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487" r:id="rId2"/>
    <p:sldId id="488" r:id="rId3"/>
    <p:sldId id="490" r:id="rId4"/>
    <p:sldId id="491" r:id="rId5"/>
    <p:sldId id="492" r:id="rId6"/>
    <p:sldId id="494" r:id="rId7"/>
    <p:sldId id="495" r:id="rId8"/>
    <p:sldId id="496" r:id="rId9"/>
    <p:sldId id="497" r:id="rId10"/>
    <p:sldId id="499" r:id="rId11"/>
    <p:sldId id="500" r:id="rId12"/>
    <p:sldId id="498" r:id="rId13"/>
    <p:sldId id="502" r:id="rId14"/>
    <p:sldId id="503" r:id="rId15"/>
    <p:sldId id="501" r:id="rId16"/>
    <p:sldId id="504" r:id="rId17"/>
    <p:sldId id="505" r:id="rId18"/>
    <p:sldId id="506" r:id="rId19"/>
    <p:sldId id="507" r:id="rId20"/>
  </p:sldIdLst>
  <p:sldSz cx="12192000" cy="6858000"/>
  <p:notesSz cx="6858000" cy="9144000"/>
  <p:embeddedFontLst>
    <p:embeddedFont>
      <p:font typeface="MiSans Medium" panose="00000600000000000000" pitchFamily="2" charset="-122"/>
      <p:regular r:id="rId22"/>
    </p:embeddedFont>
    <p:embeddedFont>
      <p:font typeface="MiSans Normal" panose="00000500000000000000" pitchFamily="2" charset="-122"/>
      <p:regular r:id="rId23"/>
    </p:embeddedFont>
    <p:embeddedFont>
      <p:font typeface="TsangerYuMo W04" panose="02020400000000000000" pitchFamily="18" charset="-122"/>
      <p:regular r:id="rId24"/>
    </p:embeddedFont>
    <p:embeddedFont>
      <p:font typeface="等线" panose="02010600030101010101" pitchFamily="2" charset="-122"/>
      <p:regular r:id="rId25"/>
      <p:bold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pos="7151" userDrawn="1">
          <p15:clr>
            <a:srgbClr val="A4A3A4"/>
          </p15:clr>
        </p15:guide>
        <p15:guide id="9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363636"/>
    <a:srgbClr val="533939"/>
    <a:srgbClr val="412B2B"/>
    <a:srgbClr val="4D3232"/>
    <a:srgbClr val="49846E"/>
    <a:srgbClr val="C6C6C6"/>
    <a:srgbClr val="232323"/>
    <a:srgbClr val="252526"/>
    <a:srgbClr val="FDF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02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956" y="628"/>
      </p:cViewPr>
      <p:guideLst>
        <p:guide pos="715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-1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Normal" panose="00000500000000000000" pitchFamily="2" charset="-122"/>
                <a:ea typeface="MiSans Normal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Normal" panose="00000500000000000000" pitchFamily="2" charset="-122"/>
                <a:ea typeface="MiSans Normal" panose="00000500000000000000" pitchFamily="2" charset="-122"/>
              </a:defRPr>
            </a:lvl1pPr>
          </a:lstStyle>
          <a:p>
            <a:fld id="{1610B501-7DC6-4D63-9E78-5D3F6F64E13B}" type="datetimeFigureOut">
              <a:rPr lang="zh-CN" altLang="en-US" smtClean="0"/>
              <a:pPr/>
              <a:t>2023/5/11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Normal" panose="00000500000000000000" pitchFamily="2" charset="-122"/>
                <a:ea typeface="MiSans Normal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Normal" panose="00000500000000000000" pitchFamily="2" charset="-122"/>
                <a:ea typeface="MiSans Normal" panose="00000500000000000000" pitchFamily="2" charset="-122"/>
              </a:defRPr>
            </a:lvl1pPr>
          </a:lstStyle>
          <a:p>
            <a:fld id="{08229161-2711-4F9F-873D-24207F9FB8E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56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Normal" panose="00000500000000000000" pitchFamily="2" charset="-122"/>
        <a:ea typeface="MiSans Normal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Normal" panose="00000500000000000000" pitchFamily="2" charset="-122"/>
        <a:ea typeface="MiSans Normal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Normal" panose="00000500000000000000" pitchFamily="2" charset="-122"/>
        <a:ea typeface="MiSans Normal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Normal" panose="00000500000000000000" pitchFamily="2" charset="-122"/>
        <a:ea typeface="MiSans Normal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Normal" panose="00000500000000000000" pitchFamily="2" charset="-122"/>
        <a:ea typeface="MiSans Normal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216D9-580C-C8D2-616C-FA89E97FD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5E435A-15E9-2BF3-60BC-5C31DFBB4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146728-219B-DDE9-E34F-A510212E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41970-D8A2-7AE9-7491-4179A5127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EEA47-AE84-33D3-E1D1-823663C3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653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0D4B3-F1B3-4633-3263-B0B2AB48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814379-2569-B180-A66F-AAECC90B6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62A3B-DE87-C6B5-A722-D3E25E30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11A49C-0D47-F8A1-2907-6727D466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1DFC9A-4F7D-0478-032E-7915EC91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00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2F2B78-0C61-8986-7396-0A0EE19DD1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0F2B00-CE9D-6B87-A587-9391EFE75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391E5-DCC0-A2E3-4BBB-88DF7A55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AD8DE2-5285-D997-D3FC-8A1E37FD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F21C7F-1207-BE8D-1E27-B58C64EE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17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347C0-23F3-0F6B-9CF7-B41E6D8F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2E71B-CC9D-8A0E-F785-72F17764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FB1323-A2C1-8F1C-7C31-6830ED81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D1156-7671-BE2E-7779-D7B1FF55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83B710-AF5C-F5B2-9262-F6A44461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72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659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4" orient="horz" pos="3997" userDrawn="1">
          <p15:clr>
            <a:srgbClr val="FBAE40"/>
          </p15:clr>
        </p15:guide>
        <p15:guide id="5" pos="7151" userDrawn="1">
          <p15:clr>
            <a:srgbClr val="FBAE40"/>
          </p15:clr>
        </p15:guide>
        <p15:guide id="6" pos="52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D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8E22B406-BB76-FA70-735A-127B4DE43572}"/>
              </a:ext>
            </a:extLst>
          </p:cNvPr>
          <p:cNvSpPr/>
          <p:nvPr userDrawn="1"/>
        </p:nvSpPr>
        <p:spPr>
          <a:xfrm>
            <a:off x="921" y="6448050"/>
            <a:ext cx="1054511" cy="409950"/>
          </a:xfrm>
          <a:custGeom>
            <a:avLst/>
            <a:gdLst>
              <a:gd name="connsiteX0" fmla="*/ 685482 w 1370961"/>
              <a:gd name="connsiteY0" fmla="*/ 0 h 532973"/>
              <a:gd name="connsiteX1" fmla="*/ 1340239 w 1370961"/>
              <a:gd name="connsiteY1" fmla="*/ 434002 h 532973"/>
              <a:gd name="connsiteX2" fmla="*/ 1370961 w 1370961"/>
              <a:gd name="connsiteY2" fmla="*/ 532973 h 532973"/>
              <a:gd name="connsiteX3" fmla="*/ 0 w 1370961"/>
              <a:gd name="connsiteY3" fmla="*/ 532973 h 532973"/>
              <a:gd name="connsiteX4" fmla="*/ 30723 w 1370961"/>
              <a:gd name="connsiteY4" fmla="*/ 434002 h 532973"/>
              <a:gd name="connsiteX5" fmla="*/ 685482 w 1370961"/>
              <a:gd name="connsiteY5" fmla="*/ 0 h 5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0961" h="532973">
                <a:moveTo>
                  <a:pt x="685482" y="0"/>
                </a:moveTo>
                <a:cubicBezTo>
                  <a:pt x="979821" y="0"/>
                  <a:pt x="1232364" y="178958"/>
                  <a:pt x="1340239" y="434002"/>
                </a:cubicBezTo>
                <a:lnTo>
                  <a:pt x="1370961" y="532973"/>
                </a:lnTo>
                <a:lnTo>
                  <a:pt x="0" y="532973"/>
                </a:lnTo>
                <a:lnTo>
                  <a:pt x="30723" y="434002"/>
                </a:lnTo>
                <a:cubicBezTo>
                  <a:pt x="138598" y="178958"/>
                  <a:pt x="391140" y="0"/>
                  <a:pt x="685482" y="0"/>
                </a:cubicBez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33CC27B-34E8-51F1-A527-1B5AC59F2411}"/>
              </a:ext>
            </a:extLst>
          </p:cNvPr>
          <p:cNvSpPr/>
          <p:nvPr userDrawn="1"/>
        </p:nvSpPr>
        <p:spPr>
          <a:xfrm>
            <a:off x="0" y="0"/>
            <a:ext cx="834540" cy="754330"/>
          </a:xfrm>
          <a:custGeom>
            <a:avLst/>
            <a:gdLst>
              <a:gd name="connsiteX0" fmla="*/ 0 w 834540"/>
              <a:gd name="connsiteY0" fmla="*/ 0 h 754330"/>
              <a:gd name="connsiteX1" fmla="*/ 834540 w 834540"/>
              <a:gd name="connsiteY1" fmla="*/ 0 h 754330"/>
              <a:gd name="connsiteX2" fmla="*/ 792304 w 834540"/>
              <a:gd name="connsiteY2" fmla="*/ 143176 h 754330"/>
              <a:gd name="connsiteX3" fmla="*/ 7145 w 834540"/>
              <a:gd name="connsiteY3" fmla="*/ 754330 h 754330"/>
              <a:gd name="connsiteX4" fmla="*/ 0 w 834540"/>
              <a:gd name="connsiteY4" fmla="*/ 753963 h 7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540" h="754330">
                <a:moveTo>
                  <a:pt x="0" y="0"/>
                </a:moveTo>
                <a:lnTo>
                  <a:pt x="834540" y="0"/>
                </a:lnTo>
                <a:lnTo>
                  <a:pt x="792304" y="143176"/>
                </a:lnTo>
                <a:cubicBezTo>
                  <a:pt x="657051" y="503946"/>
                  <a:pt x="356186" y="754330"/>
                  <a:pt x="7145" y="754330"/>
                </a:cubicBezTo>
                <a:lnTo>
                  <a:pt x="0" y="753963"/>
                </a:lnTo>
                <a:close/>
              </a:path>
            </a:pathLst>
          </a:custGeom>
          <a:solidFill>
            <a:srgbClr val="E0CA7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36B30055-F0A6-69D8-50E6-59B37B777FB9}"/>
              </a:ext>
            </a:extLst>
          </p:cNvPr>
          <p:cNvSpPr/>
          <p:nvPr userDrawn="1"/>
        </p:nvSpPr>
        <p:spPr>
          <a:xfrm rot="16200000">
            <a:off x="11459769" y="6125769"/>
            <a:ext cx="1054511" cy="409950"/>
          </a:xfrm>
          <a:custGeom>
            <a:avLst/>
            <a:gdLst>
              <a:gd name="connsiteX0" fmla="*/ 685482 w 1370961"/>
              <a:gd name="connsiteY0" fmla="*/ 0 h 532973"/>
              <a:gd name="connsiteX1" fmla="*/ 1340239 w 1370961"/>
              <a:gd name="connsiteY1" fmla="*/ 434002 h 532973"/>
              <a:gd name="connsiteX2" fmla="*/ 1370961 w 1370961"/>
              <a:gd name="connsiteY2" fmla="*/ 532973 h 532973"/>
              <a:gd name="connsiteX3" fmla="*/ 0 w 1370961"/>
              <a:gd name="connsiteY3" fmla="*/ 532973 h 532973"/>
              <a:gd name="connsiteX4" fmla="*/ 30723 w 1370961"/>
              <a:gd name="connsiteY4" fmla="*/ 434002 h 532973"/>
              <a:gd name="connsiteX5" fmla="*/ 685482 w 1370961"/>
              <a:gd name="connsiteY5" fmla="*/ 0 h 5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0961" h="532973">
                <a:moveTo>
                  <a:pt x="685482" y="0"/>
                </a:moveTo>
                <a:cubicBezTo>
                  <a:pt x="979821" y="0"/>
                  <a:pt x="1232364" y="178958"/>
                  <a:pt x="1340239" y="434002"/>
                </a:cubicBezTo>
                <a:lnTo>
                  <a:pt x="1370961" y="532973"/>
                </a:lnTo>
                <a:lnTo>
                  <a:pt x="0" y="532973"/>
                </a:lnTo>
                <a:lnTo>
                  <a:pt x="30723" y="434002"/>
                </a:lnTo>
                <a:cubicBezTo>
                  <a:pt x="138598" y="178958"/>
                  <a:pt x="391140" y="0"/>
                  <a:pt x="685482" y="0"/>
                </a:cubicBezTo>
                <a:close/>
              </a:path>
            </a:pathLst>
          </a:custGeom>
          <a:solidFill>
            <a:srgbClr val="49846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264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86" userDrawn="1">
          <p15:clr>
            <a:srgbClr val="FBAE40"/>
          </p15:clr>
        </p15:guide>
        <p15:guide id="4" pos="529" userDrawn="1">
          <p15:clr>
            <a:srgbClr val="FBAE40"/>
          </p15:clr>
        </p15:guide>
        <p15:guide id="5" pos="7151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CDEE-7713-C0D0-E694-1D260F93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EFAA0-AB66-94E4-85FF-3F184A3D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FFD0A-36A8-A314-9128-5713299E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6C5BE6-64B2-C2F6-DC89-2CCE202F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6C168-BB34-1290-CC32-D49683FE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60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3252D-B5B7-7E54-A1D3-BC5C5DA3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9AF62-BE7A-4615-850F-53A305C70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E5B8DF-1B00-CF04-9D03-81B0D9419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933AFE-F454-9CFA-B343-022CA8F0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5BEAA-F5BC-DD7F-52F4-F25BB5D6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844B4-E963-2AAF-FDAD-5738BA18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72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380AB-169F-BFD2-2CF3-76F4E029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C84D64-4521-2DC9-744E-D64423A49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B56274-49A6-EEC4-01A6-C11EA992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65FD04-1214-B73D-C638-1C30A1AC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6168FE-D20B-CD07-280F-F6D17CB66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F4CF9F-A08D-A27A-C740-5395B204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75B150-346A-357C-9399-84A9A8CD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41B504-ECFF-6771-C4B2-C50964F5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92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F3B9C-FEDF-51DA-2CB9-8735A69C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09F566-E6F6-32A1-E6C3-CA447CC5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871D66-91B9-5DCD-67EC-458C8D9DF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13FBE1-514F-622A-095E-335E446C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41FA8A-33F8-8A02-63BB-D11355D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5EBEC8-ADB6-07F0-A4ED-AA72F1D7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0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7DCDA-46B4-C81F-BDCC-452E27C4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C847C9-D3A7-2313-2D5F-83C7F55AC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9EDA5-2327-1520-973D-A92787A88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9311F6-4A4E-994B-8F78-5E436493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876CD8-2C24-EC0D-5BF9-CFA4A15E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8BE2A-1E74-5E2C-5A01-F016AAC2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5182C9-6671-250C-0B1C-359472B5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8B5895-81DC-9B7D-BD16-688E46F9A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73A61F-597D-E3C3-C944-E8D2C96F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E93A1-959D-AE9A-4591-0D43041E9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E22F6-0AE1-6713-CAA6-02442123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41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1" r:id="rId5"/>
    <p:sldLayoutId id="2147483652" r:id="rId6"/>
    <p:sldLayoutId id="2147483653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98D1CB0-F272-1868-25B8-BD7BCA736CCB}"/>
              </a:ext>
            </a:extLst>
          </p:cNvPr>
          <p:cNvSpPr/>
          <p:nvPr/>
        </p:nvSpPr>
        <p:spPr>
          <a:xfrm>
            <a:off x="11285143" y="4696164"/>
            <a:ext cx="906857" cy="2161837"/>
          </a:xfrm>
          <a:custGeom>
            <a:avLst/>
            <a:gdLst>
              <a:gd name="connsiteX0" fmla="*/ 496253 w 496252"/>
              <a:gd name="connsiteY0" fmla="*/ 0 h 1183005"/>
              <a:gd name="connsiteX1" fmla="*/ 0 w 496252"/>
              <a:gd name="connsiteY1" fmla="*/ 591503 h 1183005"/>
              <a:gd name="connsiteX2" fmla="*/ 496253 w 496252"/>
              <a:gd name="connsiteY2" fmla="*/ 1183005 h 1183005"/>
              <a:gd name="connsiteX3" fmla="*/ 496253 w 496252"/>
              <a:gd name="connsiteY3" fmla="*/ 0 h 118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52" h="1183005">
                <a:moveTo>
                  <a:pt x="496253" y="0"/>
                </a:moveTo>
                <a:cubicBezTo>
                  <a:pt x="214313" y="49530"/>
                  <a:pt x="0" y="295275"/>
                  <a:pt x="0" y="591503"/>
                </a:cubicBezTo>
                <a:cubicBezTo>
                  <a:pt x="0" y="887730"/>
                  <a:pt x="214313" y="1133475"/>
                  <a:pt x="496253" y="1183005"/>
                </a:cubicBezTo>
                <a:lnTo>
                  <a:pt x="496253" y="0"/>
                </a:lnTo>
                <a:close/>
              </a:path>
            </a:pathLst>
          </a:custGeom>
          <a:solidFill>
            <a:srgbClr val="49846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6431B01-A83D-6CFE-3423-072A3E2210A9}"/>
              </a:ext>
            </a:extLst>
          </p:cNvPr>
          <p:cNvSpPr/>
          <p:nvPr/>
        </p:nvSpPr>
        <p:spPr>
          <a:xfrm>
            <a:off x="3430258" y="1"/>
            <a:ext cx="2579584" cy="990406"/>
          </a:xfrm>
          <a:custGeom>
            <a:avLst/>
            <a:gdLst>
              <a:gd name="connsiteX0" fmla="*/ 0 w 1411605"/>
              <a:gd name="connsiteY0" fmla="*/ 0 h 541972"/>
              <a:gd name="connsiteX1" fmla="*/ 705803 w 1411605"/>
              <a:gd name="connsiteY1" fmla="*/ 541973 h 541972"/>
              <a:gd name="connsiteX2" fmla="*/ 1411605 w 1411605"/>
              <a:gd name="connsiteY2" fmla="*/ 0 h 541972"/>
              <a:gd name="connsiteX3" fmla="*/ 0 w 1411605"/>
              <a:gd name="connsiteY3" fmla="*/ 0 h 54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605" h="541972">
                <a:moveTo>
                  <a:pt x="0" y="0"/>
                </a:moveTo>
                <a:cubicBezTo>
                  <a:pt x="82868" y="311468"/>
                  <a:pt x="367665" y="541973"/>
                  <a:pt x="705803" y="541973"/>
                </a:cubicBezTo>
                <a:cubicBezTo>
                  <a:pt x="1043940" y="541973"/>
                  <a:pt x="1328738" y="312420"/>
                  <a:pt x="141160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0CA7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846FA86-8589-27BF-C732-191A5E03B051}"/>
              </a:ext>
            </a:extLst>
          </p:cNvPr>
          <p:cNvSpPr/>
          <p:nvPr/>
        </p:nvSpPr>
        <p:spPr>
          <a:xfrm rot="21046898">
            <a:off x="-69655" y="5848516"/>
            <a:ext cx="979037" cy="1081657"/>
          </a:xfrm>
          <a:custGeom>
            <a:avLst/>
            <a:gdLst>
              <a:gd name="connsiteX0" fmla="*/ 382665 w 979037"/>
              <a:gd name="connsiteY0" fmla="*/ 15175 h 1081657"/>
              <a:gd name="connsiteX1" fmla="*/ 979037 w 979037"/>
              <a:gd name="connsiteY1" fmla="*/ 746899 h 1081657"/>
              <a:gd name="connsiteX2" fmla="*/ 920342 w 979037"/>
              <a:gd name="connsiteY2" fmla="*/ 1037627 h 1081657"/>
              <a:gd name="connsiteX3" fmla="*/ 896443 w 979037"/>
              <a:gd name="connsiteY3" fmla="*/ 1081657 h 1081657"/>
              <a:gd name="connsiteX4" fmla="*/ 0 w 979037"/>
              <a:gd name="connsiteY4" fmla="*/ 936170 h 1081657"/>
              <a:gd name="connsiteX5" fmla="*/ 150601 w 979037"/>
              <a:gd name="connsiteY5" fmla="*/ 8220 h 1081657"/>
              <a:gd name="connsiteX6" fmla="*/ 232139 w 979037"/>
              <a:gd name="connsiteY6" fmla="*/ 0 h 1081657"/>
              <a:gd name="connsiteX7" fmla="*/ 382665 w 979037"/>
              <a:gd name="connsiteY7" fmla="*/ 15175 h 108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9037" h="1081657">
                <a:moveTo>
                  <a:pt x="382665" y="15175"/>
                </a:moveTo>
                <a:cubicBezTo>
                  <a:pt x="723014" y="84820"/>
                  <a:pt x="979037" y="385961"/>
                  <a:pt x="979037" y="746899"/>
                </a:cubicBezTo>
                <a:cubicBezTo>
                  <a:pt x="979037" y="850024"/>
                  <a:pt x="958137" y="948268"/>
                  <a:pt x="920342" y="1037627"/>
                </a:cubicBezTo>
                <a:lnTo>
                  <a:pt x="896443" y="1081657"/>
                </a:lnTo>
                <a:lnTo>
                  <a:pt x="0" y="936170"/>
                </a:lnTo>
                <a:lnTo>
                  <a:pt x="150601" y="8220"/>
                </a:lnTo>
                <a:lnTo>
                  <a:pt x="232139" y="0"/>
                </a:lnTo>
                <a:cubicBezTo>
                  <a:pt x="283701" y="0"/>
                  <a:pt x="334044" y="5225"/>
                  <a:pt x="382665" y="15175"/>
                </a:cubicBez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8C81FAE-C2A3-F70D-6D46-5477262524D0}"/>
              </a:ext>
            </a:extLst>
          </p:cNvPr>
          <p:cNvSpPr/>
          <p:nvPr/>
        </p:nvSpPr>
        <p:spPr>
          <a:xfrm>
            <a:off x="11271037" y="791695"/>
            <a:ext cx="368803" cy="354385"/>
          </a:xfrm>
          <a:custGeom>
            <a:avLst/>
            <a:gdLst>
              <a:gd name="connsiteX0" fmla="*/ 231079 w 236838"/>
              <a:gd name="connsiteY0" fmla="*/ 104299 h 227579"/>
              <a:gd name="connsiteX1" fmla="*/ 220602 w 236838"/>
              <a:gd name="connsiteY1" fmla="*/ 72866 h 227579"/>
              <a:gd name="connsiteX2" fmla="*/ 171072 w 236838"/>
              <a:gd name="connsiteY2" fmla="*/ 65246 h 227579"/>
              <a:gd name="connsiteX3" fmla="*/ 156784 w 236838"/>
              <a:gd name="connsiteY3" fmla="*/ 54769 h 227579"/>
              <a:gd name="connsiteX4" fmla="*/ 134877 w 236838"/>
              <a:gd name="connsiteY4" fmla="*/ 10001 h 227579"/>
              <a:gd name="connsiteX5" fmla="*/ 101539 w 236838"/>
              <a:gd name="connsiteY5" fmla="*/ 10001 h 227579"/>
              <a:gd name="connsiteX6" fmla="*/ 79632 w 236838"/>
              <a:gd name="connsiteY6" fmla="*/ 54769 h 227579"/>
              <a:gd name="connsiteX7" fmla="*/ 65344 w 236838"/>
              <a:gd name="connsiteY7" fmla="*/ 65246 h 227579"/>
              <a:gd name="connsiteX8" fmla="*/ 15814 w 236838"/>
              <a:gd name="connsiteY8" fmla="*/ 72866 h 227579"/>
              <a:gd name="connsiteX9" fmla="*/ 5336 w 236838"/>
              <a:gd name="connsiteY9" fmla="*/ 104299 h 227579"/>
              <a:gd name="connsiteX10" fmla="*/ 40579 w 236838"/>
              <a:gd name="connsiteY10" fmla="*/ 139541 h 227579"/>
              <a:gd name="connsiteX11" fmla="*/ 46294 w 236838"/>
              <a:gd name="connsiteY11" fmla="*/ 155734 h 227579"/>
              <a:gd name="connsiteX12" fmla="*/ 37722 w 236838"/>
              <a:gd name="connsiteY12" fmla="*/ 205264 h 227579"/>
              <a:gd name="connsiteX13" fmla="*/ 64392 w 236838"/>
              <a:gd name="connsiteY13" fmla="*/ 225266 h 227579"/>
              <a:gd name="connsiteX14" fmla="*/ 108207 w 236838"/>
              <a:gd name="connsiteY14" fmla="*/ 202406 h 227579"/>
              <a:gd name="connsiteX15" fmla="*/ 125352 w 236838"/>
              <a:gd name="connsiteY15" fmla="*/ 202406 h 227579"/>
              <a:gd name="connsiteX16" fmla="*/ 169167 w 236838"/>
              <a:gd name="connsiteY16" fmla="*/ 225266 h 227579"/>
              <a:gd name="connsiteX17" fmla="*/ 195836 w 236838"/>
              <a:gd name="connsiteY17" fmla="*/ 205264 h 227579"/>
              <a:gd name="connsiteX18" fmla="*/ 187264 w 236838"/>
              <a:gd name="connsiteY18" fmla="*/ 155734 h 227579"/>
              <a:gd name="connsiteX19" fmla="*/ 192979 w 236838"/>
              <a:gd name="connsiteY19" fmla="*/ 139541 h 227579"/>
              <a:gd name="connsiteX20" fmla="*/ 231079 w 236838"/>
              <a:gd name="connsiteY20" fmla="*/ 104299 h 22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6838" h="227579">
                <a:moveTo>
                  <a:pt x="231079" y="104299"/>
                </a:moveTo>
                <a:cubicBezTo>
                  <a:pt x="242509" y="93821"/>
                  <a:pt x="235842" y="74771"/>
                  <a:pt x="220602" y="72866"/>
                </a:cubicBezTo>
                <a:lnTo>
                  <a:pt x="171072" y="65246"/>
                </a:lnTo>
                <a:cubicBezTo>
                  <a:pt x="165357" y="64294"/>
                  <a:pt x="159642" y="60484"/>
                  <a:pt x="156784" y="54769"/>
                </a:cubicBezTo>
                <a:lnTo>
                  <a:pt x="134877" y="10001"/>
                </a:lnTo>
                <a:cubicBezTo>
                  <a:pt x="128209" y="-3334"/>
                  <a:pt x="108207" y="-3334"/>
                  <a:pt x="101539" y="10001"/>
                </a:cubicBezTo>
                <a:lnTo>
                  <a:pt x="79632" y="54769"/>
                </a:lnTo>
                <a:cubicBezTo>
                  <a:pt x="76774" y="60484"/>
                  <a:pt x="72011" y="64294"/>
                  <a:pt x="65344" y="65246"/>
                </a:cubicBezTo>
                <a:lnTo>
                  <a:pt x="15814" y="72866"/>
                </a:lnTo>
                <a:cubicBezTo>
                  <a:pt x="574" y="74771"/>
                  <a:pt x="-5141" y="93821"/>
                  <a:pt x="5336" y="104299"/>
                </a:cubicBezTo>
                <a:lnTo>
                  <a:pt x="40579" y="139541"/>
                </a:lnTo>
                <a:cubicBezTo>
                  <a:pt x="45342" y="143351"/>
                  <a:pt x="47247" y="150019"/>
                  <a:pt x="46294" y="155734"/>
                </a:cubicBezTo>
                <a:lnTo>
                  <a:pt x="37722" y="205264"/>
                </a:lnTo>
                <a:cubicBezTo>
                  <a:pt x="34864" y="220504"/>
                  <a:pt x="51057" y="231934"/>
                  <a:pt x="64392" y="225266"/>
                </a:cubicBezTo>
                <a:lnTo>
                  <a:pt x="108207" y="202406"/>
                </a:lnTo>
                <a:cubicBezTo>
                  <a:pt x="113922" y="199549"/>
                  <a:pt x="119636" y="199549"/>
                  <a:pt x="125352" y="202406"/>
                </a:cubicBezTo>
                <a:lnTo>
                  <a:pt x="169167" y="225266"/>
                </a:lnTo>
                <a:cubicBezTo>
                  <a:pt x="182502" y="232886"/>
                  <a:pt x="198694" y="220504"/>
                  <a:pt x="195836" y="205264"/>
                </a:cubicBezTo>
                <a:lnTo>
                  <a:pt x="187264" y="155734"/>
                </a:lnTo>
                <a:cubicBezTo>
                  <a:pt x="186311" y="150019"/>
                  <a:pt x="188217" y="143351"/>
                  <a:pt x="192979" y="139541"/>
                </a:cubicBezTo>
                <a:lnTo>
                  <a:pt x="231079" y="104299"/>
                </a:ln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C255C1B-7A2F-2A21-81B6-8A46DB06CD4A}"/>
              </a:ext>
            </a:extLst>
          </p:cNvPr>
          <p:cNvSpPr/>
          <p:nvPr/>
        </p:nvSpPr>
        <p:spPr>
          <a:xfrm>
            <a:off x="5773187" y="4718622"/>
            <a:ext cx="432801" cy="478320"/>
          </a:xfrm>
          <a:custGeom>
            <a:avLst/>
            <a:gdLst>
              <a:gd name="connsiteX0" fmla="*/ 205799 w 336625"/>
              <a:gd name="connsiteY0" fmla="*/ 85556 h 372029"/>
              <a:gd name="connsiteX1" fmla="*/ 198179 w 336625"/>
              <a:gd name="connsiteY1" fmla="*/ 44598 h 372029"/>
              <a:gd name="connsiteX2" fmla="*/ 168652 w 336625"/>
              <a:gd name="connsiteY2" fmla="*/ 40788 h 372029"/>
              <a:gd name="connsiteX3" fmla="*/ 152460 w 336625"/>
              <a:gd name="connsiteY3" fmla="*/ 11261 h 372029"/>
              <a:gd name="connsiteX4" fmla="*/ 149602 w 336625"/>
              <a:gd name="connsiteY4" fmla="*/ 7451 h 372029"/>
              <a:gd name="connsiteX5" fmla="*/ 111502 w 336625"/>
              <a:gd name="connsiteY5" fmla="*/ 17928 h 372029"/>
              <a:gd name="connsiteX6" fmla="*/ 98167 w 336625"/>
              <a:gd name="connsiteY6" fmla="*/ 39836 h 372029"/>
              <a:gd name="connsiteX7" fmla="*/ 69592 w 336625"/>
              <a:gd name="connsiteY7" fmla="*/ 43646 h 372029"/>
              <a:gd name="connsiteX8" fmla="*/ 59115 w 336625"/>
              <a:gd name="connsiteY8" fmla="*/ 80793 h 372029"/>
              <a:gd name="connsiteX9" fmla="*/ 79117 w 336625"/>
              <a:gd name="connsiteY9" fmla="*/ 100796 h 372029"/>
              <a:gd name="connsiteX10" fmla="*/ 75307 w 336625"/>
              <a:gd name="connsiteY10" fmla="*/ 131276 h 372029"/>
              <a:gd name="connsiteX11" fmla="*/ 106740 w 336625"/>
              <a:gd name="connsiteY11" fmla="*/ 156041 h 372029"/>
              <a:gd name="connsiteX12" fmla="*/ 131504 w 336625"/>
              <a:gd name="connsiteY12" fmla="*/ 142706 h 372029"/>
              <a:gd name="connsiteX13" fmla="*/ 158174 w 336625"/>
              <a:gd name="connsiteY13" fmla="*/ 154136 h 372029"/>
              <a:gd name="connsiteX14" fmla="*/ 193417 w 336625"/>
              <a:gd name="connsiteY14" fmla="*/ 132228 h 372029"/>
              <a:gd name="connsiteX15" fmla="*/ 188654 w 336625"/>
              <a:gd name="connsiteY15" fmla="*/ 105558 h 372029"/>
              <a:gd name="connsiteX16" fmla="*/ 205799 w 336625"/>
              <a:gd name="connsiteY16" fmla="*/ 85556 h 372029"/>
              <a:gd name="connsiteX17" fmla="*/ 179129 w 336625"/>
              <a:gd name="connsiteY17" fmla="*/ 83651 h 372029"/>
              <a:gd name="connsiteX18" fmla="*/ 171510 w 336625"/>
              <a:gd name="connsiteY18" fmla="*/ 131276 h 372029"/>
              <a:gd name="connsiteX19" fmla="*/ 170557 w 336625"/>
              <a:gd name="connsiteY19" fmla="*/ 138896 h 372029"/>
              <a:gd name="connsiteX20" fmla="*/ 155317 w 336625"/>
              <a:gd name="connsiteY20" fmla="*/ 131276 h 372029"/>
              <a:gd name="connsiteX21" fmla="*/ 133410 w 336625"/>
              <a:gd name="connsiteY21" fmla="*/ 122703 h 372029"/>
              <a:gd name="connsiteX22" fmla="*/ 111502 w 336625"/>
              <a:gd name="connsiteY22" fmla="*/ 131276 h 372029"/>
              <a:gd name="connsiteX23" fmla="*/ 96262 w 336625"/>
              <a:gd name="connsiteY23" fmla="*/ 138896 h 372029"/>
              <a:gd name="connsiteX24" fmla="*/ 95310 w 336625"/>
              <a:gd name="connsiteY24" fmla="*/ 131276 h 372029"/>
              <a:gd name="connsiteX25" fmla="*/ 99120 w 336625"/>
              <a:gd name="connsiteY25" fmla="*/ 103653 h 372029"/>
              <a:gd name="connsiteX26" fmla="*/ 87690 w 336625"/>
              <a:gd name="connsiteY26" fmla="*/ 83651 h 372029"/>
              <a:gd name="connsiteX27" fmla="*/ 74354 w 336625"/>
              <a:gd name="connsiteY27" fmla="*/ 65553 h 372029"/>
              <a:gd name="connsiteX28" fmla="*/ 102929 w 336625"/>
              <a:gd name="connsiteY28" fmla="*/ 61743 h 372029"/>
              <a:gd name="connsiteX29" fmla="*/ 119122 w 336625"/>
              <a:gd name="connsiteY29" fmla="*/ 49361 h 372029"/>
              <a:gd name="connsiteX30" fmla="*/ 135315 w 336625"/>
              <a:gd name="connsiteY30" fmla="*/ 23643 h 372029"/>
              <a:gd name="connsiteX31" fmla="*/ 163890 w 336625"/>
              <a:gd name="connsiteY31" fmla="*/ 60791 h 372029"/>
              <a:gd name="connsiteX32" fmla="*/ 192465 w 336625"/>
              <a:gd name="connsiteY32" fmla="*/ 64601 h 372029"/>
              <a:gd name="connsiteX33" fmla="*/ 179129 w 336625"/>
              <a:gd name="connsiteY33" fmla="*/ 83651 h 372029"/>
              <a:gd name="connsiteX34" fmla="*/ 321052 w 336625"/>
              <a:gd name="connsiteY34" fmla="*/ 139848 h 372029"/>
              <a:gd name="connsiteX35" fmla="*/ 296287 w 336625"/>
              <a:gd name="connsiteY35" fmla="*/ 136038 h 372029"/>
              <a:gd name="connsiteX36" fmla="*/ 283904 w 336625"/>
              <a:gd name="connsiteY36" fmla="*/ 112226 h 372029"/>
              <a:gd name="connsiteX37" fmla="*/ 281047 w 336625"/>
              <a:gd name="connsiteY37" fmla="*/ 108416 h 372029"/>
              <a:gd name="connsiteX38" fmla="*/ 246757 w 336625"/>
              <a:gd name="connsiteY38" fmla="*/ 117941 h 372029"/>
              <a:gd name="connsiteX39" fmla="*/ 236279 w 336625"/>
              <a:gd name="connsiteY39" fmla="*/ 136038 h 372029"/>
              <a:gd name="connsiteX40" fmla="*/ 212467 w 336625"/>
              <a:gd name="connsiteY40" fmla="*/ 139848 h 372029"/>
              <a:gd name="connsiteX41" fmla="*/ 202942 w 336625"/>
              <a:gd name="connsiteY41" fmla="*/ 174138 h 372029"/>
              <a:gd name="connsiteX42" fmla="*/ 220087 w 336625"/>
              <a:gd name="connsiteY42" fmla="*/ 191283 h 372029"/>
              <a:gd name="connsiteX43" fmla="*/ 216277 w 336625"/>
              <a:gd name="connsiteY43" fmla="*/ 215096 h 372029"/>
              <a:gd name="connsiteX44" fmla="*/ 244852 w 336625"/>
              <a:gd name="connsiteY44" fmla="*/ 237003 h 372029"/>
              <a:gd name="connsiteX45" fmla="*/ 265807 w 336625"/>
              <a:gd name="connsiteY45" fmla="*/ 226526 h 372029"/>
              <a:gd name="connsiteX46" fmla="*/ 285810 w 336625"/>
              <a:gd name="connsiteY46" fmla="*/ 236051 h 372029"/>
              <a:gd name="connsiteX47" fmla="*/ 317242 w 336625"/>
              <a:gd name="connsiteY47" fmla="*/ 216048 h 372029"/>
              <a:gd name="connsiteX48" fmla="*/ 313432 w 336625"/>
              <a:gd name="connsiteY48" fmla="*/ 194141 h 372029"/>
              <a:gd name="connsiteX49" fmla="*/ 327720 w 336625"/>
              <a:gd name="connsiteY49" fmla="*/ 177948 h 372029"/>
              <a:gd name="connsiteX50" fmla="*/ 321052 w 336625"/>
              <a:gd name="connsiteY50" fmla="*/ 139848 h 372029"/>
              <a:gd name="connsiteX51" fmla="*/ 303907 w 336625"/>
              <a:gd name="connsiteY51" fmla="*/ 172233 h 372029"/>
              <a:gd name="connsiteX52" fmla="*/ 297240 w 336625"/>
              <a:gd name="connsiteY52" fmla="*/ 214143 h 372029"/>
              <a:gd name="connsiteX53" fmla="*/ 298192 w 336625"/>
              <a:gd name="connsiteY53" fmla="*/ 218906 h 372029"/>
              <a:gd name="connsiteX54" fmla="*/ 285810 w 336625"/>
              <a:gd name="connsiteY54" fmla="*/ 212238 h 372029"/>
              <a:gd name="connsiteX55" fmla="*/ 266760 w 336625"/>
              <a:gd name="connsiteY55" fmla="*/ 204618 h 372029"/>
              <a:gd name="connsiteX56" fmla="*/ 247710 w 336625"/>
              <a:gd name="connsiteY56" fmla="*/ 212238 h 372029"/>
              <a:gd name="connsiteX57" fmla="*/ 235327 w 336625"/>
              <a:gd name="connsiteY57" fmla="*/ 218906 h 372029"/>
              <a:gd name="connsiteX58" fmla="*/ 236279 w 336625"/>
              <a:gd name="connsiteY58" fmla="*/ 214143 h 372029"/>
              <a:gd name="connsiteX59" fmla="*/ 229612 w 336625"/>
              <a:gd name="connsiteY59" fmla="*/ 172233 h 372029"/>
              <a:gd name="connsiteX60" fmla="*/ 217229 w 336625"/>
              <a:gd name="connsiteY60" fmla="*/ 159851 h 372029"/>
              <a:gd name="connsiteX61" fmla="*/ 241042 w 336625"/>
              <a:gd name="connsiteY61" fmla="*/ 156041 h 372029"/>
              <a:gd name="connsiteX62" fmla="*/ 255329 w 336625"/>
              <a:gd name="connsiteY62" fmla="*/ 145563 h 372029"/>
              <a:gd name="connsiteX63" fmla="*/ 266760 w 336625"/>
              <a:gd name="connsiteY63" fmla="*/ 125561 h 372029"/>
              <a:gd name="connsiteX64" fmla="*/ 291524 w 336625"/>
              <a:gd name="connsiteY64" fmla="*/ 156993 h 372029"/>
              <a:gd name="connsiteX65" fmla="*/ 315337 w 336625"/>
              <a:gd name="connsiteY65" fmla="*/ 160803 h 372029"/>
              <a:gd name="connsiteX66" fmla="*/ 303907 w 336625"/>
              <a:gd name="connsiteY66" fmla="*/ 172233 h 372029"/>
              <a:gd name="connsiteX67" fmla="*/ 92452 w 336625"/>
              <a:gd name="connsiteY67" fmla="*/ 296058 h 372029"/>
              <a:gd name="connsiteX68" fmla="*/ 75307 w 336625"/>
              <a:gd name="connsiteY68" fmla="*/ 293201 h 372029"/>
              <a:gd name="connsiteX69" fmla="*/ 68640 w 336625"/>
              <a:gd name="connsiteY69" fmla="*/ 277961 h 372029"/>
              <a:gd name="connsiteX70" fmla="*/ 64829 w 336625"/>
              <a:gd name="connsiteY70" fmla="*/ 274151 h 372029"/>
              <a:gd name="connsiteX71" fmla="*/ 36254 w 336625"/>
              <a:gd name="connsiteY71" fmla="*/ 282723 h 372029"/>
              <a:gd name="connsiteX72" fmla="*/ 30540 w 336625"/>
              <a:gd name="connsiteY72" fmla="*/ 294153 h 372029"/>
              <a:gd name="connsiteX73" fmla="*/ 13395 w 336625"/>
              <a:gd name="connsiteY73" fmla="*/ 297011 h 372029"/>
              <a:gd name="connsiteX74" fmla="*/ 4822 w 336625"/>
              <a:gd name="connsiteY74" fmla="*/ 325586 h 372029"/>
              <a:gd name="connsiteX75" fmla="*/ 16252 w 336625"/>
              <a:gd name="connsiteY75" fmla="*/ 337016 h 372029"/>
              <a:gd name="connsiteX76" fmla="*/ 15299 w 336625"/>
              <a:gd name="connsiteY76" fmla="*/ 341778 h 372029"/>
              <a:gd name="connsiteX77" fmla="*/ 13395 w 336625"/>
              <a:gd name="connsiteY77" fmla="*/ 351303 h 372029"/>
              <a:gd name="connsiteX78" fmla="*/ 38160 w 336625"/>
              <a:gd name="connsiteY78" fmla="*/ 370353 h 372029"/>
              <a:gd name="connsiteX79" fmla="*/ 52447 w 336625"/>
              <a:gd name="connsiteY79" fmla="*/ 362733 h 372029"/>
              <a:gd name="connsiteX80" fmla="*/ 54352 w 336625"/>
              <a:gd name="connsiteY80" fmla="*/ 363686 h 372029"/>
              <a:gd name="connsiteX81" fmla="*/ 63877 w 336625"/>
              <a:gd name="connsiteY81" fmla="*/ 368448 h 372029"/>
              <a:gd name="connsiteX82" fmla="*/ 90547 w 336625"/>
              <a:gd name="connsiteY82" fmla="*/ 351303 h 372029"/>
              <a:gd name="connsiteX83" fmla="*/ 87690 w 336625"/>
              <a:gd name="connsiteY83" fmla="*/ 336063 h 372029"/>
              <a:gd name="connsiteX84" fmla="*/ 89595 w 336625"/>
              <a:gd name="connsiteY84" fmla="*/ 335111 h 372029"/>
              <a:gd name="connsiteX85" fmla="*/ 97215 w 336625"/>
              <a:gd name="connsiteY85" fmla="*/ 327491 h 372029"/>
              <a:gd name="connsiteX86" fmla="*/ 92452 w 336625"/>
              <a:gd name="connsiteY86" fmla="*/ 296058 h 372029"/>
              <a:gd name="connsiteX87" fmla="*/ 77212 w 336625"/>
              <a:gd name="connsiteY87" fmla="*/ 319871 h 372029"/>
              <a:gd name="connsiteX88" fmla="*/ 69592 w 336625"/>
              <a:gd name="connsiteY88" fmla="*/ 348446 h 372029"/>
              <a:gd name="connsiteX89" fmla="*/ 67687 w 336625"/>
              <a:gd name="connsiteY89" fmla="*/ 347493 h 372029"/>
              <a:gd name="connsiteX90" fmla="*/ 52447 w 336625"/>
              <a:gd name="connsiteY90" fmla="*/ 341778 h 372029"/>
              <a:gd name="connsiteX91" fmla="*/ 37207 w 336625"/>
              <a:gd name="connsiteY91" fmla="*/ 347493 h 372029"/>
              <a:gd name="connsiteX92" fmla="*/ 35302 w 336625"/>
              <a:gd name="connsiteY92" fmla="*/ 348446 h 372029"/>
              <a:gd name="connsiteX93" fmla="*/ 27682 w 336625"/>
              <a:gd name="connsiteY93" fmla="*/ 319871 h 372029"/>
              <a:gd name="connsiteX94" fmla="*/ 23872 w 336625"/>
              <a:gd name="connsiteY94" fmla="*/ 316061 h 372029"/>
              <a:gd name="connsiteX95" fmla="*/ 34349 w 336625"/>
              <a:gd name="connsiteY95" fmla="*/ 314156 h 372029"/>
              <a:gd name="connsiteX96" fmla="*/ 46732 w 336625"/>
              <a:gd name="connsiteY96" fmla="*/ 305583 h 372029"/>
              <a:gd name="connsiteX97" fmla="*/ 51495 w 336625"/>
              <a:gd name="connsiteY97" fmla="*/ 297011 h 372029"/>
              <a:gd name="connsiteX98" fmla="*/ 52447 w 336625"/>
              <a:gd name="connsiteY98" fmla="*/ 296058 h 372029"/>
              <a:gd name="connsiteX99" fmla="*/ 69592 w 336625"/>
              <a:gd name="connsiteY99" fmla="*/ 315108 h 372029"/>
              <a:gd name="connsiteX100" fmla="*/ 80070 w 336625"/>
              <a:gd name="connsiteY100" fmla="*/ 317013 h 372029"/>
              <a:gd name="connsiteX101" fmla="*/ 77212 w 336625"/>
              <a:gd name="connsiteY101" fmla="*/ 319871 h 37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36625" h="372029">
                <a:moveTo>
                  <a:pt x="205799" y="85556"/>
                </a:moveTo>
                <a:cubicBezTo>
                  <a:pt x="219135" y="71268"/>
                  <a:pt x="220087" y="51266"/>
                  <a:pt x="198179" y="44598"/>
                </a:cubicBezTo>
                <a:cubicBezTo>
                  <a:pt x="189607" y="41741"/>
                  <a:pt x="176272" y="44598"/>
                  <a:pt x="168652" y="40788"/>
                </a:cubicBezTo>
                <a:cubicBezTo>
                  <a:pt x="161032" y="36026"/>
                  <a:pt x="156270" y="19833"/>
                  <a:pt x="152460" y="11261"/>
                </a:cubicBezTo>
                <a:cubicBezTo>
                  <a:pt x="151507" y="9356"/>
                  <a:pt x="150554" y="8403"/>
                  <a:pt x="149602" y="7451"/>
                </a:cubicBezTo>
                <a:cubicBezTo>
                  <a:pt x="135315" y="-7789"/>
                  <a:pt x="119122" y="2688"/>
                  <a:pt x="111502" y="17928"/>
                </a:cubicBezTo>
                <a:cubicBezTo>
                  <a:pt x="107692" y="25548"/>
                  <a:pt x="104835" y="36026"/>
                  <a:pt x="98167" y="39836"/>
                </a:cubicBezTo>
                <a:cubicBezTo>
                  <a:pt x="90547" y="43646"/>
                  <a:pt x="78165" y="41741"/>
                  <a:pt x="69592" y="43646"/>
                </a:cubicBezTo>
                <a:cubicBezTo>
                  <a:pt x="51495" y="49361"/>
                  <a:pt x="47685" y="66506"/>
                  <a:pt x="59115" y="80793"/>
                </a:cubicBezTo>
                <a:cubicBezTo>
                  <a:pt x="64829" y="87461"/>
                  <a:pt x="76260" y="93176"/>
                  <a:pt x="79117" y="100796"/>
                </a:cubicBezTo>
                <a:cubicBezTo>
                  <a:pt x="82927" y="109368"/>
                  <a:pt x="76260" y="121751"/>
                  <a:pt x="75307" y="131276"/>
                </a:cubicBezTo>
                <a:cubicBezTo>
                  <a:pt x="74354" y="151278"/>
                  <a:pt x="87690" y="162708"/>
                  <a:pt x="106740" y="156041"/>
                </a:cubicBezTo>
                <a:cubicBezTo>
                  <a:pt x="114360" y="153183"/>
                  <a:pt x="122932" y="143658"/>
                  <a:pt x="131504" y="142706"/>
                </a:cubicBezTo>
                <a:cubicBezTo>
                  <a:pt x="140077" y="141753"/>
                  <a:pt x="149602" y="150326"/>
                  <a:pt x="158174" y="154136"/>
                </a:cubicBezTo>
                <a:cubicBezTo>
                  <a:pt x="177224" y="161756"/>
                  <a:pt x="194370" y="155088"/>
                  <a:pt x="193417" y="132228"/>
                </a:cubicBezTo>
                <a:cubicBezTo>
                  <a:pt x="193417" y="123656"/>
                  <a:pt x="187702" y="114131"/>
                  <a:pt x="188654" y="105558"/>
                </a:cubicBezTo>
                <a:cubicBezTo>
                  <a:pt x="188654" y="98891"/>
                  <a:pt x="199132" y="93176"/>
                  <a:pt x="205799" y="85556"/>
                </a:cubicBezTo>
                <a:close/>
                <a:moveTo>
                  <a:pt x="179129" y="83651"/>
                </a:moveTo>
                <a:cubicBezTo>
                  <a:pt x="161032" y="102701"/>
                  <a:pt x="174367" y="109368"/>
                  <a:pt x="171510" y="131276"/>
                </a:cubicBezTo>
                <a:cubicBezTo>
                  <a:pt x="171510" y="135086"/>
                  <a:pt x="175320" y="137943"/>
                  <a:pt x="170557" y="138896"/>
                </a:cubicBezTo>
                <a:cubicBezTo>
                  <a:pt x="168652" y="139848"/>
                  <a:pt x="158174" y="132228"/>
                  <a:pt x="155317" y="131276"/>
                </a:cubicBezTo>
                <a:cubicBezTo>
                  <a:pt x="148649" y="127466"/>
                  <a:pt x="141029" y="122703"/>
                  <a:pt x="133410" y="122703"/>
                </a:cubicBezTo>
                <a:cubicBezTo>
                  <a:pt x="125790" y="122703"/>
                  <a:pt x="118170" y="127466"/>
                  <a:pt x="111502" y="131276"/>
                </a:cubicBezTo>
                <a:cubicBezTo>
                  <a:pt x="109597" y="132228"/>
                  <a:pt x="99120" y="139848"/>
                  <a:pt x="96262" y="138896"/>
                </a:cubicBezTo>
                <a:cubicBezTo>
                  <a:pt x="91499" y="136991"/>
                  <a:pt x="95310" y="135086"/>
                  <a:pt x="95310" y="131276"/>
                </a:cubicBezTo>
                <a:cubicBezTo>
                  <a:pt x="94357" y="122703"/>
                  <a:pt x="100072" y="112226"/>
                  <a:pt x="99120" y="103653"/>
                </a:cubicBezTo>
                <a:cubicBezTo>
                  <a:pt x="98167" y="94128"/>
                  <a:pt x="93404" y="90318"/>
                  <a:pt x="87690" y="83651"/>
                </a:cubicBezTo>
                <a:cubicBezTo>
                  <a:pt x="82927" y="78888"/>
                  <a:pt x="69592" y="70316"/>
                  <a:pt x="74354" y="65553"/>
                </a:cubicBezTo>
                <a:cubicBezTo>
                  <a:pt x="77212" y="61743"/>
                  <a:pt x="97215" y="62696"/>
                  <a:pt x="102929" y="61743"/>
                </a:cubicBezTo>
                <a:cubicBezTo>
                  <a:pt x="110549" y="59838"/>
                  <a:pt x="114360" y="56028"/>
                  <a:pt x="119122" y="49361"/>
                </a:cubicBezTo>
                <a:cubicBezTo>
                  <a:pt x="121027" y="45551"/>
                  <a:pt x="129599" y="20786"/>
                  <a:pt x="135315" y="23643"/>
                </a:cubicBezTo>
                <a:cubicBezTo>
                  <a:pt x="141982" y="37931"/>
                  <a:pt x="146745" y="56028"/>
                  <a:pt x="163890" y="60791"/>
                </a:cubicBezTo>
                <a:cubicBezTo>
                  <a:pt x="169604" y="62696"/>
                  <a:pt x="188654" y="60791"/>
                  <a:pt x="192465" y="64601"/>
                </a:cubicBezTo>
                <a:cubicBezTo>
                  <a:pt x="196274" y="70316"/>
                  <a:pt x="182940" y="78888"/>
                  <a:pt x="179129" y="83651"/>
                </a:cubicBezTo>
                <a:close/>
                <a:moveTo>
                  <a:pt x="321052" y="139848"/>
                </a:moveTo>
                <a:cubicBezTo>
                  <a:pt x="314385" y="137943"/>
                  <a:pt x="302002" y="139848"/>
                  <a:pt x="296287" y="136038"/>
                </a:cubicBezTo>
                <a:cubicBezTo>
                  <a:pt x="290572" y="132228"/>
                  <a:pt x="286762" y="118893"/>
                  <a:pt x="283904" y="112226"/>
                </a:cubicBezTo>
                <a:cubicBezTo>
                  <a:pt x="282952" y="110321"/>
                  <a:pt x="281999" y="109368"/>
                  <a:pt x="281047" y="108416"/>
                </a:cubicBezTo>
                <a:cubicBezTo>
                  <a:pt x="268665" y="95081"/>
                  <a:pt x="253424" y="104606"/>
                  <a:pt x="246757" y="117941"/>
                </a:cubicBezTo>
                <a:cubicBezTo>
                  <a:pt x="243899" y="123656"/>
                  <a:pt x="241995" y="132228"/>
                  <a:pt x="236279" y="136038"/>
                </a:cubicBezTo>
                <a:cubicBezTo>
                  <a:pt x="229612" y="139848"/>
                  <a:pt x="219135" y="136991"/>
                  <a:pt x="212467" y="139848"/>
                </a:cubicBezTo>
                <a:cubicBezTo>
                  <a:pt x="196274" y="144611"/>
                  <a:pt x="192465" y="160803"/>
                  <a:pt x="202942" y="174138"/>
                </a:cubicBezTo>
                <a:cubicBezTo>
                  <a:pt x="207704" y="179853"/>
                  <a:pt x="217229" y="184616"/>
                  <a:pt x="220087" y="191283"/>
                </a:cubicBezTo>
                <a:cubicBezTo>
                  <a:pt x="221992" y="196998"/>
                  <a:pt x="217229" y="208428"/>
                  <a:pt x="216277" y="215096"/>
                </a:cubicBezTo>
                <a:cubicBezTo>
                  <a:pt x="215324" y="233193"/>
                  <a:pt x="227707" y="243671"/>
                  <a:pt x="244852" y="237003"/>
                </a:cubicBezTo>
                <a:cubicBezTo>
                  <a:pt x="251520" y="234146"/>
                  <a:pt x="259140" y="226526"/>
                  <a:pt x="265807" y="226526"/>
                </a:cubicBezTo>
                <a:cubicBezTo>
                  <a:pt x="272474" y="226526"/>
                  <a:pt x="280095" y="233193"/>
                  <a:pt x="285810" y="236051"/>
                </a:cubicBezTo>
                <a:cubicBezTo>
                  <a:pt x="302954" y="243671"/>
                  <a:pt x="318195" y="236051"/>
                  <a:pt x="317242" y="216048"/>
                </a:cubicBezTo>
                <a:cubicBezTo>
                  <a:pt x="317242" y="209381"/>
                  <a:pt x="312479" y="200808"/>
                  <a:pt x="313432" y="194141"/>
                </a:cubicBezTo>
                <a:cubicBezTo>
                  <a:pt x="314385" y="188426"/>
                  <a:pt x="322957" y="182711"/>
                  <a:pt x="327720" y="177948"/>
                </a:cubicBezTo>
                <a:cubicBezTo>
                  <a:pt x="340102" y="163661"/>
                  <a:pt x="341054" y="145563"/>
                  <a:pt x="321052" y="139848"/>
                </a:cubicBezTo>
                <a:close/>
                <a:moveTo>
                  <a:pt x="303907" y="172233"/>
                </a:moveTo>
                <a:cubicBezTo>
                  <a:pt x="288667" y="188426"/>
                  <a:pt x="299145" y="195093"/>
                  <a:pt x="297240" y="214143"/>
                </a:cubicBezTo>
                <a:cubicBezTo>
                  <a:pt x="297240" y="216048"/>
                  <a:pt x="298192" y="218906"/>
                  <a:pt x="298192" y="218906"/>
                </a:cubicBezTo>
                <a:cubicBezTo>
                  <a:pt x="296287" y="219858"/>
                  <a:pt x="287715" y="213191"/>
                  <a:pt x="285810" y="212238"/>
                </a:cubicBezTo>
                <a:cubicBezTo>
                  <a:pt x="280095" y="209381"/>
                  <a:pt x="273427" y="204618"/>
                  <a:pt x="266760" y="204618"/>
                </a:cubicBezTo>
                <a:cubicBezTo>
                  <a:pt x="260092" y="204618"/>
                  <a:pt x="253424" y="209381"/>
                  <a:pt x="247710" y="212238"/>
                </a:cubicBezTo>
                <a:cubicBezTo>
                  <a:pt x="245804" y="213191"/>
                  <a:pt x="237232" y="219858"/>
                  <a:pt x="235327" y="218906"/>
                </a:cubicBezTo>
                <a:cubicBezTo>
                  <a:pt x="236279" y="218906"/>
                  <a:pt x="237232" y="217001"/>
                  <a:pt x="236279" y="214143"/>
                </a:cubicBezTo>
                <a:cubicBezTo>
                  <a:pt x="234374" y="195093"/>
                  <a:pt x="244852" y="188426"/>
                  <a:pt x="229612" y="172233"/>
                </a:cubicBezTo>
                <a:cubicBezTo>
                  <a:pt x="226754" y="169376"/>
                  <a:pt x="216277" y="160803"/>
                  <a:pt x="217229" y="159851"/>
                </a:cubicBezTo>
                <a:cubicBezTo>
                  <a:pt x="219135" y="156993"/>
                  <a:pt x="237232" y="157946"/>
                  <a:pt x="241042" y="156041"/>
                </a:cubicBezTo>
                <a:cubicBezTo>
                  <a:pt x="247710" y="154136"/>
                  <a:pt x="251520" y="151278"/>
                  <a:pt x="255329" y="145563"/>
                </a:cubicBezTo>
                <a:cubicBezTo>
                  <a:pt x="257235" y="142706"/>
                  <a:pt x="263902" y="125561"/>
                  <a:pt x="266760" y="125561"/>
                </a:cubicBezTo>
                <a:cubicBezTo>
                  <a:pt x="272474" y="137943"/>
                  <a:pt x="277237" y="152231"/>
                  <a:pt x="291524" y="156993"/>
                </a:cubicBezTo>
                <a:cubicBezTo>
                  <a:pt x="296287" y="157946"/>
                  <a:pt x="313432" y="156993"/>
                  <a:pt x="315337" y="160803"/>
                </a:cubicBezTo>
                <a:cubicBezTo>
                  <a:pt x="316290" y="160803"/>
                  <a:pt x="305812" y="169376"/>
                  <a:pt x="303907" y="172233"/>
                </a:cubicBezTo>
                <a:close/>
                <a:moveTo>
                  <a:pt x="92452" y="296058"/>
                </a:moveTo>
                <a:cubicBezTo>
                  <a:pt x="87690" y="295106"/>
                  <a:pt x="79117" y="296058"/>
                  <a:pt x="75307" y="293201"/>
                </a:cubicBezTo>
                <a:cubicBezTo>
                  <a:pt x="74354" y="293201"/>
                  <a:pt x="69592" y="280818"/>
                  <a:pt x="68640" y="277961"/>
                </a:cubicBezTo>
                <a:cubicBezTo>
                  <a:pt x="67687" y="276056"/>
                  <a:pt x="66735" y="275103"/>
                  <a:pt x="64829" y="274151"/>
                </a:cubicBezTo>
                <a:cubicBezTo>
                  <a:pt x="55304" y="264626"/>
                  <a:pt x="42922" y="271293"/>
                  <a:pt x="36254" y="282723"/>
                </a:cubicBezTo>
                <a:cubicBezTo>
                  <a:pt x="34349" y="285581"/>
                  <a:pt x="31492" y="293201"/>
                  <a:pt x="30540" y="294153"/>
                </a:cubicBezTo>
                <a:cubicBezTo>
                  <a:pt x="25777" y="297011"/>
                  <a:pt x="18157" y="295106"/>
                  <a:pt x="13395" y="297011"/>
                </a:cubicBezTo>
                <a:cubicBezTo>
                  <a:pt x="-893" y="300821"/>
                  <a:pt x="-3751" y="315108"/>
                  <a:pt x="4822" y="325586"/>
                </a:cubicBezTo>
                <a:cubicBezTo>
                  <a:pt x="7679" y="329396"/>
                  <a:pt x="13395" y="332253"/>
                  <a:pt x="16252" y="337016"/>
                </a:cubicBezTo>
                <a:cubicBezTo>
                  <a:pt x="16252" y="338921"/>
                  <a:pt x="15299" y="340826"/>
                  <a:pt x="15299" y="341778"/>
                </a:cubicBezTo>
                <a:cubicBezTo>
                  <a:pt x="14347" y="344636"/>
                  <a:pt x="14347" y="348446"/>
                  <a:pt x="13395" y="351303"/>
                </a:cubicBezTo>
                <a:cubicBezTo>
                  <a:pt x="12442" y="366543"/>
                  <a:pt x="23872" y="376068"/>
                  <a:pt x="38160" y="370353"/>
                </a:cubicBezTo>
                <a:cubicBezTo>
                  <a:pt x="42922" y="368448"/>
                  <a:pt x="47685" y="364638"/>
                  <a:pt x="52447" y="362733"/>
                </a:cubicBezTo>
                <a:cubicBezTo>
                  <a:pt x="52447" y="362733"/>
                  <a:pt x="53399" y="363686"/>
                  <a:pt x="54352" y="363686"/>
                </a:cubicBezTo>
                <a:cubicBezTo>
                  <a:pt x="57210" y="365591"/>
                  <a:pt x="61020" y="367496"/>
                  <a:pt x="63877" y="368448"/>
                </a:cubicBezTo>
                <a:cubicBezTo>
                  <a:pt x="78165" y="375116"/>
                  <a:pt x="91499" y="367496"/>
                  <a:pt x="90547" y="351303"/>
                </a:cubicBezTo>
                <a:cubicBezTo>
                  <a:pt x="90547" y="346541"/>
                  <a:pt x="87690" y="340826"/>
                  <a:pt x="87690" y="336063"/>
                </a:cubicBezTo>
                <a:cubicBezTo>
                  <a:pt x="87690" y="336063"/>
                  <a:pt x="88642" y="336063"/>
                  <a:pt x="89595" y="335111"/>
                </a:cubicBezTo>
                <a:cubicBezTo>
                  <a:pt x="92452" y="333206"/>
                  <a:pt x="95310" y="330348"/>
                  <a:pt x="97215" y="327491"/>
                </a:cubicBezTo>
                <a:cubicBezTo>
                  <a:pt x="108645" y="317013"/>
                  <a:pt x="108645" y="300821"/>
                  <a:pt x="92452" y="296058"/>
                </a:cubicBezTo>
                <a:close/>
                <a:moveTo>
                  <a:pt x="77212" y="319871"/>
                </a:moveTo>
                <a:cubicBezTo>
                  <a:pt x="70545" y="326538"/>
                  <a:pt x="66735" y="338921"/>
                  <a:pt x="69592" y="348446"/>
                </a:cubicBezTo>
                <a:cubicBezTo>
                  <a:pt x="68640" y="348446"/>
                  <a:pt x="68640" y="347493"/>
                  <a:pt x="67687" y="347493"/>
                </a:cubicBezTo>
                <a:cubicBezTo>
                  <a:pt x="62924" y="344636"/>
                  <a:pt x="58162" y="341778"/>
                  <a:pt x="52447" y="341778"/>
                </a:cubicBezTo>
                <a:cubicBezTo>
                  <a:pt x="46732" y="341778"/>
                  <a:pt x="41970" y="344636"/>
                  <a:pt x="37207" y="347493"/>
                </a:cubicBezTo>
                <a:cubicBezTo>
                  <a:pt x="37207" y="347493"/>
                  <a:pt x="36254" y="347493"/>
                  <a:pt x="35302" y="348446"/>
                </a:cubicBezTo>
                <a:cubicBezTo>
                  <a:pt x="39112" y="338921"/>
                  <a:pt x="34349" y="326538"/>
                  <a:pt x="27682" y="319871"/>
                </a:cubicBezTo>
                <a:cubicBezTo>
                  <a:pt x="26729" y="318918"/>
                  <a:pt x="25777" y="317013"/>
                  <a:pt x="23872" y="316061"/>
                </a:cubicBezTo>
                <a:cubicBezTo>
                  <a:pt x="27682" y="315108"/>
                  <a:pt x="33397" y="314156"/>
                  <a:pt x="34349" y="314156"/>
                </a:cubicBezTo>
                <a:cubicBezTo>
                  <a:pt x="40065" y="312251"/>
                  <a:pt x="42922" y="310346"/>
                  <a:pt x="46732" y="305583"/>
                </a:cubicBezTo>
                <a:cubicBezTo>
                  <a:pt x="48637" y="302726"/>
                  <a:pt x="49590" y="299868"/>
                  <a:pt x="51495" y="297011"/>
                </a:cubicBezTo>
                <a:cubicBezTo>
                  <a:pt x="51495" y="297011"/>
                  <a:pt x="51495" y="296058"/>
                  <a:pt x="52447" y="296058"/>
                </a:cubicBezTo>
                <a:cubicBezTo>
                  <a:pt x="56257" y="304631"/>
                  <a:pt x="60067" y="312251"/>
                  <a:pt x="69592" y="315108"/>
                </a:cubicBezTo>
                <a:cubicBezTo>
                  <a:pt x="71497" y="316061"/>
                  <a:pt x="76260" y="317013"/>
                  <a:pt x="80070" y="317013"/>
                </a:cubicBezTo>
                <a:cubicBezTo>
                  <a:pt x="80070" y="317013"/>
                  <a:pt x="78165" y="318918"/>
                  <a:pt x="77212" y="319871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7A7C1E46-EBC4-744D-633D-0F63DA044606}"/>
              </a:ext>
            </a:extLst>
          </p:cNvPr>
          <p:cNvSpPr/>
          <p:nvPr/>
        </p:nvSpPr>
        <p:spPr>
          <a:xfrm>
            <a:off x="407792" y="676296"/>
            <a:ext cx="405057" cy="446167"/>
          </a:xfrm>
          <a:custGeom>
            <a:avLst/>
            <a:gdLst>
              <a:gd name="connsiteX0" fmla="*/ 271394 w 347221"/>
              <a:gd name="connsiteY0" fmla="*/ 136952 h 382461"/>
              <a:gd name="connsiteX1" fmla="*/ 267584 w 347221"/>
              <a:gd name="connsiteY1" fmla="*/ 105520 h 382461"/>
              <a:gd name="connsiteX2" fmla="*/ 288539 w 347221"/>
              <a:gd name="connsiteY2" fmla="*/ 84565 h 382461"/>
              <a:gd name="connsiteX3" fmla="*/ 278062 w 347221"/>
              <a:gd name="connsiteY3" fmla="*/ 46465 h 382461"/>
              <a:gd name="connsiteX4" fmla="*/ 248534 w 347221"/>
              <a:gd name="connsiteY4" fmla="*/ 41702 h 382461"/>
              <a:gd name="connsiteX5" fmla="*/ 234247 w 347221"/>
              <a:gd name="connsiteY5" fmla="*/ 18842 h 382461"/>
              <a:gd name="connsiteX6" fmla="*/ 194241 w 347221"/>
              <a:gd name="connsiteY6" fmla="*/ 7412 h 382461"/>
              <a:gd name="connsiteX7" fmla="*/ 191384 w 347221"/>
              <a:gd name="connsiteY7" fmla="*/ 11222 h 382461"/>
              <a:gd name="connsiteX8" fmla="*/ 175191 w 347221"/>
              <a:gd name="connsiteY8" fmla="*/ 40750 h 382461"/>
              <a:gd name="connsiteX9" fmla="*/ 144711 w 347221"/>
              <a:gd name="connsiteY9" fmla="*/ 45512 h 382461"/>
              <a:gd name="connsiteX10" fmla="*/ 137091 w 347221"/>
              <a:gd name="connsiteY10" fmla="*/ 87422 h 382461"/>
              <a:gd name="connsiteX11" fmla="*/ 155189 w 347221"/>
              <a:gd name="connsiteY11" fmla="*/ 109330 h 382461"/>
              <a:gd name="connsiteX12" fmla="*/ 150427 w 347221"/>
              <a:gd name="connsiteY12" fmla="*/ 136952 h 382461"/>
              <a:gd name="connsiteX13" fmla="*/ 186622 w 347221"/>
              <a:gd name="connsiteY13" fmla="*/ 158860 h 382461"/>
              <a:gd name="connsiteX14" fmla="*/ 213291 w 347221"/>
              <a:gd name="connsiteY14" fmla="*/ 147430 h 382461"/>
              <a:gd name="connsiteX15" fmla="*/ 239009 w 347221"/>
              <a:gd name="connsiteY15" fmla="*/ 160765 h 382461"/>
              <a:gd name="connsiteX16" fmla="*/ 271394 w 347221"/>
              <a:gd name="connsiteY16" fmla="*/ 136952 h 382461"/>
              <a:gd name="connsiteX17" fmla="*/ 248534 w 347221"/>
              <a:gd name="connsiteY17" fmla="*/ 143620 h 382461"/>
              <a:gd name="connsiteX18" fmla="*/ 233294 w 347221"/>
              <a:gd name="connsiteY18" fmla="*/ 136000 h 382461"/>
              <a:gd name="connsiteX19" fmla="*/ 210434 w 347221"/>
              <a:gd name="connsiteY19" fmla="*/ 127427 h 382461"/>
              <a:gd name="connsiteX20" fmla="*/ 187574 w 347221"/>
              <a:gd name="connsiteY20" fmla="*/ 136000 h 382461"/>
              <a:gd name="connsiteX21" fmla="*/ 172334 w 347221"/>
              <a:gd name="connsiteY21" fmla="*/ 143620 h 382461"/>
              <a:gd name="connsiteX22" fmla="*/ 171382 w 347221"/>
              <a:gd name="connsiteY22" fmla="*/ 135047 h 382461"/>
              <a:gd name="connsiteX23" fmla="*/ 163761 w 347221"/>
              <a:gd name="connsiteY23" fmla="*/ 85517 h 382461"/>
              <a:gd name="connsiteX24" fmla="*/ 149474 w 347221"/>
              <a:gd name="connsiteY24" fmla="*/ 66467 h 382461"/>
              <a:gd name="connsiteX25" fmla="*/ 179002 w 347221"/>
              <a:gd name="connsiteY25" fmla="*/ 62657 h 382461"/>
              <a:gd name="connsiteX26" fmla="*/ 208529 w 347221"/>
              <a:gd name="connsiteY26" fmla="*/ 24557 h 382461"/>
              <a:gd name="connsiteX27" fmla="*/ 225674 w 347221"/>
              <a:gd name="connsiteY27" fmla="*/ 50275 h 382461"/>
              <a:gd name="connsiteX28" fmla="*/ 242819 w 347221"/>
              <a:gd name="connsiteY28" fmla="*/ 62657 h 382461"/>
              <a:gd name="connsiteX29" fmla="*/ 272347 w 347221"/>
              <a:gd name="connsiteY29" fmla="*/ 66467 h 382461"/>
              <a:gd name="connsiteX30" fmla="*/ 258059 w 347221"/>
              <a:gd name="connsiteY30" fmla="*/ 85517 h 382461"/>
              <a:gd name="connsiteX31" fmla="*/ 245677 w 347221"/>
              <a:gd name="connsiteY31" fmla="*/ 106472 h 382461"/>
              <a:gd name="connsiteX32" fmla="*/ 249486 w 347221"/>
              <a:gd name="connsiteY32" fmla="*/ 135047 h 382461"/>
              <a:gd name="connsiteX33" fmla="*/ 248534 w 347221"/>
              <a:gd name="connsiteY33" fmla="*/ 143620 h 382461"/>
              <a:gd name="connsiteX34" fmla="*/ 129472 w 347221"/>
              <a:gd name="connsiteY34" fmla="*/ 143620 h 382461"/>
              <a:gd name="connsiteX35" fmla="*/ 104707 w 347221"/>
              <a:gd name="connsiteY35" fmla="*/ 139810 h 382461"/>
              <a:gd name="connsiteX36" fmla="*/ 94229 w 347221"/>
              <a:gd name="connsiteY36" fmla="*/ 121712 h 382461"/>
              <a:gd name="connsiteX37" fmla="*/ 58034 w 347221"/>
              <a:gd name="connsiteY37" fmla="*/ 112187 h 382461"/>
              <a:gd name="connsiteX38" fmla="*/ 55177 w 347221"/>
              <a:gd name="connsiteY38" fmla="*/ 115997 h 382461"/>
              <a:gd name="connsiteX39" fmla="*/ 41841 w 347221"/>
              <a:gd name="connsiteY39" fmla="*/ 139810 h 382461"/>
              <a:gd name="connsiteX40" fmla="*/ 16124 w 347221"/>
              <a:gd name="connsiteY40" fmla="*/ 143620 h 382461"/>
              <a:gd name="connsiteX41" fmla="*/ 8504 w 347221"/>
              <a:gd name="connsiteY41" fmla="*/ 181720 h 382461"/>
              <a:gd name="connsiteX42" fmla="*/ 23744 w 347221"/>
              <a:gd name="connsiteY42" fmla="*/ 198865 h 382461"/>
              <a:gd name="connsiteX43" fmla="*/ 19934 w 347221"/>
              <a:gd name="connsiteY43" fmla="*/ 221725 h 382461"/>
              <a:gd name="connsiteX44" fmla="*/ 52319 w 347221"/>
              <a:gd name="connsiteY44" fmla="*/ 242680 h 382461"/>
              <a:gd name="connsiteX45" fmla="*/ 73274 w 347221"/>
              <a:gd name="connsiteY45" fmla="*/ 233155 h 382461"/>
              <a:gd name="connsiteX46" fmla="*/ 94229 w 347221"/>
              <a:gd name="connsiteY46" fmla="*/ 244585 h 382461"/>
              <a:gd name="connsiteX47" fmla="*/ 124709 w 347221"/>
              <a:gd name="connsiteY47" fmla="*/ 221725 h 382461"/>
              <a:gd name="connsiteX48" fmla="*/ 120899 w 347221"/>
              <a:gd name="connsiteY48" fmla="*/ 196960 h 382461"/>
              <a:gd name="connsiteX49" fmla="*/ 138997 w 347221"/>
              <a:gd name="connsiteY49" fmla="*/ 179815 h 382461"/>
              <a:gd name="connsiteX50" fmla="*/ 129472 w 347221"/>
              <a:gd name="connsiteY50" fmla="*/ 143620 h 382461"/>
              <a:gd name="connsiteX51" fmla="*/ 111374 w 347221"/>
              <a:gd name="connsiteY51" fmla="*/ 176957 h 382461"/>
              <a:gd name="connsiteX52" fmla="*/ 103754 w 347221"/>
              <a:gd name="connsiteY52" fmla="*/ 219820 h 382461"/>
              <a:gd name="connsiteX53" fmla="*/ 105659 w 347221"/>
              <a:gd name="connsiteY53" fmla="*/ 224582 h 382461"/>
              <a:gd name="connsiteX54" fmla="*/ 92324 w 347221"/>
              <a:gd name="connsiteY54" fmla="*/ 217915 h 382461"/>
              <a:gd name="connsiteX55" fmla="*/ 72322 w 347221"/>
              <a:gd name="connsiteY55" fmla="*/ 210295 h 382461"/>
              <a:gd name="connsiteX56" fmla="*/ 52319 w 347221"/>
              <a:gd name="connsiteY56" fmla="*/ 217915 h 382461"/>
              <a:gd name="connsiteX57" fmla="*/ 38984 w 347221"/>
              <a:gd name="connsiteY57" fmla="*/ 224582 h 382461"/>
              <a:gd name="connsiteX58" fmla="*/ 40889 w 347221"/>
              <a:gd name="connsiteY58" fmla="*/ 219820 h 382461"/>
              <a:gd name="connsiteX59" fmla="*/ 33269 w 347221"/>
              <a:gd name="connsiteY59" fmla="*/ 176957 h 382461"/>
              <a:gd name="connsiteX60" fmla="*/ 20886 w 347221"/>
              <a:gd name="connsiteY60" fmla="*/ 163622 h 382461"/>
              <a:gd name="connsiteX61" fmla="*/ 45652 w 347221"/>
              <a:gd name="connsiteY61" fmla="*/ 159812 h 382461"/>
              <a:gd name="connsiteX62" fmla="*/ 71369 w 347221"/>
              <a:gd name="connsiteY62" fmla="*/ 127427 h 382461"/>
              <a:gd name="connsiteX63" fmla="*/ 82799 w 347221"/>
              <a:gd name="connsiteY63" fmla="*/ 148382 h 382461"/>
              <a:gd name="connsiteX64" fmla="*/ 98039 w 347221"/>
              <a:gd name="connsiteY64" fmla="*/ 159812 h 382461"/>
              <a:gd name="connsiteX65" fmla="*/ 122804 w 347221"/>
              <a:gd name="connsiteY65" fmla="*/ 163622 h 382461"/>
              <a:gd name="connsiteX66" fmla="*/ 111374 w 347221"/>
              <a:gd name="connsiteY66" fmla="*/ 176957 h 382461"/>
              <a:gd name="connsiteX67" fmla="*/ 334259 w 347221"/>
              <a:gd name="connsiteY67" fmla="*/ 304592 h 382461"/>
              <a:gd name="connsiteX68" fmla="*/ 316162 w 347221"/>
              <a:gd name="connsiteY68" fmla="*/ 301735 h 382461"/>
              <a:gd name="connsiteX69" fmla="*/ 310447 w 347221"/>
              <a:gd name="connsiteY69" fmla="*/ 290305 h 382461"/>
              <a:gd name="connsiteX70" fmla="*/ 280919 w 347221"/>
              <a:gd name="connsiteY70" fmla="*/ 281732 h 382461"/>
              <a:gd name="connsiteX71" fmla="*/ 277109 w 347221"/>
              <a:gd name="connsiteY71" fmla="*/ 285542 h 382461"/>
              <a:gd name="connsiteX72" fmla="*/ 269489 w 347221"/>
              <a:gd name="connsiteY72" fmla="*/ 301735 h 382461"/>
              <a:gd name="connsiteX73" fmla="*/ 251391 w 347221"/>
              <a:gd name="connsiteY73" fmla="*/ 304592 h 382461"/>
              <a:gd name="connsiteX74" fmla="*/ 244724 w 347221"/>
              <a:gd name="connsiteY74" fmla="*/ 336977 h 382461"/>
              <a:gd name="connsiteX75" fmla="*/ 253297 w 347221"/>
              <a:gd name="connsiteY75" fmla="*/ 344597 h 382461"/>
              <a:gd name="connsiteX76" fmla="*/ 255202 w 347221"/>
              <a:gd name="connsiteY76" fmla="*/ 345550 h 382461"/>
              <a:gd name="connsiteX77" fmla="*/ 252344 w 347221"/>
              <a:gd name="connsiteY77" fmla="*/ 361742 h 382461"/>
              <a:gd name="connsiteX78" fmla="*/ 279966 w 347221"/>
              <a:gd name="connsiteY78" fmla="*/ 379840 h 382461"/>
              <a:gd name="connsiteX79" fmla="*/ 290444 w 347221"/>
              <a:gd name="connsiteY79" fmla="*/ 374125 h 382461"/>
              <a:gd name="connsiteX80" fmla="*/ 292349 w 347221"/>
              <a:gd name="connsiteY80" fmla="*/ 373172 h 382461"/>
              <a:gd name="connsiteX81" fmla="*/ 306637 w 347221"/>
              <a:gd name="connsiteY81" fmla="*/ 380792 h 382461"/>
              <a:gd name="connsiteX82" fmla="*/ 332354 w 347221"/>
              <a:gd name="connsiteY82" fmla="*/ 360790 h 382461"/>
              <a:gd name="connsiteX83" fmla="*/ 330449 w 347221"/>
              <a:gd name="connsiteY83" fmla="*/ 350312 h 382461"/>
              <a:gd name="connsiteX84" fmla="*/ 329497 w 347221"/>
              <a:gd name="connsiteY84" fmla="*/ 345550 h 382461"/>
              <a:gd name="connsiteX85" fmla="*/ 340927 w 347221"/>
              <a:gd name="connsiteY85" fmla="*/ 334120 h 382461"/>
              <a:gd name="connsiteX86" fmla="*/ 334259 w 347221"/>
              <a:gd name="connsiteY86" fmla="*/ 304592 h 382461"/>
              <a:gd name="connsiteX87" fmla="*/ 318066 w 347221"/>
              <a:gd name="connsiteY87" fmla="*/ 329357 h 382461"/>
              <a:gd name="connsiteX88" fmla="*/ 310447 w 347221"/>
              <a:gd name="connsiteY88" fmla="*/ 358885 h 382461"/>
              <a:gd name="connsiteX89" fmla="*/ 308541 w 347221"/>
              <a:gd name="connsiteY89" fmla="*/ 357932 h 382461"/>
              <a:gd name="connsiteX90" fmla="*/ 293302 w 347221"/>
              <a:gd name="connsiteY90" fmla="*/ 352217 h 382461"/>
              <a:gd name="connsiteX91" fmla="*/ 278062 w 347221"/>
              <a:gd name="connsiteY91" fmla="*/ 357932 h 382461"/>
              <a:gd name="connsiteX92" fmla="*/ 276157 w 347221"/>
              <a:gd name="connsiteY92" fmla="*/ 358885 h 382461"/>
              <a:gd name="connsiteX93" fmla="*/ 268537 w 347221"/>
              <a:gd name="connsiteY93" fmla="*/ 329357 h 382461"/>
              <a:gd name="connsiteX94" fmla="*/ 264727 w 347221"/>
              <a:gd name="connsiteY94" fmla="*/ 325547 h 382461"/>
              <a:gd name="connsiteX95" fmla="*/ 276157 w 347221"/>
              <a:gd name="connsiteY95" fmla="*/ 322690 h 382461"/>
              <a:gd name="connsiteX96" fmla="*/ 294254 w 347221"/>
              <a:gd name="connsiteY96" fmla="*/ 302687 h 382461"/>
              <a:gd name="connsiteX97" fmla="*/ 295207 w 347221"/>
              <a:gd name="connsiteY97" fmla="*/ 303640 h 382461"/>
              <a:gd name="connsiteX98" fmla="*/ 299969 w 347221"/>
              <a:gd name="connsiteY98" fmla="*/ 313165 h 382461"/>
              <a:gd name="connsiteX99" fmla="*/ 312352 w 347221"/>
              <a:gd name="connsiteY99" fmla="*/ 322690 h 382461"/>
              <a:gd name="connsiteX100" fmla="*/ 323782 w 347221"/>
              <a:gd name="connsiteY100" fmla="*/ 325547 h 382461"/>
              <a:gd name="connsiteX101" fmla="*/ 318066 w 347221"/>
              <a:gd name="connsiteY101" fmla="*/ 329357 h 38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47221" h="382461">
                <a:moveTo>
                  <a:pt x="271394" y="136952"/>
                </a:moveTo>
                <a:cubicBezTo>
                  <a:pt x="270441" y="127427"/>
                  <a:pt x="263774" y="114092"/>
                  <a:pt x="267584" y="105520"/>
                </a:cubicBezTo>
                <a:cubicBezTo>
                  <a:pt x="271394" y="97900"/>
                  <a:pt x="282824" y="92185"/>
                  <a:pt x="288539" y="84565"/>
                </a:cubicBezTo>
                <a:cubicBezTo>
                  <a:pt x="300922" y="70277"/>
                  <a:pt x="296159" y="52180"/>
                  <a:pt x="278062" y="46465"/>
                </a:cubicBezTo>
                <a:cubicBezTo>
                  <a:pt x="269489" y="43607"/>
                  <a:pt x="256154" y="46465"/>
                  <a:pt x="248534" y="41702"/>
                </a:cubicBezTo>
                <a:cubicBezTo>
                  <a:pt x="240914" y="37892"/>
                  <a:pt x="239009" y="26462"/>
                  <a:pt x="234247" y="18842"/>
                </a:cubicBezTo>
                <a:cubicBezTo>
                  <a:pt x="225674" y="2650"/>
                  <a:pt x="209482" y="-7828"/>
                  <a:pt x="194241" y="7412"/>
                </a:cubicBezTo>
                <a:cubicBezTo>
                  <a:pt x="193289" y="8365"/>
                  <a:pt x="192336" y="9317"/>
                  <a:pt x="191384" y="11222"/>
                </a:cubicBezTo>
                <a:cubicBezTo>
                  <a:pt x="187574" y="19795"/>
                  <a:pt x="182811" y="35987"/>
                  <a:pt x="175191" y="40750"/>
                </a:cubicBezTo>
                <a:cubicBezTo>
                  <a:pt x="167572" y="45512"/>
                  <a:pt x="153284" y="42655"/>
                  <a:pt x="144711" y="45512"/>
                </a:cubicBezTo>
                <a:cubicBezTo>
                  <a:pt x="121852" y="52180"/>
                  <a:pt x="122804" y="72182"/>
                  <a:pt x="137091" y="87422"/>
                </a:cubicBezTo>
                <a:cubicBezTo>
                  <a:pt x="143759" y="94090"/>
                  <a:pt x="154236" y="100757"/>
                  <a:pt x="155189" y="109330"/>
                </a:cubicBezTo>
                <a:cubicBezTo>
                  <a:pt x="156141" y="117902"/>
                  <a:pt x="151379" y="128380"/>
                  <a:pt x="150427" y="136952"/>
                </a:cubicBezTo>
                <a:cubicBezTo>
                  <a:pt x="149474" y="159812"/>
                  <a:pt x="167572" y="167432"/>
                  <a:pt x="186622" y="158860"/>
                </a:cubicBezTo>
                <a:cubicBezTo>
                  <a:pt x="195194" y="155050"/>
                  <a:pt x="204719" y="146477"/>
                  <a:pt x="213291" y="147430"/>
                </a:cubicBezTo>
                <a:cubicBezTo>
                  <a:pt x="221864" y="148382"/>
                  <a:pt x="230436" y="157907"/>
                  <a:pt x="239009" y="160765"/>
                </a:cubicBezTo>
                <a:cubicBezTo>
                  <a:pt x="258059" y="169337"/>
                  <a:pt x="272347" y="156955"/>
                  <a:pt x="271394" y="136952"/>
                </a:cubicBezTo>
                <a:close/>
                <a:moveTo>
                  <a:pt x="248534" y="143620"/>
                </a:moveTo>
                <a:cubicBezTo>
                  <a:pt x="246629" y="144572"/>
                  <a:pt x="235199" y="136952"/>
                  <a:pt x="233294" y="136000"/>
                </a:cubicBezTo>
                <a:cubicBezTo>
                  <a:pt x="226627" y="132190"/>
                  <a:pt x="219007" y="127427"/>
                  <a:pt x="210434" y="127427"/>
                </a:cubicBezTo>
                <a:cubicBezTo>
                  <a:pt x="202814" y="127427"/>
                  <a:pt x="194241" y="133142"/>
                  <a:pt x="187574" y="136000"/>
                </a:cubicBezTo>
                <a:cubicBezTo>
                  <a:pt x="185669" y="136952"/>
                  <a:pt x="174239" y="144572"/>
                  <a:pt x="172334" y="143620"/>
                </a:cubicBezTo>
                <a:cubicBezTo>
                  <a:pt x="167572" y="141715"/>
                  <a:pt x="171382" y="138857"/>
                  <a:pt x="171382" y="135047"/>
                </a:cubicBezTo>
                <a:cubicBezTo>
                  <a:pt x="168524" y="112187"/>
                  <a:pt x="181859" y="104567"/>
                  <a:pt x="163761" y="85517"/>
                </a:cubicBezTo>
                <a:cubicBezTo>
                  <a:pt x="158999" y="80755"/>
                  <a:pt x="145664" y="72182"/>
                  <a:pt x="149474" y="66467"/>
                </a:cubicBezTo>
                <a:cubicBezTo>
                  <a:pt x="153284" y="61705"/>
                  <a:pt x="172334" y="63610"/>
                  <a:pt x="179002" y="62657"/>
                </a:cubicBezTo>
                <a:cubicBezTo>
                  <a:pt x="196147" y="57895"/>
                  <a:pt x="201861" y="38845"/>
                  <a:pt x="208529" y="24557"/>
                </a:cubicBezTo>
                <a:cubicBezTo>
                  <a:pt x="214244" y="21700"/>
                  <a:pt x="223769" y="47417"/>
                  <a:pt x="225674" y="50275"/>
                </a:cubicBezTo>
                <a:cubicBezTo>
                  <a:pt x="230436" y="56942"/>
                  <a:pt x="234247" y="60752"/>
                  <a:pt x="242819" y="62657"/>
                </a:cubicBezTo>
                <a:cubicBezTo>
                  <a:pt x="247582" y="64562"/>
                  <a:pt x="268537" y="62657"/>
                  <a:pt x="272347" y="66467"/>
                </a:cubicBezTo>
                <a:cubicBezTo>
                  <a:pt x="277109" y="72182"/>
                  <a:pt x="262822" y="80755"/>
                  <a:pt x="258059" y="85517"/>
                </a:cubicBezTo>
                <a:cubicBezTo>
                  <a:pt x="251391" y="92185"/>
                  <a:pt x="246629" y="96947"/>
                  <a:pt x="245677" y="106472"/>
                </a:cubicBezTo>
                <a:cubicBezTo>
                  <a:pt x="244724" y="115997"/>
                  <a:pt x="251391" y="125522"/>
                  <a:pt x="249486" y="135047"/>
                </a:cubicBezTo>
                <a:cubicBezTo>
                  <a:pt x="249486" y="138857"/>
                  <a:pt x="253297" y="141715"/>
                  <a:pt x="248534" y="143620"/>
                </a:cubicBezTo>
                <a:close/>
                <a:moveTo>
                  <a:pt x="129472" y="143620"/>
                </a:moveTo>
                <a:cubicBezTo>
                  <a:pt x="121852" y="141715"/>
                  <a:pt x="111374" y="143620"/>
                  <a:pt x="104707" y="139810"/>
                </a:cubicBezTo>
                <a:cubicBezTo>
                  <a:pt x="98991" y="136952"/>
                  <a:pt x="97086" y="127427"/>
                  <a:pt x="94229" y="121712"/>
                </a:cubicBezTo>
                <a:cubicBezTo>
                  <a:pt x="86609" y="107425"/>
                  <a:pt x="71369" y="97900"/>
                  <a:pt x="58034" y="112187"/>
                </a:cubicBezTo>
                <a:cubicBezTo>
                  <a:pt x="57082" y="113140"/>
                  <a:pt x="56129" y="114092"/>
                  <a:pt x="55177" y="115997"/>
                </a:cubicBezTo>
                <a:cubicBezTo>
                  <a:pt x="52319" y="122665"/>
                  <a:pt x="48509" y="136000"/>
                  <a:pt x="41841" y="139810"/>
                </a:cubicBezTo>
                <a:cubicBezTo>
                  <a:pt x="36127" y="143620"/>
                  <a:pt x="23744" y="141715"/>
                  <a:pt x="16124" y="143620"/>
                </a:cubicBezTo>
                <a:cubicBezTo>
                  <a:pt x="-3878" y="149335"/>
                  <a:pt x="-3878" y="168385"/>
                  <a:pt x="8504" y="181720"/>
                </a:cubicBezTo>
                <a:cubicBezTo>
                  <a:pt x="13266" y="186482"/>
                  <a:pt x="21839" y="192197"/>
                  <a:pt x="23744" y="198865"/>
                </a:cubicBezTo>
                <a:cubicBezTo>
                  <a:pt x="24697" y="205532"/>
                  <a:pt x="19934" y="215057"/>
                  <a:pt x="19934" y="221725"/>
                </a:cubicBezTo>
                <a:cubicBezTo>
                  <a:pt x="18982" y="242680"/>
                  <a:pt x="35174" y="250300"/>
                  <a:pt x="52319" y="242680"/>
                </a:cubicBezTo>
                <a:cubicBezTo>
                  <a:pt x="58986" y="239822"/>
                  <a:pt x="66607" y="232202"/>
                  <a:pt x="73274" y="233155"/>
                </a:cubicBezTo>
                <a:cubicBezTo>
                  <a:pt x="79941" y="233155"/>
                  <a:pt x="87561" y="241727"/>
                  <a:pt x="94229" y="244585"/>
                </a:cubicBezTo>
                <a:cubicBezTo>
                  <a:pt x="112327" y="251252"/>
                  <a:pt x="125661" y="239822"/>
                  <a:pt x="124709" y="221725"/>
                </a:cubicBezTo>
                <a:cubicBezTo>
                  <a:pt x="123757" y="215057"/>
                  <a:pt x="118994" y="202675"/>
                  <a:pt x="120899" y="196960"/>
                </a:cubicBezTo>
                <a:cubicBezTo>
                  <a:pt x="123757" y="190292"/>
                  <a:pt x="134234" y="185530"/>
                  <a:pt x="138997" y="179815"/>
                </a:cubicBezTo>
                <a:cubicBezTo>
                  <a:pt x="150427" y="165527"/>
                  <a:pt x="146616" y="149335"/>
                  <a:pt x="129472" y="143620"/>
                </a:cubicBezTo>
                <a:close/>
                <a:moveTo>
                  <a:pt x="111374" y="176957"/>
                </a:moveTo>
                <a:cubicBezTo>
                  <a:pt x="95182" y="193150"/>
                  <a:pt x="106611" y="200770"/>
                  <a:pt x="103754" y="219820"/>
                </a:cubicBezTo>
                <a:cubicBezTo>
                  <a:pt x="103754" y="222677"/>
                  <a:pt x="104707" y="224582"/>
                  <a:pt x="105659" y="224582"/>
                </a:cubicBezTo>
                <a:cubicBezTo>
                  <a:pt x="103754" y="225535"/>
                  <a:pt x="94229" y="218867"/>
                  <a:pt x="92324" y="217915"/>
                </a:cubicBezTo>
                <a:cubicBezTo>
                  <a:pt x="86609" y="215057"/>
                  <a:pt x="79941" y="210295"/>
                  <a:pt x="72322" y="210295"/>
                </a:cubicBezTo>
                <a:cubicBezTo>
                  <a:pt x="65654" y="210295"/>
                  <a:pt x="58986" y="215057"/>
                  <a:pt x="52319" y="217915"/>
                </a:cubicBezTo>
                <a:cubicBezTo>
                  <a:pt x="50414" y="218867"/>
                  <a:pt x="40889" y="225535"/>
                  <a:pt x="38984" y="224582"/>
                </a:cubicBezTo>
                <a:cubicBezTo>
                  <a:pt x="39936" y="224582"/>
                  <a:pt x="40889" y="221725"/>
                  <a:pt x="40889" y="219820"/>
                </a:cubicBezTo>
                <a:cubicBezTo>
                  <a:pt x="38984" y="200770"/>
                  <a:pt x="49461" y="193150"/>
                  <a:pt x="33269" y="176957"/>
                </a:cubicBezTo>
                <a:cubicBezTo>
                  <a:pt x="30411" y="174100"/>
                  <a:pt x="19934" y="165527"/>
                  <a:pt x="20886" y="163622"/>
                </a:cubicBezTo>
                <a:cubicBezTo>
                  <a:pt x="22791" y="160765"/>
                  <a:pt x="40889" y="161717"/>
                  <a:pt x="45652" y="159812"/>
                </a:cubicBezTo>
                <a:cubicBezTo>
                  <a:pt x="60891" y="155050"/>
                  <a:pt x="64702" y="140762"/>
                  <a:pt x="71369" y="127427"/>
                </a:cubicBezTo>
                <a:cubicBezTo>
                  <a:pt x="74227" y="128380"/>
                  <a:pt x="80894" y="145525"/>
                  <a:pt x="82799" y="148382"/>
                </a:cubicBezTo>
                <a:cubicBezTo>
                  <a:pt x="86609" y="154097"/>
                  <a:pt x="90419" y="157907"/>
                  <a:pt x="98039" y="159812"/>
                </a:cubicBezTo>
                <a:cubicBezTo>
                  <a:pt x="101849" y="160765"/>
                  <a:pt x="120899" y="160765"/>
                  <a:pt x="122804" y="163622"/>
                </a:cubicBezTo>
                <a:cubicBezTo>
                  <a:pt x="124709" y="165527"/>
                  <a:pt x="114232" y="174100"/>
                  <a:pt x="111374" y="176957"/>
                </a:cubicBezTo>
                <a:close/>
                <a:moveTo>
                  <a:pt x="334259" y="304592"/>
                </a:moveTo>
                <a:cubicBezTo>
                  <a:pt x="329497" y="302687"/>
                  <a:pt x="320924" y="304592"/>
                  <a:pt x="316162" y="301735"/>
                </a:cubicBezTo>
                <a:cubicBezTo>
                  <a:pt x="315209" y="301735"/>
                  <a:pt x="312352" y="293162"/>
                  <a:pt x="310447" y="290305"/>
                </a:cubicBezTo>
                <a:cubicBezTo>
                  <a:pt x="304732" y="278875"/>
                  <a:pt x="291397" y="272207"/>
                  <a:pt x="280919" y="281732"/>
                </a:cubicBezTo>
                <a:cubicBezTo>
                  <a:pt x="279014" y="282685"/>
                  <a:pt x="278062" y="283637"/>
                  <a:pt x="277109" y="285542"/>
                </a:cubicBezTo>
                <a:cubicBezTo>
                  <a:pt x="275204" y="289352"/>
                  <a:pt x="270441" y="300782"/>
                  <a:pt x="269489" y="301735"/>
                </a:cubicBezTo>
                <a:cubicBezTo>
                  <a:pt x="265679" y="304592"/>
                  <a:pt x="256154" y="302687"/>
                  <a:pt x="251391" y="304592"/>
                </a:cubicBezTo>
                <a:cubicBezTo>
                  <a:pt x="234247" y="309355"/>
                  <a:pt x="234247" y="325547"/>
                  <a:pt x="244724" y="336977"/>
                </a:cubicBezTo>
                <a:cubicBezTo>
                  <a:pt x="247582" y="339835"/>
                  <a:pt x="250439" y="342692"/>
                  <a:pt x="253297" y="344597"/>
                </a:cubicBezTo>
                <a:cubicBezTo>
                  <a:pt x="254249" y="345550"/>
                  <a:pt x="254249" y="345550"/>
                  <a:pt x="255202" y="345550"/>
                </a:cubicBezTo>
                <a:cubicBezTo>
                  <a:pt x="255202" y="351265"/>
                  <a:pt x="253297" y="356027"/>
                  <a:pt x="252344" y="361742"/>
                </a:cubicBezTo>
                <a:cubicBezTo>
                  <a:pt x="251391" y="378887"/>
                  <a:pt x="264727" y="386507"/>
                  <a:pt x="279966" y="379840"/>
                </a:cubicBezTo>
                <a:cubicBezTo>
                  <a:pt x="282824" y="377935"/>
                  <a:pt x="287587" y="376982"/>
                  <a:pt x="290444" y="374125"/>
                </a:cubicBezTo>
                <a:cubicBezTo>
                  <a:pt x="291397" y="373172"/>
                  <a:pt x="292349" y="373172"/>
                  <a:pt x="292349" y="373172"/>
                </a:cubicBezTo>
                <a:cubicBezTo>
                  <a:pt x="297112" y="375077"/>
                  <a:pt x="301874" y="378887"/>
                  <a:pt x="306637" y="380792"/>
                </a:cubicBezTo>
                <a:cubicBezTo>
                  <a:pt x="321877" y="386507"/>
                  <a:pt x="334259" y="376982"/>
                  <a:pt x="332354" y="360790"/>
                </a:cubicBezTo>
                <a:cubicBezTo>
                  <a:pt x="332354" y="356980"/>
                  <a:pt x="331402" y="354122"/>
                  <a:pt x="330449" y="350312"/>
                </a:cubicBezTo>
                <a:cubicBezTo>
                  <a:pt x="330449" y="349360"/>
                  <a:pt x="329497" y="346502"/>
                  <a:pt x="329497" y="345550"/>
                </a:cubicBezTo>
                <a:cubicBezTo>
                  <a:pt x="332354" y="341740"/>
                  <a:pt x="338069" y="337930"/>
                  <a:pt x="340927" y="334120"/>
                </a:cubicBezTo>
                <a:cubicBezTo>
                  <a:pt x="351404" y="323642"/>
                  <a:pt x="348547" y="309355"/>
                  <a:pt x="334259" y="304592"/>
                </a:cubicBezTo>
                <a:close/>
                <a:moveTo>
                  <a:pt x="318066" y="329357"/>
                </a:moveTo>
                <a:cubicBezTo>
                  <a:pt x="311399" y="336025"/>
                  <a:pt x="306637" y="348407"/>
                  <a:pt x="310447" y="358885"/>
                </a:cubicBezTo>
                <a:cubicBezTo>
                  <a:pt x="309494" y="358885"/>
                  <a:pt x="308541" y="357932"/>
                  <a:pt x="308541" y="357932"/>
                </a:cubicBezTo>
                <a:cubicBezTo>
                  <a:pt x="303779" y="355075"/>
                  <a:pt x="299016" y="352217"/>
                  <a:pt x="293302" y="352217"/>
                </a:cubicBezTo>
                <a:cubicBezTo>
                  <a:pt x="287587" y="352217"/>
                  <a:pt x="282824" y="356027"/>
                  <a:pt x="278062" y="357932"/>
                </a:cubicBezTo>
                <a:cubicBezTo>
                  <a:pt x="278062" y="357932"/>
                  <a:pt x="277109" y="357932"/>
                  <a:pt x="276157" y="358885"/>
                </a:cubicBezTo>
                <a:cubicBezTo>
                  <a:pt x="279966" y="348407"/>
                  <a:pt x="275204" y="336977"/>
                  <a:pt x="268537" y="329357"/>
                </a:cubicBezTo>
                <a:cubicBezTo>
                  <a:pt x="267584" y="328405"/>
                  <a:pt x="265679" y="326500"/>
                  <a:pt x="264727" y="325547"/>
                </a:cubicBezTo>
                <a:cubicBezTo>
                  <a:pt x="268537" y="324595"/>
                  <a:pt x="273299" y="323642"/>
                  <a:pt x="276157" y="322690"/>
                </a:cubicBezTo>
                <a:cubicBezTo>
                  <a:pt x="285682" y="319832"/>
                  <a:pt x="290444" y="311260"/>
                  <a:pt x="294254" y="302687"/>
                </a:cubicBezTo>
                <a:cubicBezTo>
                  <a:pt x="294254" y="302687"/>
                  <a:pt x="294254" y="303640"/>
                  <a:pt x="295207" y="303640"/>
                </a:cubicBezTo>
                <a:cubicBezTo>
                  <a:pt x="297112" y="306497"/>
                  <a:pt x="298064" y="310307"/>
                  <a:pt x="299969" y="313165"/>
                </a:cubicBezTo>
                <a:cubicBezTo>
                  <a:pt x="302827" y="317927"/>
                  <a:pt x="306637" y="320785"/>
                  <a:pt x="312352" y="322690"/>
                </a:cubicBezTo>
                <a:cubicBezTo>
                  <a:pt x="314257" y="323642"/>
                  <a:pt x="319019" y="324595"/>
                  <a:pt x="323782" y="325547"/>
                </a:cubicBezTo>
                <a:cubicBezTo>
                  <a:pt x="320924" y="326500"/>
                  <a:pt x="319019" y="328405"/>
                  <a:pt x="318066" y="329357"/>
                </a:cubicBezTo>
                <a:close/>
              </a:path>
            </a:pathLst>
          </a:custGeom>
          <a:solidFill>
            <a:srgbClr val="4E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5CF0574-D3C3-2D2F-417D-8559AE9EBAAE}"/>
              </a:ext>
            </a:extLst>
          </p:cNvPr>
          <p:cNvSpPr/>
          <p:nvPr/>
        </p:nvSpPr>
        <p:spPr>
          <a:xfrm>
            <a:off x="6957611" y="586353"/>
            <a:ext cx="368803" cy="251173"/>
          </a:xfrm>
          <a:custGeom>
            <a:avLst/>
            <a:gdLst>
              <a:gd name="connsiteX0" fmla="*/ 201930 w 369223"/>
              <a:gd name="connsiteY0" fmla="*/ 145733 h 251459"/>
              <a:gd name="connsiteX1" fmla="*/ 146685 w 369223"/>
              <a:gd name="connsiteY1" fmla="*/ 110490 h 251459"/>
              <a:gd name="connsiteX2" fmla="*/ 125730 w 369223"/>
              <a:gd name="connsiteY2" fmla="*/ 52388 h 251459"/>
              <a:gd name="connsiteX3" fmla="*/ 117158 w 369223"/>
              <a:gd name="connsiteY3" fmla="*/ 43815 h 251459"/>
              <a:gd name="connsiteX4" fmla="*/ 113347 w 369223"/>
              <a:gd name="connsiteY4" fmla="*/ 43815 h 251459"/>
              <a:gd name="connsiteX5" fmla="*/ 103822 w 369223"/>
              <a:gd name="connsiteY5" fmla="*/ 47625 h 251459"/>
              <a:gd name="connsiteX6" fmla="*/ 64770 w 369223"/>
              <a:gd name="connsiteY6" fmla="*/ 99060 h 251459"/>
              <a:gd name="connsiteX7" fmla="*/ 5715 w 369223"/>
              <a:gd name="connsiteY7" fmla="*/ 126683 h 251459"/>
              <a:gd name="connsiteX8" fmla="*/ 0 w 369223"/>
              <a:gd name="connsiteY8" fmla="*/ 134303 h 251459"/>
              <a:gd name="connsiteX9" fmla="*/ 0 w 369223"/>
              <a:gd name="connsiteY9" fmla="*/ 138113 h 251459"/>
              <a:gd name="connsiteX10" fmla="*/ 3810 w 369223"/>
              <a:gd name="connsiteY10" fmla="*/ 147638 h 251459"/>
              <a:gd name="connsiteX11" fmla="*/ 83820 w 369223"/>
              <a:gd name="connsiteY11" fmla="*/ 245745 h 251459"/>
              <a:gd name="connsiteX12" fmla="*/ 91440 w 369223"/>
              <a:gd name="connsiteY12" fmla="*/ 251460 h 251459"/>
              <a:gd name="connsiteX13" fmla="*/ 95250 w 369223"/>
              <a:gd name="connsiteY13" fmla="*/ 251460 h 251459"/>
              <a:gd name="connsiteX14" fmla="*/ 105728 w 369223"/>
              <a:gd name="connsiteY14" fmla="*/ 244793 h 251459"/>
              <a:gd name="connsiteX15" fmla="*/ 138113 w 369223"/>
              <a:gd name="connsiteY15" fmla="*/ 190500 h 251459"/>
              <a:gd name="connsiteX16" fmla="*/ 200025 w 369223"/>
              <a:gd name="connsiteY16" fmla="*/ 169545 h 251459"/>
              <a:gd name="connsiteX17" fmla="*/ 200978 w 369223"/>
              <a:gd name="connsiteY17" fmla="*/ 169545 h 251459"/>
              <a:gd name="connsiteX18" fmla="*/ 208597 w 369223"/>
              <a:gd name="connsiteY18" fmla="*/ 160972 h 251459"/>
              <a:gd name="connsiteX19" fmla="*/ 208597 w 369223"/>
              <a:gd name="connsiteY19" fmla="*/ 157163 h 251459"/>
              <a:gd name="connsiteX20" fmla="*/ 201930 w 369223"/>
              <a:gd name="connsiteY20" fmla="*/ 145733 h 251459"/>
              <a:gd name="connsiteX21" fmla="*/ 117158 w 369223"/>
              <a:gd name="connsiteY21" fmla="*/ 62865 h 251459"/>
              <a:gd name="connsiteX22" fmla="*/ 117158 w 369223"/>
              <a:gd name="connsiteY22" fmla="*/ 62865 h 251459"/>
              <a:gd name="connsiteX23" fmla="*/ 117158 w 369223"/>
              <a:gd name="connsiteY23" fmla="*/ 62865 h 251459"/>
              <a:gd name="connsiteX24" fmla="*/ 99060 w 369223"/>
              <a:gd name="connsiteY24" fmla="*/ 231458 h 251459"/>
              <a:gd name="connsiteX25" fmla="*/ 99060 w 369223"/>
              <a:gd name="connsiteY25" fmla="*/ 231458 h 251459"/>
              <a:gd name="connsiteX26" fmla="*/ 99060 w 369223"/>
              <a:gd name="connsiteY26" fmla="*/ 231458 h 251459"/>
              <a:gd name="connsiteX27" fmla="*/ 123825 w 369223"/>
              <a:gd name="connsiteY27" fmla="*/ 174308 h 251459"/>
              <a:gd name="connsiteX28" fmla="*/ 94297 w 369223"/>
              <a:gd name="connsiteY28" fmla="*/ 219075 h 251459"/>
              <a:gd name="connsiteX29" fmla="*/ 87630 w 369223"/>
              <a:gd name="connsiteY29" fmla="*/ 206693 h 251459"/>
              <a:gd name="connsiteX30" fmla="*/ 70485 w 369223"/>
              <a:gd name="connsiteY30" fmla="*/ 177165 h 251459"/>
              <a:gd name="connsiteX31" fmla="*/ 33338 w 369223"/>
              <a:gd name="connsiteY31" fmla="*/ 142875 h 251459"/>
              <a:gd name="connsiteX32" fmla="*/ 30480 w 369223"/>
              <a:gd name="connsiteY32" fmla="*/ 140018 h 251459"/>
              <a:gd name="connsiteX33" fmla="*/ 55245 w 369223"/>
              <a:gd name="connsiteY33" fmla="*/ 127635 h 251459"/>
              <a:gd name="connsiteX34" fmla="*/ 80010 w 369223"/>
              <a:gd name="connsiteY34" fmla="*/ 111443 h 251459"/>
              <a:gd name="connsiteX35" fmla="*/ 102870 w 369223"/>
              <a:gd name="connsiteY35" fmla="*/ 82868 h 251459"/>
              <a:gd name="connsiteX36" fmla="*/ 109538 w 369223"/>
              <a:gd name="connsiteY36" fmla="*/ 73343 h 251459"/>
              <a:gd name="connsiteX37" fmla="*/ 131445 w 369223"/>
              <a:gd name="connsiteY37" fmla="*/ 124778 h 251459"/>
              <a:gd name="connsiteX38" fmla="*/ 171450 w 369223"/>
              <a:gd name="connsiteY38" fmla="*/ 154305 h 251459"/>
              <a:gd name="connsiteX39" fmla="*/ 123825 w 369223"/>
              <a:gd name="connsiteY39" fmla="*/ 174308 h 251459"/>
              <a:gd name="connsiteX40" fmla="*/ 363855 w 369223"/>
              <a:gd name="connsiteY40" fmla="*/ 77153 h 251459"/>
              <a:gd name="connsiteX41" fmla="*/ 323850 w 369223"/>
              <a:gd name="connsiteY41" fmla="*/ 51435 h 251459"/>
              <a:gd name="connsiteX42" fmla="*/ 308610 w 369223"/>
              <a:gd name="connsiteY42" fmla="*/ 8573 h 251459"/>
              <a:gd name="connsiteX43" fmla="*/ 300038 w 369223"/>
              <a:gd name="connsiteY43" fmla="*/ 0 h 251459"/>
              <a:gd name="connsiteX44" fmla="*/ 297180 w 369223"/>
              <a:gd name="connsiteY44" fmla="*/ 0 h 251459"/>
              <a:gd name="connsiteX45" fmla="*/ 287655 w 369223"/>
              <a:gd name="connsiteY45" fmla="*/ 3810 h 251459"/>
              <a:gd name="connsiteX46" fmla="*/ 259080 w 369223"/>
              <a:gd name="connsiteY46" fmla="*/ 40958 h 251459"/>
              <a:gd name="connsiteX47" fmla="*/ 215265 w 369223"/>
              <a:gd name="connsiteY47" fmla="*/ 61913 h 251459"/>
              <a:gd name="connsiteX48" fmla="*/ 209550 w 369223"/>
              <a:gd name="connsiteY48" fmla="*/ 69533 h 251459"/>
              <a:gd name="connsiteX49" fmla="*/ 209550 w 369223"/>
              <a:gd name="connsiteY49" fmla="*/ 72390 h 251459"/>
              <a:gd name="connsiteX50" fmla="*/ 213360 w 369223"/>
              <a:gd name="connsiteY50" fmla="*/ 81915 h 251459"/>
              <a:gd name="connsiteX51" fmla="*/ 271463 w 369223"/>
              <a:gd name="connsiteY51" fmla="*/ 153353 h 251459"/>
              <a:gd name="connsiteX52" fmla="*/ 279083 w 369223"/>
              <a:gd name="connsiteY52" fmla="*/ 159068 h 251459"/>
              <a:gd name="connsiteX53" fmla="*/ 281940 w 369223"/>
              <a:gd name="connsiteY53" fmla="*/ 159068 h 251459"/>
              <a:gd name="connsiteX54" fmla="*/ 292417 w 369223"/>
              <a:gd name="connsiteY54" fmla="*/ 152400 h 251459"/>
              <a:gd name="connsiteX55" fmla="*/ 316230 w 369223"/>
              <a:gd name="connsiteY55" fmla="*/ 112395 h 251459"/>
              <a:gd name="connsiteX56" fmla="*/ 360045 w 369223"/>
              <a:gd name="connsiteY56" fmla="*/ 97155 h 251459"/>
              <a:gd name="connsiteX57" fmla="*/ 360997 w 369223"/>
              <a:gd name="connsiteY57" fmla="*/ 97155 h 251459"/>
              <a:gd name="connsiteX58" fmla="*/ 368617 w 369223"/>
              <a:gd name="connsiteY58" fmla="*/ 88583 h 251459"/>
              <a:gd name="connsiteX59" fmla="*/ 368617 w 369223"/>
              <a:gd name="connsiteY59" fmla="*/ 85725 h 251459"/>
              <a:gd name="connsiteX60" fmla="*/ 363855 w 369223"/>
              <a:gd name="connsiteY60" fmla="*/ 77153 h 251459"/>
              <a:gd name="connsiteX61" fmla="*/ 300990 w 369223"/>
              <a:gd name="connsiteY61" fmla="*/ 20003 h 251459"/>
              <a:gd name="connsiteX62" fmla="*/ 300990 w 369223"/>
              <a:gd name="connsiteY62" fmla="*/ 20003 h 251459"/>
              <a:gd name="connsiteX63" fmla="*/ 300990 w 369223"/>
              <a:gd name="connsiteY63" fmla="*/ 20003 h 251459"/>
              <a:gd name="connsiteX64" fmla="*/ 287655 w 369223"/>
              <a:gd name="connsiteY64" fmla="*/ 140970 h 251459"/>
              <a:gd name="connsiteX65" fmla="*/ 287655 w 369223"/>
              <a:gd name="connsiteY65" fmla="*/ 140970 h 251459"/>
              <a:gd name="connsiteX66" fmla="*/ 287655 w 369223"/>
              <a:gd name="connsiteY66" fmla="*/ 140970 h 251459"/>
              <a:gd name="connsiteX67" fmla="*/ 303847 w 369223"/>
              <a:gd name="connsiteY67" fmla="*/ 98108 h 251459"/>
              <a:gd name="connsiteX68" fmla="*/ 282892 w 369223"/>
              <a:gd name="connsiteY68" fmla="*/ 127635 h 251459"/>
              <a:gd name="connsiteX69" fmla="*/ 280988 w 369223"/>
              <a:gd name="connsiteY69" fmla="*/ 124778 h 251459"/>
              <a:gd name="connsiteX70" fmla="*/ 268605 w 369223"/>
              <a:gd name="connsiteY70" fmla="*/ 101918 h 251459"/>
              <a:gd name="connsiteX71" fmla="*/ 241935 w 369223"/>
              <a:gd name="connsiteY71" fmla="*/ 76200 h 251459"/>
              <a:gd name="connsiteX72" fmla="*/ 240983 w 369223"/>
              <a:gd name="connsiteY72" fmla="*/ 75248 h 251459"/>
              <a:gd name="connsiteX73" fmla="*/ 272415 w 369223"/>
              <a:gd name="connsiteY73" fmla="*/ 56198 h 251459"/>
              <a:gd name="connsiteX74" fmla="*/ 291465 w 369223"/>
              <a:gd name="connsiteY74" fmla="*/ 33338 h 251459"/>
              <a:gd name="connsiteX75" fmla="*/ 293370 w 369223"/>
              <a:gd name="connsiteY75" fmla="*/ 30480 h 251459"/>
              <a:gd name="connsiteX76" fmla="*/ 308610 w 369223"/>
              <a:gd name="connsiteY76" fmla="*/ 64770 h 251459"/>
              <a:gd name="connsiteX77" fmla="*/ 333375 w 369223"/>
              <a:gd name="connsiteY77" fmla="*/ 83820 h 251459"/>
              <a:gd name="connsiteX78" fmla="*/ 303847 w 369223"/>
              <a:gd name="connsiteY78" fmla="*/ 98108 h 25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69223" h="251459">
                <a:moveTo>
                  <a:pt x="201930" y="145733"/>
                </a:moveTo>
                <a:cubicBezTo>
                  <a:pt x="182880" y="137160"/>
                  <a:pt x="158115" y="127635"/>
                  <a:pt x="146685" y="110490"/>
                </a:cubicBezTo>
                <a:cubicBezTo>
                  <a:pt x="136208" y="93345"/>
                  <a:pt x="130492" y="71438"/>
                  <a:pt x="125730" y="52388"/>
                </a:cubicBezTo>
                <a:cubicBezTo>
                  <a:pt x="124778" y="47625"/>
                  <a:pt x="121920" y="44768"/>
                  <a:pt x="117158" y="43815"/>
                </a:cubicBezTo>
                <a:cubicBezTo>
                  <a:pt x="116205" y="43815"/>
                  <a:pt x="115253" y="43815"/>
                  <a:pt x="113347" y="43815"/>
                </a:cubicBezTo>
                <a:cubicBezTo>
                  <a:pt x="109538" y="43815"/>
                  <a:pt x="105728" y="44768"/>
                  <a:pt x="103822" y="47625"/>
                </a:cubicBezTo>
                <a:cubicBezTo>
                  <a:pt x="92392" y="64770"/>
                  <a:pt x="80963" y="84772"/>
                  <a:pt x="64770" y="99060"/>
                </a:cubicBezTo>
                <a:cubicBezTo>
                  <a:pt x="48577" y="113347"/>
                  <a:pt x="24765" y="120015"/>
                  <a:pt x="5715" y="126683"/>
                </a:cubicBezTo>
                <a:cubicBezTo>
                  <a:pt x="2858" y="127635"/>
                  <a:pt x="0" y="131445"/>
                  <a:pt x="0" y="134303"/>
                </a:cubicBezTo>
                <a:cubicBezTo>
                  <a:pt x="0" y="135255"/>
                  <a:pt x="0" y="136208"/>
                  <a:pt x="0" y="138113"/>
                </a:cubicBezTo>
                <a:cubicBezTo>
                  <a:pt x="0" y="140970"/>
                  <a:pt x="952" y="145733"/>
                  <a:pt x="3810" y="147638"/>
                </a:cubicBezTo>
                <a:cubicBezTo>
                  <a:pt x="44767" y="170497"/>
                  <a:pt x="65723" y="203835"/>
                  <a:pt x="83820" y="245745"/>
                </a:cubicBezTo>
                <a:cubicBezTo>
                  <a:pt x="84772" y="248603"/>
                  <a:pt x="88583" y="251460"/>
                  <a:pt x="91440" y="251460"/>
                </a:cubicBezTo>
                <a:cubicBezTo>
                  <a:pt x="92392" y="251460"/>
                  <a:pt x="93345" y="251460"/>
                  <a:pt x="95250" y="251460"/>
                </a:cubicBezTo>
                <a:cubicBezTo>
                  <a:pt x="100013" y="251460"/>
                  <a:pt x="103822" y="249555"/>
                  <a:pt x="105728" y="244793"/>
                </a:cubicBezTo>
                <a:cubicBezTo>
                  <a:pt x="113347" y="226695"/>
                  <a:pt x="121920" y="201930"/>
                  <a:pt x="138113" y="190500"/>
                </a:cubicBezTo>
                <a:cubicBezTo>
                  <a:pt x="154305" y="178118"/>
                  <a:pt x="180975" y="174308"/>
                  <a:pt x="200025" y="169545"/>
                </a:cubicBezTo>
                <a:cubicBezTo>
                  <a:pt x="200025" y="169545"/>
                  <a:pt x="200978" y="169545"/>
                  <a:pt x="200978" y="169545"/>
                </a:cubicBezTo>
                <a:cubicBezTo>
                  <a:pt x="204788" y="168593"/>
                  <a:pt x="207645" y="165735"/>
                  <a:pt x="208597" y="160972"/>
                </a:cubicBezTo>
                <a:cubicBezTo>
                  <a:pt x="208597" y="160020"/>
                  <a:pt x="208597" y="159068"/>
                  <a:pt x="208597" y="157163"/>
                </a:cubicBezTo>
                <a:cubicBezTo>
                  <a:pt x="208597" y="151447"/>
                  <a:pt x="205740" y="147638"/>
                  <a:pt x="201930" y="145733"/>
                </a:cubicBezTo>
                <a:close/>
                <a:moveTo>
                  <a:pt x="117158" y="62865"/>
                </a:moveTo>
                <a:cubicBezTo>
                  <a:pt x="119063" y="59055"/>
                  <a:pt x="120015" y="61913"/>
                  <a:pt x="117158" y="62865"/>
                </a:cubicBezTo>
                <a:lnTo>
                  <a:pt x="117158" y="62865"/>
                </a:lnTo>
                <a:close/>
                <a:moveTo>
                  <a:pt x="99060" y="231458"/>
                </a:moveTo>
                <a:cubicBezTo>
                  <a:pt x="100965" y="232410"/>
                  <a:pt x="100965" y="234315"/>
                  <a:pt x="99060" y="231458"/>
                </a:cubicBezTo>
                <a:lnTo>
                  <a:pt x="99060" y="231458"/>
                </a:lnTo>
                <a:close/>
                <a:moveTo>
                  <a:pt x="123825" y="174308"/>
                </a:moveTo>
                <a:cubicBezTo>
                  <a:pt x="110490" y="184785"/>
                  <a:pt x="101917" y="201930"/>
                  <a:pt x="94297" y="219075"/>
                </a:cubicBezTo>
                <a:cubicBezTo>
                  <a:pt x="92392" y="215265"/>
                  <a:pt x="89535" y="210503"/>
                  <a:pt x="87630" y="206693"/>
                </a:cubicBezTo>
                <a:cubicBezTo>
                  <a:pt x="82867" y="196215"/>
                  <a:pt x="77152" y="185738"/>
                  <a:pt x="70485" y="177165"/>
                </a:cubicBezTo>
                <a:cubicBezTo>
                  <a:pt x="60008" y="163830"/>
                  <a:pt x="46673" y="152400"/>
                  <a:pt x="33338" y="142875"/>
                </a:cubicBezTo>
                <a:cubicBezTo>
                  <a:pt x="32385" y="142875"/>
                  <a:pt x="31433" y="141922"/>
                  <a:pt x="30480" y="140018"/>
                </a:cubicBezTo>
                <a:cubicBezTo>
                  <a:pt x="40005" y="136208"/>
                  <a:pt x="51435" y="129540"/>
                  <a:pt x="55245" y="127635"/>
                </a:cubicBezTo>
                <a:cubicBezTo>
                  <a:pt x="64770" y="122872"/>
                  <a:pt x="73342" y="118110"/>
                  <a:pt x="80010" y="111443"/>
                </a:cubicBezTo>
                <a:cubicBezTo>
                  <a:pt x="88583" y="102870"/>
                  <a:pt x="96203" y="93345"/>
                  <a:pt x="102870" y="82868"/>
                </a:cubicBezTo>
                <a:cubicBezTo>
                  <a:pt x="104775" y="80010"/>
                  <a:pt x="107633" y="77153"/>
                  <a:pt x="109538" y="73343"/>
                </a:cubicBezTo>
                <a:cubicBezTo>
                  <a:pt x="114300" y="91440"/>
                  <a:pt x="120967" y="110490"/>
                  <a:pt x="131445" y="124778"/>
                </a:cubicBezTo>
                <a:cubicBezTo>
                  <a:pt x="140970" y="137160"/>
                  <a:pt x="156210" y="146685"/>
                  <a:pt x="171450" y="154305"/>
                </a:cubicBezTo>
                <a:cubicBezTo>
                  <a:pt x="154305" y="158115"/>
                  <a:pt x="137160" y="163830"/>
                  <a:pt x="123825" y="174308"/>
                </a:cubicBezTo>
                <a:close/>
                <a:moveTo>
                  <a:pt x="363855" y="77153"/>
                </a:moveTo>
                <a:cubicBezTo>
                  <a:pt x="349567" y="70485"/>
                  <a:pt x="332422" y="64770"/>
                  <a:pt x="323850" y="51435"/>
                </a:cubicBezTo>
                <a:cubicBezTo>
                  <a:pt x="316230" y="40005"/>
                  <a:pt x="312420" y="22860"/>
                  <a:pt x="308610" y="8573"/>
                </a:cubicBezTo>
                <a:cubicBezTo>
                  <a:pt x="307658" y="3810"/>
                  <a:pt x="304800" y="953"/>
                  <a:pt x="300038" y="0"/>
                </a:cubicBezTo>
                <a:cubicBezTo>
                  <a:pt x="299085" y="0"/>
                  <a:pt x="298133" y="0"/>
                  <a:pt x="297180" y="0"/>
                </a:cubicBezTo>
                <a:cubicBezTo>
                  <a:pt x="293370" y="0"/>
                  <a:pt x="289560" y="953"/>
                  <a:pt x="287655" y="3810"/>
                </a:cubicBezTo>
                <a:cubicBezTo>
                  <a:pt x="279083" y="16193"/>
                  <a:pt x="270510" y="31433"/>
                  <a:pt x="259080" y="40958"/>
                </a:cubicBezTo>
                <a:cubicBezTo>
                  <a:pt x="247650" y="51435"/>
                  <a:pt x="229553" y="56198"/>
                  <a:pt x="215265" y="61913"/>
                </a:cubicBezTo>
                <a:cubicBezTo>
                  <a:pt x="212408" y="62865"/>
                  <a:pt x="209550" y="66675"/>
                  <a:pt x="209550" y="69533"/>
                </a:cubicBezTo>
                <a:cubicBezTo>
                  <a:pt x="209550" y="70485"/>
                  <a:pt x="209550" y="71438"/>
                  <a:pt x="209550" y="72390"/>
                </a:cubicBezTo>
                <a:cubicBezTo>
                  <a:pt x="209550" y="75248"/>
                  <a:pt x="210503" y="80010"/>
                  <a:pt x="213360" y="81915"/>
                </a:cubicBezTo>
                <a:cubicBezTo>
                  <a:pt x="242888" y="99060"/>
                  <a:pt x="259080" y="122872"/>
                  <a:pt x="271463" y="153353"/>
                </a:cubicBezTo>
                <a:cubicBezTo>
                  <a:pt x="272415" y="156210"/>
                  <a:pt x="276225" y="159068"/>
                  <a:pt x="279083" y="159068"/>
                </a:cubicBezTo>
                <a:cubicBezTo>
                  <a:pt x="280035" y="159068"/>
                  <a:pt x="280988" y="159068"/>
                  <a:pt x="281940" y="159068"/>
                </a:cubicBezTo>
                <a:cubicBezTo>
                  <a:pt x="286703" y="159068"/>
                  <a:pt x="290513" y="157163"/>
                  <a:pt x="292417" y="152400"/>
                </a:cubicBezTo>
                <a:cubicBezTo>
                  <a:pt x="298133" y="139065"/>
                  <a:pt x="304800" y="120968"/>
                  <a:pt x="316230" y="112395"/>
                </a:cubicBezTo>
                <a:cubicBezTo>
                  <a:pt x="328613" y="103822"/>
                  <a:pt x="346710" y="100965"/>
                  <a:pt x="360045" y="97155"/>
                </a:cubicBezTo>
                <a:cubicBezTo>
                  <a:pt x="360045" y="97155"/>
                  <a:pt x="360997" y="97155"/>
                  <a:pt x="360997" y="97155"/>
                </a:cubicBezTo>
                <a:cubicBezTo>
                  <a:pt x="364808" y="96203"/>
                  <a:pt x="367665" y="93345"/>
                  <a:pt x="368617" y="88583"/>
                </a:cubicBezTo>
                <a:cubicBezTo>
                  <a:pt x="368617" y="87630"/>
                  <a:pt x="368617" y="86678"/>
                  <a:pt x="368617" y="85725"/>
                </a:cubicBezTo>
                <a:cubicBezTo>
                  <a:pt x="370522" y="82868"/>
                  <a:pt x="367665" y="79058"/>
                  <a:pt x="363855" y="77153"/>
                </a:cubicBezTo>
                <a:close/>
                <a:moveTo>
                  <a:pt x="300990" y="20003"/>
                </a:moveTo>
                <a:cubicBezTo>
                  <a:pt x="302895" y="16193"/>
                  <a:pt x="304800" y="19050"/>
                  <a:pt x="300990" y="20003"/>
                </a:cubicBezTo>
                <a:lnTo>
                  <a:pt x="300990" y="20003"/>
                </a:lnTo>
                <a:close/>
                <a:moveTo>
                  <a:pt x="287655" y="140970"/>
                </a:moveTo>
                <a:cubicBezTo>
                  <a:pt x="291465" y="142875"/>
                  <a:pt x="289560" y="145733"/>
                  <a:pt x="287655" y="140970"/>
                </a:cubicBezTo>
                <a:lnTo>
                  <a:pt x="287655" y="140970"/>
                </a:lnTo>
                <a:close/>
                <a:moveTo>
                  <a:pt x="303847" y="98108"/>
                </a:moveTo>
                <a:cubicBezTo>
                  <a:pt x="294322" y="104775"/>
                  <a:pt x="288608" y="116205"/>
                  <a:pt x="282892" y="127635"/>
                </a:cubicBezTo>
                <a:cubicBezTo>
                  <a:pt x="281940" y="126683"/>
                  <a:pt x="281940" y="125730"/>
                  <a:pt x="280988" y="124778"/>
                </a:cubicBezTo>
                <a:cubicBezTo>
                  <a:pt x="277178" y="117158"/>
                  <a:pt x="273367" y="108585"/>
                  <a:pt x="268605" y="101918"/>
                </a:cubicBezTo>
                <a:cubicBezTo>
                  <a:pt x="261938" y="92393"/>
                  <a:pt x="251460" y="83820"/>
                  <a:pt x="241935" y="76200"/>
                </a:cubicBezTo>
                <a:cubicBezTo>
                  <a:pt x="241935" y="76200"/>
                  <a:pt x="241935" y="76200"/>
                  <a:pt x="240983" y="75248"/>
                </a:cubicBezTo>
                <a:cubicBezTo>
                  <a:pt x="253365" y="69533"/>
                  <a:pt x="267653" y="60008"/>
                  <a:pt x="272415" y="56198"/>
                </a:cubicBezTo>
                <a:cubicBezTo>
                  <a:pt x="280035" y="49530"/>
                  <a:pt x="285750" y="40958"/>
                  <a:pt x="291465" y="33338"/>
                </a:cubicBezTo>
                <a:cubicBezTo>
                  <a:pt x="292417" y="32385"/>
                  <a:pt x="292417" y="31433"/>
                  <a:pt x="293370" y="30480"/>
                </a:cubicBezTo>
                <a:cubicBezTo>
                  <a:pt x="297180" y="42863"/>
                  <a:pt x="300990" y="55245"/>
                  <a:pt x="308610" y="64770"/>
                </a:cubicBezTo>
                <a:cubicBezTo>
                  <a:pt x="314325" y="73343"/>
                  <a:pt x="323850" y="79058"/>
                  <a:pt x="333375" y="83820"/>
                </a:cubicBezTo>
                <a:cubicBezTo>
                  <a:pt x="322897" y="87630"/>
                  <a:pt x="311467" y="92393"/>
                  <a:pt x="303847" y="98108"/>
                </a:cubicBezTo>
                <a:close/>
              </a:path>
            </a:pathLst>
          </a:custGeom>
          <a:solidFill>
            <a:srgbClr val="ECD58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7FF6D27-B955-AC60-1230-951F6DC290CD}"/>
              </a:ext>
            </a:extLst>
          </p:cNvPr>
          <p:cNvSpPr/>
          <p:nvPr/>
        </p:nvSpPr>
        <p:spPr>
          <a:xfrm>
            <a:off x="1403493" y="5080489"/>
            <a:ext cx="100954" cy="100955"/>
          </a:xfrm>
          <a:custGeom>
            <a:avLst/>
            <a:gdLst>
              <a:gd name="connsiteX0" fmla="*/ 27622 w 55244"/>
              <a:gd name="connsiteY0" fmla="*/ 0 h 55245"/>
              <a:gd name="connsiteX1" fmla="*/ 0 w 55244"/>
              <a:gd name="connsiteY1" fmla="*/ 27623 h 55245"/>
              <a:gd name="connsiteX2" fmla="*/ 27622 w 55244"/>
              <a:gd name="connsiteY2" fmla="*/ 55245 h 55245"/>
              <a:gd name="connsiteX3" fmla="*/ 55245 w 55244"/>
              <a:gd name="connsiteY3" fmla="*/ 27623 h 55245"/>
              <a:gd name="connsiteX4" fmla="*/ 27622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2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3"/>
                  <a:pt x="12382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5245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E9807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8767F3C-89AD-E45D-B669-B7441BF3D601}"/>
              </a:ext>
            </a:extLst>
          </p:cNvPr>
          <p:cNvSpPr/>
          <p:nvPr/>
        </p:nvSpPr>
        <p:spPr>
          <a:xfrm>
            <a:off x="9090721" y="248907"/>
            <a:ext cx="100954" cy="100955"/>
          </a:xfrm>
          <a:custGeom>
            <a:avLst/>
            <a:gdLst>
              <a:gd name="connsiteX0" fmla="*/ 27623 w 55244"/>
              <a:gd name="connsiteY0" fmla="*/ 0 h 55245"/>
              <a:gd name="connsiteX1" fmla="*/ 0 w 55244"/>
              <a:gd name="connsiteY1" fmla="*/ 27623 h 55245"/>
              <a:gd name="connsiteX2" fmla="*/ 27623 w 55244"/>
              <a:gd name="connsiteY2" fmla="*/ 55245 h 55245"/>
              <a:gd name="connsiteX3" fmla="*/ 55245 w 55244"/>
              <a:gd name="connsiteY3" fmla="*/ 27623 h 55245"/>
              <a:gd name="connsiteX4" fmla="*/ 27623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3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2"/>
                  <a:pt x="12382" y="55245"/>
                  <a:pt x="27623" y="55245"/>
                </a:cubicBezTo>
                <a:cubicBezTo>
                  <a:pt x="42863" y="55245"/>
                  <a:pt x="55245" y="42862"/>
                  <a:pt x="55245" y="27623"/>
                </a:cubicBezTo>
                <a:cubicBezTo>
                  <a:pt x="55245" y="12383"/>
                  <a:pt x="42863" y="0"/>
                  <a:pt x="27623" y="0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9F5508E4-CC14-D617-E965-C21EAACC07F9}"/>
              </a:ext>
            </a:extLst>
          </p:cNvPr>
          <p:cNvSpPr/>
          <p:nvPr/>
        </p:nvSpPr>
        <p:spPr>
          <a:xfrm>
            <a:off x="10241314" y="6152701"/>
            <a:ext cx="100954" cy="100954"/>
          </a:xfrm>
          <a:custGeom>
            <a:avLst/>
            <a:gdLst>
              <a:gd name="connsiteX0" fmla="*/ 55245 w 55244"/>
              <a:gd name="connsiteY0" fmla="*/ 27623 h 55244"/>
              <a:gd name="connsiteX1" fmla="*/ 27623 w 55244"/>
              <a:gd name="connsiteY1" fmla="*/ 55245 h 55244"/>
              <a:gd name="connsiteX2" fmla="*/ 0 w 55244"/>
              <a:gd name="connsiteY2" fmla="*/ 27623 h 55244"/>
              <a:gd name="connsiteX3" fmla="*/ 27623 w 55244"/>
              <a:gd name="connsiteY3" fmla="*/ 0 h 55244"/>
              <a:gd name="connsiteX4" fmla="*/ 55245 w 55244"/>
              <a:gd name="connsiteY4" fmla="*/ 27623 h 5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4">
                <a:moveTo>
                  <a:pt x="55245" y="27623"/>
                </a:moveTo>
                <a:cubicBezTo>
                  <a:pt x="55245" y="42878"/>
                  <a:pt x="42878" y="55245"/>
                  <a:pt x="27623" y="55245"/>
                </a:cubicBezTo>
                <a:cubicBezTo>
                  <a:pt x="12367" y="55245"/>
                  <a:pt x="0" y="42878"/>
                  <a:pt x="0" y="27623"/>
                </a:cubicBezTo>
                <a:cubicBezTo>
                  <a:pt x="0" y="12367"/>
                  <a:pt x="12367" y="0"/>
                  <a:pt x="27623" y="0"/>
                </a:cubicBezTo>
                <a:cubicBezTo>
                  <a:pt x="42878" y="0"/>
                  <a:pt x="55245" y="12367"/>
                  <a:pt x="55245" y="27623"/>
                </a:cubicBezTo>
                <a:close/>
              </a:path>
            </a:pathLst>
          </a:custGeom>
          <a:solidFill>
            <a:srgbClr val="4D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B8C68B1-B3A2-DB61-7848-5BEEAD5E66C7}"/>
              </a:ext>
            </a:extLst>
          </p:cNvPr>
          <p:cNvSpPr/>
          <p:nvPr/>
        </p:nvSpPr>
        <p:spPr>
          <a:xfrm>
            <a:off x="1998747" y="939929"/>
            <a:ext cx="101043" cy="100955"/>
          </a:xfrm>
          <a:custGeom>
            <a:avLst/>
            <a:gdLst>
              <a:gd name="connsiteX0" fmla="*/ 27622 w 55293"/>
              <a:gd name="connsiteY0" fmla="*/ 0 h 55245"/>
              <a:gd name="connsiteX1" fmla="*/ 0 w 55293"/>
              <a:gd name="connsiteY1" fmla="*/ 27623 h 55245"/>
              <a:gd name="connsiteX2" fmla="*/ 27622 w 55293"/>
              <a:gd name="connsiteY2" fmla="*/ 55245 h 55245"/>
              <a:gd name="connsiteX3" fmla="*/ 55245 w 55293"/>
              <a:gd name="connsiteY3" fmla="*/ 27623 h 55245"/>
              <a:gd name="connsiteX4" fmla="*/ 27622 w 55293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93" h="55245">
                <a:moveTo>
                  <a:pt x="27622" y="0"/>
                </a:moveTo>
                <a:cubicBezTo>
                  <a:pt x="12383" y="0"/>
                  <a:pt x="0" y="12383"/>
                  <a:pt x="0" y="27623"/>
                </a:cubicBezTo>
                <a:cubicBezTo>
                  <a:pt x="0" y="42863"/>
                  <a:pt x="12383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6197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2222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7FBE2D1C-6F4D-3DBC-D89A-785CAFF8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3893" y="812355"/>
            <a:ext cx="5233290" cy="523329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88A47F8-E884-E02A-787B-096A5E003931}"/>
              </a:ext>
            </a:extLst>
          </p:cNvPr>
          <p:cNvSpPr txBox="1"/>
          <p:nvPr/>
        </p:nvSpPr>
        <p:spPr>
          <a:xfrm>
            <a:off x="608760" y="2120635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600" dirty="0">
                <a:solidFill>
                  <a:srgbClr val="363636"/>
                </a:solidFill>
                <a:latin typeface="TsangerYuMo W04" panose="02020400000000000000" pitchFamily="18" charset="-122"/>
                <a:ea typeface="TsangerYuMo W04" panose="02020400000000000000" pitchFamily="18" charset="-122"/>
              </a:rPr>
              <a:t>自我介绍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E55CE0-A824-2FBB-2684-A4C42C700CD2}"/>
              </a:ext>
            </a:extLst>
          </p:cNvPr>
          <p:cNvSpPr txBox="1"/>
          <p:nvPr/>
        </p:nvSpPr>
        <p:spPr>
          <a:xfrm>
            <a:off x="1513655" y="1530866"/>
            <a:ext cx="3299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3200" dirty="0">
                <a:solidFill>
                  <a:srgbClr val="49846E"/>
                </a:solidFill>
                <a:latin typeface="+mj-lt"/>
                <a:ea typeface="汉仪润圆-75简" panose="00020600040101010101" pitchFamily="18" charset="-122"/>
              </a:rPr>
              <a:t>INTRODUTION</a:t>
            </a:r>
            <a:endParaRPr lang="zh-CN" altLang="en-US" sz="4000" dirty="0">
              <a:solidFill>
                <a:srgbClr val="49846E"/>
              </a:solidFill>
              <a:latin typeface="+mj-lt"/>
              <a:ea typeface="汉仪润圆-75简" panose="00020600040101010101" pitchFamily="18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157FA69-CE10-2104-01F7-A1E31F9D64A0}"/>
              </a:ext>
            </a:extLst>
          </p:cNvPr>
          <p:cNvSpPr/>
          <p:nvPr/>
        </p:nvSpPr>
        <p:spPr>
          <a:xfrm>
            <a:off x="2180495" y="5151843"/>
            <a:ext cx="1965621" cy="376898"/>
          </a:xfrm>
          <a:prstGeom prst="roundRect">
            <a:avLst>
              <a:gd name="adj" fmla="val 50000"/>
            </a:avLst>
          </a:prstGeom>
          <a:solidFill>
            <a:srgbClr val="E07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A28AE1-4AC5-3182-2BE8-14633B580327}"/>
              </a:ext>
            </a:extLst>
          </p:cNvPr>
          <p:cNvSpPr txBox="1"/>
          <p:nvPr/>
        </p:nvSpPr>
        <p:spPr>
          <a:xfrm>
            <a:off x="2352827" y="5194291"/>
            <a:ext cx="1620957" cy="292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阿里巴巴普惠体 R" panose="00020600040101010101" pitchFamily="18" charset="-122"/>
                <a:sym typeface="Microsoft YaHei" panose="020B0503020204020204" pitchFamily="34" charset="-122"/>
              </a:rPr>
              <a:t>汇报人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阿里巴巴普惠体 R" panose="00020600040101010101" pitchFamily="18" charset="-122"/>
                <a:sym typeface="Microsoft YaHei" panose="020B0503020204020204" pitchFamily="34" charset="-122"/>
              </a:rPr>
              <a:t>：稻小壳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493EDCF-3E15-13D5-C136-DC99A8C7B03A}"/>
              </a:ext>
            </a:extLst>
          </p:cNvPr>
          <p:cNvSpPr txBox="1"/>
          <p:nvPr/>
        </p:nvSpPr>
        <p:spPr>
          <a:xfrm>
            <a:off x="813944" y="3695675"/>
            <a:ext cx="4698722" cy="780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00" b="0" i="0" dirty="0">
                <a:solidFill>
                  <a:srgbClr val="333333">
                    <a:alpha val="40000"/>
                  </a:srgbClr>
                </a:solidFill>
                <a:effectLst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en-US" altLang="zh-CN" sz="1100" b="0" i="0" dirty="0">
              <a:solidFill>
                <a:srgbClr val="333333">
                  <a:alpha val="40000"/>
                </a:srgbClr>
              </a:solidFill>
              <a:effectLst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C0C6AD-B709-923E-E551-599197085CE1}"/>
              </a:ext>
            </a:extLst>
          </p:cNvPr>
          <p:cNvSpPr txBox="1"/>
          <p:nvPr/>
        </p:nvSpPr>
        <p:spPr>
          <a:xfrm>
            <a:off x="978536" y="6122850"/>
            <a:ext cx="1495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00" dirty="0">
                <a:solidFill>
                  <a:srgbClr val="4D3232"/>
                </a:solidFill>
                <a:latin typeface="+mn-ea"/>
                <a:ea typeface="+mn-ea"/>
              </a:rPr>
              <a:t>联系电话：</a:t>
            </a:r>
            <a:r>
              <a:rPr lang="en-US" altLang="zh-CN" sz="900" dirty="0">
                <a:solidFill>
                  <a:srgbClr val="4D3232"/>
                </a:solidFill>
                <a:latin typeface="+mn-ea"/>
                <a:ea typeface="+mn-ea"/>
              </a:rPr>
              <a:t>13800000001</a:t>
            </a:r>
            <a:endParaRPr lang="zh-CN" altLang="en-US" sz="900" dirty="0">
              <a:solidFill>
                <a:srgbClr val="4D3232"/>
              </a:solidFill>
              <a:latin typeface="+mn-ea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F72A121-1FC3-8064-426F-B0EE4800B1AA}"/>
              </a:ext>
            </a:extLst>
          </p:cNvPr>
          <p:cNvSpPr txBox="1"/>
          <p:nvPr/>
        </p:nvSpPr>
        <p:spPr>
          <a:xfrm>
            <a:off x="3224772" y="6122850"/>
            <a:ext cx="12715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00" dirty="0">
                <a:solidFill>
                  <a:srgbClr val="4D3232"/>
                </a:solidFill>
                <a:latin typeface="+mn-ea"/>
                <a:ea typeface="+mn-ea"/>
              </a:rPr>
              <a:t>微信：</a:t>
            </a:r>
            <a:r>
              <a:rPr lang="en-US" altLang="zh-CN" sz="900" dirty="0">
                <a:solidFill>
                  <a:srgbClr val="4D3232"/>
                </a:solidFill>
                <a:latin typeface="+mn-ea"/>
                <a:ea typeface="+mn-ea"/>
              </a:rPr>
              <a:t>DOCER_WPS </a:t>
            </a:r>
            <a:endParaRPr lang="zh-CN" altLang="en-US" sz="900" dirty="0">
              <a:solidFill>
                <a:srgbClr val="4D3232"/>
              </a:solidFill>
              <a:latin typeface="+mn-ea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3950761-D9C6-2408-7ACE-77554285585A}"/>
              </a:ext>
            </a:extLst>
          </p:cNvPr>
          <p:cNvSpPr txBox="1"/>
          <p:nvPr/>
        </p:nvSpPr>
        <p:spPr>
          <a:xfrm>
            <a:off x="5246588" y="6122850"/>
            <a:ext cx="15055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00" dirty="0">
                <a:solidFill>
                  <a:srgbClr val="4D3232"/>
                </a:solidFill>
                <a:latin typeface="+mn-ea"/>
                <a:ea typeface="+mn-ea"/>
              </a:rPr>
              <a:t>邮箱：</a:t>
            </a:r>
            <a:r>
              <a:rPr lang="en-US" altLang="zh-CN" sz="900" dirty="0">
                <a:solidFill>
                  <a:srgbClr val="4D3232"/>
                </a:solidFill>
                <a:latin typeface="+mn-ea"/>
                <a:ea typeface="+mn-ea"/>
              </a:rPr>
              <a:t>kingsoft@docer.cn</a:t>
            </a:r>
          </a:p>
        </p:txBody>
      </p:sp>
    </p:spTree>
    <p:extLst>
      <p:ext uri="{BB962C8B-B14F-4D97-AF65-F5344CB8AC3E}">
        <p14:creationId xmlns:p14="http://schemas.microsoft.com/office/powerpoint/2010/main" val="282781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0BA70C4-3810-7B60-96D8-5145093B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3" t="4752" r="26582" b="5356"/>
          <a:stretch>
            <a:fillRect/>
          </a:stretch>
        </p:blipFill>
        <p:spPr>
          <a:xfrm>
            <a:off x="6460126" y="3584643"/>
            <a:ext cx="2872902" cy="2570905"/>
          </a:xfrm>
          <a:custGeom>
            <a:avLst/>
            <a:gdLst>
              <a:gd name="connsiteX0" fmla="*/ 214491 w 2872902"/>
              <a:gd name="connsiteY0" fmla="*/ 0 h 2570905"/>
              <a:gd name="connsiteX1" fmla="*/ 2658411 w 2872902"/>
              <a:gd name="connsiteY1" fmla="*/ 0 h 2570905"/>
              <a:gd name="connsiteX2" fmla="*/ 2872902 w 2872902"/>
              <a:gd name="connsiteY2" fmla="*/ 214491 h 2570905"/>
              <a:gd name="connsiteX3" fmla="*/ 2872902 w 2872902"/>
              <a:gd name="connsiteY3" fmla="*/ 2356414 h 2570905"/>
              <a:gd name="connsiteX4" fmla="*/ 2658411 w 2872902"/>
              <a:gd name="connsiteY4" fmla="*/ 2570905 h 2570905"/>
              <a:gd name="connsiteX5" fmla="*/ 214491 w 2872902"/>
              <a:gd name="connsiteY5" fmla="*/ 2570905 h 2570905"/>
              <a:gd name="connsiteX6" fmla="*/ 0 w 2872902"/>
              <a:gd name="connsiteY6" fmla="*/ 2356414 h 2570905"/>
              <a:gd name="connsiteX7" fmla="*/ 0 w 2872902"/>
              <a:gd name="connsiteY7" fmla="*/ 214491 h 2570905"/>
              <a:gd name="connsiteX8" fmla="*/ 214491 w 2872902"/>
              <a:gd name="connsiteY8" fmla="*/ 0 h 257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2902" h="2570905">
                <a:moveTo>
                  <a:pt x="214491" y="0"/>
                </a:moveTo>
                <a:lnTo>
                  <a:pt x="2658411" y="0"/>
                </a:lnTo>
                <a:cubicBezTo>
                  <a:pt x="2776871" y="0"/>
                  <a:pt x="2872902" y="96031"/>
                  <a:pt x="2872902" y="214491"/>
                </a:cubicBezTo>
                <a:lnTo>
                  <a:pt x="2872902" y="2356414"/>
                </a:lnTo>
                <a:cubicBezTo>
                  <a:pt x="2872902" y="2474874"/>
                  <a:pt x="2776871" y="2570905"/>
                  <a:pt x="2658411" y="2570905"/>
                </a:cubicBezTo>
                <a:lnTo>
                  <a:pt x="214491" y="2570905"/>
                </a:lnTo>
                <a:cubicBezTo>
                  <a:pt x="96031" y="2570905"/>
                  <a:pt x="0" y="2474874"/>
                  <a:pt x="0" y="2356414"/>
                </a:cubicBezTo>
                <a:lnTo>
                  <a:pt x="0" y="214491"/>
                </a:lnTo>
                <a:cubicBezTo>
                  <a:pt x="0" y="96031"/>
                  <a:pt x="96031" y="0"/>
                  <a:pt x="214491" y="0"/>
                </a:cubicBezTo>
                <a:close/>
              </a:path>
            </a:pathLst>
          </a:cu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084FF7-97BA-A92B-E916-7C207E5241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1" t="6334" r="15811" b="9345"/>
          <a:stretch>
            <a:fillRect/>
          </a:stretch>
        </p:blipFill>
        <p:spPr>
          <a:xfrm>
            <a:off x="921777" y="3584644"/>
            <a:ext cx="2872902" cy="2570905"/>
          </a:xfrm>
          <a:custGeom>
            <a:avLst/>
            <a:gdLst>
              <a:gd name="connsiteX0" fmla="*/ 214491 w 2872902"/>
              <a:gd name="connsiteY0" fmla="*/ 0 h 2570905"/>
              <a:gd name="connsiteX1" fmla="*/ 2658411 w 2872902"/>
              <a:gd name="connsiteY1" fmla="*/ 0 h 2570905"/>
              <a:gd name="connsiteX2" fmla="*/ 2872902 w 2872902"/>
              <a:gd name="connsiteY2" fmla="*/ 214491 h 2570905"/>
              <a:gd name="connsiteX3" fmla="*/ 2872902 w 2872902"/>
              <a:gd name="connsiteY3" fmla="*/ 2356414 h 2570905"/>
              <a:gd name="connsiteX4" fmla="*/ 2658411 w 2872902"/>
              <a:gd name="connsiteY4" fmla="*/ 2570905 h 2570905"/>
              <a:gd name="connsiteX5" fmla="*/ 214491 w 2872902"/>
              <a:gd name="connsiteY5" fmla="*/ 2570905 h 2570905"/>
              <a:gd name="connsiteX6" fmla="*/ 0 w 2872902"/>
              <a:gd name="connsiteY6" fmla="*/ 2356414 h 2570905"/>
              <a:gd name="connsiteX7" fmla="*/ 0 w 2872902"/>
              <a:gd name="connsiteY7" fmla="*/ 214491 h 2570905"/>
              <a:gd name="connsiteX8" fmla="*/ 214491 w 2872902"/>
              <a:gd name="connsiteY8" fmla="*/ 0 h 257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2902" h="2570905">
                <a:moveTo>
                  <a:pt x="214491" y="0"/>
                </a:moveTo>
                <a:lnTo>
                  <a:pt x="2658411" y="0"/>
                </a:lnTo>
                <a:cubicBezTo>
                  <a:pt x="2776871" y="0"/>
                  <a:pt x="2872902" y="96031"/>
                  <a:pt x="2872902" y="214491"/>
                </a:cubicBezTo>
                <a:lnTo>
                  <a:pt x="2872902" y="2356414"/>
                </a:lnTo>
                <a:cubicBezTo>
                  <a:pt x="2872902" y="2474874"/>
                  <a:pt x="2776871" y="2570905"/>
                  <a:pt x="2658411" y="2570905"/>
                </a:cubicBezTo>
                <a:lnTo>
                  <a:pt x="214491" y="2570905"/>
                </a:lnTo>
                <a:cubicBezTo>
                  <a:pt x="96031" y="2570905"/>
                  <a:pt x="0" y="2474874"/>
                  <a:pt x="0" y="2356414"/>
                </a:cubicBezTo>
                <a:lnTo>
                  <a:pt x="0" y="214491"/>
                </a:lnTo>
                <a:cubicBezTo>
                  <a:pt x="0" y="96031"/>
                  <a:pt x="96031" y="0"/>
                  <a:pt x="214491" y="0"/>
                </a:cubicBez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7BF40C-2593-1EFF-281F-DEC11B4338FF}"/>
              </a:ext>
            </a:extLst>
          </p:cNvPr>
          <p:cNvSpPr txBox="1"/>
          <p:nvPr/>
        </p:nvSpPr>
        <p:spPr>
          <a:xfrm>
            <a:off x="839788" y="1721221"/>
            <a:ext cx="1482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3D1CF7-F837-C7D3-7603-F2957C29D355}"/>
              </a:ext>
            </a:extLst>
          </p:cNvPr>
          <p:cNvSpPr txBox="1"/>
          <p:nvPr/>
        </p:nvSpPr>
        <p:spPr>
          <a:xfrm>
            <a:off x="839788" y="2182886"/>
            <a:ext cx="10007282" cy="73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DA91AA1-3870-9327-C01A-C40E0ECF6444}"/>
              </a:ext>
            </a:extLst>
          </p:cNvPr>
          <p:cNvSpPr/>
          <p:nvPr/>
        </p:nvSpPr>
        <p:spPr>
          <a:xfrm>
            <a:off x="3223098" y="4101612"/>
            <a:ext cx="2590766" cy="1536965"/>
          </a:xfrm>
          <a:prstGeom prst="roundRect">
            <a:avLst>
              <a:gd name="adj" fmla="val 8343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5B5C617-2693-C129-3E0E-32B65BD09F6F}"/>
              </a:ext>
            </a:extLst>
          </p:cNvPr>
          <p:cNvSpPr/>
          <p:nvPr/>
        </p:nvSpPr>
        <p:spPr>
          <a:xfrm>
            <a:off x="8761447" y="4101612"/>
            <a:ext cx="2590766" cy="1536965"/>
          </a:xfrm>
          <a:prstGeom prst="roundRect">
            <a:avLst>
              <a:gd name="adj" fmla="val 8343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01DAA6-0D72-3081-8DA6-AD5F7FCF44AB}"/>
              </a:ext>
            </a:extLst>
          </p:cNvPr>
          <p:cNvSpPr txBox="1"/>
          <p:nvPr/>
        </p:nvSpPr>
        <p:spPr>
          <a:xfrm>
            <a:off x="3537639" y="4223875"/>
            <a:ext cx="1277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13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35C0EA-7C5A-036B-6728-52736DA5FCBF}"/>
              </a:ext>
            </a:extLst>
          </p:cNvPr>
          <p:cNvSpPr txBox="1"/>
          <p:nvPr/>
        </p:nvSpPr>
        <p:spPr>
          <a:xfrm>
            <a:off x="3527033" y="4597272"/>
            <a:ext cx="1982897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</a:t>
            </a:r>
            <a:endParaRPr lang="en-US" altLang="zh-CN" sz="1600" dirty="0">
              <a:solidFill>
                <a:schemeClr val="bg1"/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499C29-CFC7-711F-731E-7FB80A959AC9}"/>
              </a:ext>
            </a:extLst>
          </p:cNvPr>
          <p:cNvSpPr txBox="1"/>
          <p:nvPr/>
        </p:nvSpPr>
        <p:spPr>
          <a:xfrm>
            <a:off x="9062139" y="4223875"/>
            <a:ext cx="1277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13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A00BAD-F750-C652-7236-4541232A69B4}"/>
              </a:ext>
            </a:extLst>
          </p:cNvPr>
          <p:cNvSpPr txBox="1"/>
          <p:nvPr/>
        </p:nvSpPr>
        <p:spPr>
          <a:xfrm>
            <a:off x="9051533" y="4597272"/>
            <a:ext cx="1982897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</a:t>
            </a:r>
            <a:endParaRPr lang="en-US" altLang="zh-CN" sz="1600" dirty="0">
              <a:solidFill>
                <a:schemeClr val="bg1"/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AAB87D-6FC9-705F-36C7-7E98F48ADA67}"/>
              </a:ext>
            </a:extLst>
          </p:cNvPr>
          <p:cNvSpPr txBox="1"/>
          <p:nvPr/>
        </p:nvSpPr>
        <p:spPr>
          <a:xfrm>
            <a:off x="772846" y="4175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>
                <a:solidFill>
                  <a:srgbClr val="222222"/>
                </a:solidFill>
              </a:rPr>
              <a:t>自我评价</a:t>
            </a:r>
            <a:endParaRPr lang="zh-CN" altLang="en-US" sz="3200" dirty="0">
              <a:solidFill>
                <a:srgbClr val="22222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B2F3B3-3F4A-F56B-6F9E-C86CF0DC0E07}"/>
              </a:ext>
            </a:extLst>
          </p:cNvPr>
          <p:cNvSpPr txBox="1"/>
          <p:nvPr/>
        </p:nvSpPr>
        <p:spPr>
          <a:xfrm>
            <a:off x="772846" y="909874"/>
            <a:ext cx="2151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SELF-EVALUATION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0C5105-EBF6-DA44-50CC-8DBE124AAE66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0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6E49F98E-6B51-5886-E691-AB8119EAEF38}"/>
              </a:ext>
            </a:extLst>
          </p:cNvPr>
          <p:cNvSpPr/>
          <p:nvPr/>
        </p:nvSpPr>
        <p:spPr>
          <a:xfrm>
            <a:off x="11285143" y="4696164"/>
            <a:ext cx="906857" cy="2161837"/>
          </a:xfrm>
          <a:custGeom>
            <a:avLst/>
            <a:gdLst>
              <a:gd name="connsiteX0" fmla="*/ 496253 w 496252"/>
              <a:gd name="connsiteY0" fmla="*/ 0 h 1183005"/>
              <a:gd name="connsiteX1" fmla="*/ 0 w 496252"/>
              <a:gd name="connsiteY1" fmla="*/ 591503 h 1183005"/>
              <a:gd name="connsiteX2" fmla="*/ 496253 w 496252"/>
              <a:gd name="connsiteY2" fmla="*/ 1183005 h 1183005"/>
              <a:gd name="connsiteX3" fmla="*/ 496253 w 496252"/>
              <a:gd name="connsiteY3" fmla="*/ 0 h 118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52" h="1183005">
                <a:moveTo>
                  <a:pt x="496253" y="0"/>
                </a:moveTo>
                <a:cubicBezTo>
                  <a:pt x="214313" y="49530"/>
                  <a:pt x="0" y="295275"/>
                  <a:pt x="0" y="591503"/>
                </a:cubicBezTo>
                <a:cubicBezTo>
                  <a:pt x="0" y="887730"/>
                  <a:pt x="214313" y="1133475"/>
                  <a:pt x="496253" y="1183005"/>
                </a:cubicBezTo>
                <a:lnTo>
                  <a:pt x="496253" y="0"/>
                </a:lnTo>
                <a:close/>
              </a:path>
            </a:pathLst>
          </a:custGeom>
          <a:solidFill>
            <a:srgbClr val="49846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6B921E9-D7CD-0160-2D49-9F1D9DF57DE8}"/>
              </a:ext>
            </a:extLst>
          </p:cNvPr>
          <p:cNvSpPr/>
          <p:nvPr/>
        </p:nvSpPr>
        <p:spPr>
          <a:xfrm>
            <a:off x="921" y="6325027"/>
            <a:ext cx="1370961" cy="532973"/>
          </a:xfrm>
          <a:custGeom>
            <a:avLst/>
            <a:gdLst>
              <a:gd name="connsiteX0" fmla="*/ 685482 w 1370961"/>
              <a:gd name="connsiteY0" fmla="*/ 0 h 532973"/>
              <a:gd name="connsiteX1" fmla="*/ 1340239 w 1370961"/>
              <a:gd name="connsiteY1" fmla="*/ 434002 h 532973"/>
              <a:gd name="connsiteX2" fmla="*/ 1370961 w 1370961"/>
              <a:gd name="connsiteY2" fmla="*/ 532973 h 532973"/>
              <a:gd name="connsiteX3" fmla="*/ 0 w 1370961"/>
              <a:gd name="connsiteY3" fmla="*/ 532973 h 532973"/>
              <a:gd name="connsiteX4" fmla="*/ 30723 w 1370961"/>
              <a:gd name="connsiteY4" fmla="*/ 434002 h 532973"/>
              <a:gd name="connsiteX5" fmla="*/ 685482 w 1370961"/>
              <a:gd name="connsiteY5" fmla="*/ 0 h 5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0961" h="532973">
                <a:moveTo>
                  <a:pt x="685482" y="0"/>
                </a:moveTo>
                <a:cubicBezTo>
                  <a:pt x="979821" y="0"/>
                  <a:pt x="1232364" y="178958"/>
                  <a:pt x="1340239" y="434002"/>
                </a:cubicBezTo>
                <a:lnTo>
                  <a:pt x="1370961" y="532973"/>
                </a:lnTo>
                <a:lnTo>
                  <a:pt x="0" y="532973"/>
                </a:lnTo>
                <a:lnTo>
                  <a:pt x="30723" y="434002"/>
                </a:lnTo>
                <a:cubicBezTo>
                  <a:pt x="138598" y="178958"/>
                  <a:pt x="391140" y="0"/>
                  <a:pt x="685482" y="0"/>
                </a:cubicBez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A9913E1-F691-BA9E-59C2-E4836EFB4602}"/>
              </a:ext>
            </a:extLst>
          </p:cNvPr>
          <p:cNvSpPr/>
          <p:nvPr/>
        </p:nvSpPr>
        <p:spPr>
          <a:xfrm>
            <a:off x="11479244" y="1085427"/>
            <a:ext cx="259327" cy="249189"/>
          </a:xfrm>
          <a:custGeom>
            <a:avLst/>
            <a:gdLst>
              <a:gd name="connsiteX0" fmla="*/ 231079 w 236838"/>
              <a:gd name="connsiteY0" fmla="*/ 104299 h 227579"/>
              <a:gd name="connsiteX1" fmla="*/ 220602 w 236838"/>
              <a:gd name="connsiteY1" fmla="*/ 72866 h 227579"/>
              <a:gd name="connsiteX2" fmla="*/ 171072 w 236838"/>
              <a:gd name="connsiteY2" fmla="*/ 65246 h 227579"/>
              <a:gd name="connsiteX3" fmla="*/ 156784 w 236838"/>
              <a:gd name="connsiteY3" fmla="*/ 54769 h 227579"/>
              <a:gd name="connsiteX4" fmla="*/ 134877 w 236838"/>
              <a:gd name="connsiteY4" fmla="*/ 10001 h 227579"/>
              <a:gd name="connsiteX5" fmla="*/ 101539 w 236838"/>
              <a:gd name="connsiteY5" fmla="*/ 10001 h 227579"/>
              <a:gd name="connsiteX6" fmla="*/ 79632 w 236838"/>
              <a:gd name="connsiteY6" fmla="*/ 54769 h 227579"/>
              <a:gd name="connsiteX7" fmla="*/ 65344 w 236838"/>
              <a:gd name="connsiteY7" fmla="*/ 65246 h 227579"/>
              <a:gd name="connsiteX8" fmla="*/ 15814 w 236838"/>
              <a:gd name="connsiteY8" fmla="*/ 72866 h 227579"/>
              <a:gd name="connsiteX9" fmla="*/ 5336 w 236838"/>
              <a:gd name="connsiteY9" fmla="*/ 104299 h 227579"/>
              <a:gd name="connsiteX10" fmla="*/ 40579 w 236838"/>
              <a:gd name="connsiteY10" fmla="*/ 139541 h 227579"/>
              <a:gd name="connsiteX11" fmla="*/ 46294 w 236838"/>
              <a:gd name="connsiteY11" fmla="*/ 155734 h 227579"/>
              <a:gd name="connsiteX12" fmla="*/ 37722 w 236838"/>
              <a:gd name="connsiteY12" fmla="*/ 205264 h 227579"/>
              <a:gd name="connsiteX13" fmla="*/ 64392 w 236838"/>
              <a:gd name="connsiteY13" fmla="*/ 225266 h 227579"/>
              <a:gd name="connsiteX14" fmla="*/ 108207 w 236838"/>
              <a:gd name="connsiteY14" fmla="*/ 202406 h 227579"/>
              <a:gd name="connsiteX15" fmla="*/ 125352 w 236838"/>
              <a:gd name="connsiteY15" fmla="*/ 202406 h 227579"/>
              <a:gd name="connsiteX16" fmla="*/ 169167 w 236838"/>
              <a:gd name="connsiteY16" fmla="*/ 225266 h 227579"/>
              <a:gd name="connsiteX17" fmla="*/ 195836 w 236838"/>
              <a:gd name="connsiteY17" fmla="*/ 205264 h 227579"/>
              <a:gd name="connsiteX18" fmla="*/ 187264 w 236838"/>
              <a:gd name="connsiteY18" fmla="*/ 155734 h 227579"/>
              <a:gd name="connsiteX19" fmla="*/ 192979 w 236838"/>
              <a:gd name="connsiteY19" fmla="*/ 139541 h 227579"/>
              <a:gd name="connsiteX20" fmla="*/ 231079 w 236838"/>
              <a:gd name="connsiteY20" fmla="*/ 104299 h 22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6838" h="227579">
                <a:moveTo>
                  <a:pt x="231079" y="104299"/>
                </a:moveTo>
                <a:cubicBezTo>
                  <a:pt x="242509" y="93821"/>
                  <a:pt x="235842" y="74771"/>
                  <a:pt x="220602" y="72866"/>
                </a:cubicBezTo>
                <a:lnTo>
                  <a:pt x="171072" y="65246"/>
                </a:lnTo>
                <a:cubicBezTo>
                  <a:pt x="165357" y="64294"/>
                  <a:pt x="159642" y="60484"/>
                  <a:pt x="156784" y="54769"/>
                </a:cubicBezTo>
                <a:lnTo>
                  <a:pt x="134877" y="10001"/>
                </a:lnTo>
                <a:cubicBezTo>
                  <a:pt x="128209" y="-3334"/>
                  <a:pt x="108207" y="-3334"/>
                  <a:pt x="101539" y="10001"/>
                </a:cubicBezTo>
                <a:lnTo>
                  <a:pt x="79632" y="54769"/>
                </a:lnTo>
                <a:cubicBezTo>
                  <a:pt x="76774" y="60484"/>
                  <a:pt x="72011" y="64294"/>
                  <a:pt x="65344" y="65246"/>
                </a:cubicBezTo>
                <a:lnTo>
                  <a:pt x="15814" y="72866"/>
                </a:lnTo>
                <a:cubicBezTo>
                  <a:pt x="574" y="74771"/>
                  <a:pt x="-5141" y="93821"/>
                  <a:pt x="5336" y="104299"/>
                </a:cubicBezTo>
                <a:lnTo>
                  <a:pt x="40579" y="139541"/>
                </a:lnTo>
                <a:cubicBezTo>
                  <a:pt x="45342" y="143351"/>
                  <a:pt x="47247" y="150019"/>
                  <a:pt x="46294" y="155734"/>
                </a:cubicBezTo>
                <a:lnTo>
                  <a:pt x="37722" y="205264"/>
                </a:lnTo>
                <a:cubicBezTo>
                  <a:pt x="34864" y="220504"/>
                  <a:pt x="51057" y="231934"/>
                  <a:pt x="64392" y="225266"/>
                </a:cubicBezTo>
                <a:lnTo>
                  <a:pt x="108207" y="202406"/>
                </a:lnTo>
                <a:cubicBezTo>
                  <a:pt x="113922" y="199549"/>
                  <a:pt x="119636" y="199549"/>
                  <a:pt x="125352" y="202406"/>
                </a:cubicBezTo>
                <a:lnTo>
                  <a:pt x="169167" y="225266"/>
                </a:lnTo>
                <a:cubicBezTo>
                  <a:pt x="182502" y="232886"/>
                  <a:pt x="198694" y="220504"/>
                  <a:pt x="195836" y="205264"/>
                </a:cubicBezTo>
                <a:lnTo>
                  <a:pt x="187264" y="155734"/>
                </a:lnTo>
                <a:cubicBezTo>
                  <a:pt x="186311" y="150019"/>
                  <a:pt x="188217" y="143351"/>
                  <a:pt x="192979" y="139541"/>
                </a:cubicBezTo>
                <a:lnTo>
                  <a:pt x="231079" y="104299"/>
                </a:ln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E8705D2-F27F-77A1-AB18-0B2E0AC3E9BB}"/>
              </a:ext>
            </a:extLst>
          </p:cNvPr>
          <p:cNvSpPr/>
          <p:nvPr/>
        </p:nvSpPr>
        <p:spPr>
          <a:xfrm>
            <a:off x="757848" y="1003729"/>
            <a:ext cx="546887" cy="602392"/>
          </a:xfrm>
          <a:custGeom>
            <a:avLst/>
            <a:gdLst>
              <a:gd name="connsiteX0" fmla="*/ 271394 w 347221"/>
              <a:gd name="connsiteY0" fmla="*/ 136952 h 382461"/>
              <a:gd name="connsiteX1" fmla="*/ 267584 w 347221"/>
              <a:gd name="connsiteY1" fmla="*/ 105520 h 382461"/>
              <a:gd name="connsiteX2" fmla="*/ 288539 w 347221"/>
              <a:gd name="connsiteY2" fmla="*/ 84565 h 382461"/>
              <a:gd name="connsiteX3" fmla="*/ 278062 w 347221"/>
              <a:gd name="connsiteY3" fmla="*/ 46465 h 382461"/>
              <a:gd name="connsiteX4" fmla="*/ 248534 w 347221"/>
              <a:gd name="connsiteY4" fmla="*/ 41702 h 382461"/>
              <a:gd name="connsiteX5" fmla="*/ 234247 w 347221"/>
              <a:gd name="connsiteY5" fmla="*/ 18842 h 382461"/>
              <a:gd name="connsiteX6" fmla="*/ 194241 w 347221"/>
              <a:gd name="connsiteY6" fmla="*/ 7412 h 382461"/>
              <a:gd name="connsiteX7" fmla="*/ 191384 w 347221"/>
              <a:gd name="connsiteY7" fmla="*/ 11222 h 382461"/>
              <a:gd name="connsiteX8" fmla="*/ 175191 w 347221"/>
              <a:gd name="connsiteY8" fmla="*/ 40750 h 382461"/>
              <a:gd name="connsiteX9" fmla="*/ 144711 w 347221"/>
              <a:gd name="connsiteY9" fmla="*/ 45512 h 382461"/>
              <a:gd name="connsiteX10" fmla="*/ 137091 w 347221"/>
              <a:gd name="connsiteY10" fmla="*/ 87422 h 382461"/>
              <a:gd name="connsiteX11" fmla="*/ 155189 w 347221"/>
              <a:gd name="connsiteY11" fmla="*/ 109330 h 382461"/>
              <a:gd name="connsiteX12" fmla="*/ 150427 w 347221"/>
              <a:gd name="connsiteY12" fmla="*/ 136952 h 382461"/>
              <a:gd name="connsiteX13" fmla="*/ 186622 w 347221"/>
              <a:gd name="connsiteY13" fmla="*/ 158860 h 382461"/>
              <a:gd name="connsiteX14" fmla="*/ 213291 w 347221"/>
              <a:gd name="connsiteY14" fmla="*/ 147430 h 382461"/>
              <a:gd name="connsiteX15" fmla="*/ 239009 w 347221"/>
              <a:gd name="connsiteY15" fmla="*/ 160765 h 382461"/>
              <a:gd name="connsiteX16" fmla="*/ 271394 w 347221"/>
              <a:gd name="connsiteY16" fmla="*/ 136952 h 382461"/>
              <a:gd name="connsiteX17" fmla="*/ 248534 w 347221"/>
              <a:gd name="connsiteY17" fmla="*/ 143620 h 382461"/>
              <a:gd name="connsiteX18" fmla="*/ 233294 w 347221"/>
              <a:gd name="connsiteY18" fmla="*/ 136000 h 382461"/>
              <a:gd name="connsiteX19" fmla="*/ 210434 w 347221"/>
              <a:gd name="connsiteY19" fmla="*/ 127427 h 382461"/>
              <a:gd name="connsiteX20" fmla="*/ 187574 w 347221"/>
              <a:gd name="connsiteY20" fmla="*/ 136000 h 382461"/>
              <a:gd name="connsiteX21" fmla="*/ 172334 w 347221"/>
              <a:gd name="connsiteY21" fmla="*/ 143620 h 382461"/>
              <a:gd name="connsiteX22" fmla="*/ 171382 w 347221"/>
              <a:gd name="connsiteY22" fmla="*/ 135047 h 382461"/>
              <a:gd name="connsiteX23" fmla="*/ 163761 w 347221"/>
              <a:gd name="connsiteY23" fmla="*/ 85517 h 382461"/>
              <a:gd name="connsiteX24" fmla="*/ 149474 w 347221"/>
              <a:gd name="connsiteY24" fmla="*/ 66467 h 382461"/>
              <a:gd name="connsiteX25" fmla="*/ 179002 w 347221"/>
              <a:gd name="connsiteY25" fmla="*/ 62657 h 382461"/>
              <a:gd name="connsiteX26" fmla="*/ 208529 w 347221"/>
              <a:gd name="connsiteY26" fmla="*/ 24557 h 382461"/>
              <a:gd name="connsiteX27" fmla="*/ 225674 w 347221"/>
              <a:gd name="connsiteY27" fmla="*/ 50275 h 382461"/>
              <a:gd name="connsiteX28" fmla="*/ 242819 w 347221"/>
              <a:gd name="connsiteY28" fmla="*/ 62657 h 382461"/>
              <a:gd name="connsiteX29" fmla="*/ 272347 w 347221"/>
              <a:gd name="connsiteY29" fmla="*/ 66467 h 382461"/>
              <a:gd name="connsiteX30" fmla="*/ 258059 w 347221"/>
              <a:gd name="connsiteY30" fmla="*/ 85517 h 382461"/>
              <a:gd name="connsiteX31" fmla="*/ 245677 w 347221"/>
              <a:gd name="connsiteY31" fmla="*/ 106472 h 382461"/>
              <a:gd name="connsiteX32" fmla="*/ 249486 w 347221"/>
              <a:gd name="connsiteY32" fmla="*/ 135047 h 382461"/>
              <a:gd name="connsiteX33" fmla="*/ 248534 w 347221"/>
              <a:gd name="connsiteY33" fmla="*/ 143620 h 382461"/>
              <a:gd name="connsiteX34" fmla="*/ 129472 w 347221"/>
              <a:gd name="connsiteY34" fmla="*/ 143620 h 382461"/>
              <a:gd name="connsiteX35" fmla="*/ 104707 w 347221"/>
              <a:gd name="connsiteY35" fmla="*/ 139810 h 382461"/>
              <a:gd name="connsiteX36" fmla="*/ 94229 w 347221"/>
              <a:gd name="connsiteY36" fmla="*/ 121712 h 382461"/>
              <a:gd name="connsiteX37" fmla="*/ 58034 w 347221"/>
              <a:gd name="connsiteY37" fmla="*/ 112187 h 382461"/>
              <a:gd name="connsiteX38" fmla="*/ 55177 w 347221"/>
              <a:gd name="connsiteY38" fmla="*/ 115997 h 382461"/>
              <a:gd name="connsiteX39" fmla="*/ 41841 w 347221"/>
              <a:gd name="connsiteY39" fmla="*/ 139810 h 382461"/>
              <a:gd name="connsiteX40" fmla="*/ 16124 w 347221"/>
              <a:gd name="connsiteY40" fmla="*/ 143620 h 382461"/>
              <a:gd name="connsiteX41" fmla="*/ 8504 w 347221"/>
              <a:gd name="connsiteY41" fmla="*/ 181720 h 382461"/>
              <a:gd name="connsiteX42" fmla="*/ 23744 w 347221"/>
              <a:gd name="connsiteY42" fmla="*/ 198865 h 382461"/>
              <a:gd name="connsiteX43" fmla="*/ 19934 w 347221"/>
              <a:gd name="connsiteY43" fmla="*/ 221725 h 382461"/>
              <a:gd name="connsiteX44" fmla="*/ 52319 w 347221"/>
              <a:gd name="connsiteY44" fmla="*/ 242680 h 382461"/>
              <a:gd name="connsiteX45" fmla="*/ 73274 w 347221"/>
              <a:gd name="connsiteY45" fmla="*/ 233155 h 382461"/>
              <a:gd name="connsiteX46" fmla="*/ 94229 w 347221"/>
              <a:gd name="connsiteY46" fmla="*/ 244585 h 382461"/>
              <a:gd name="connsiteX47" fmla="*/ 124709 w 347221"/>
              <a:gd name="connsiteY47" fmla="*/ 221725 h 382461"/>
              <a:gd name="connsiteX48" fmla="*/ 120899 w 347221"/>
              <a:gd name="connsiteY48" fmla="*/ 196960 h 382461"/>
              <a:gd name="connsiteX49" fmla="*/ 138997 w 347221"/>
              <a:gd name="connsiteY49" fmla="*/ 179815 h 382461"/>
              <a:gd name="connsiteX50" fmla="*/ 129472 w 347221"/>
              <a:gd name="connsiteY50" fmla="*/ 143620 h 382461"/>
              <a:gd name="connsiteX51" fmla="*/ 111374 w 347221"/>
              <a:gd name="connsiteY51" fmla="*/ 176957 h 382461"/>
              <a:gd name="connsiteX52" fmla="*/ 103754 w 347221"/>
              <a:gd name="connsiteY52" fmla="*/ 219820 h 382461"/>
              <a:gd name="connsiteX53" fmla="*/ 105659 w 347221"/>
              <a:gd name="connsiteY53" fmla="*/ 224582 h 382461"/>
              <a:gd name="connsiteX54" fmla="*/ 92324 w 347221"/>
              <a:gd name="connsiteY54" fmla="*/ 217915 h 382461"/>
              <a:gd name="connsiteX55" fmla="*/ 72322 w 347221"/>
              <a:gd name="connsiteY55" fmla="*/ 210295 h 382461"/>
              <a:gd name="connsiteX56" fmla="*/ 52319 w 347221"/>
              <a:gd name="connsiteY56" fmla="*/ 217915 h 382461"/>
              <a:gd name="connsiteX57" fmla="*/ 38984 w 347221"/>
              <a:gd name="connsiteY57" fmla="*/ 224582 h 382461"/>
              <a:gd name="connsiteX58" fmla="*/ 40889 w 347221"/>
              <a:gd name="connsiteY58" fmla="*/ 219820 h 382461"/>
              <a:gd name="connsiteX59" fmla="*/ 33269 w 347221"/>
              <a:gd name="connsiteY59" fmla="*/ 176957 h 382461"/>
              <a:gd name="connsiteX60" fmla="*/ 20886 w 347221"/>
              <a:gd name="connsiteY60" fmla="*/ 163622 h 382461"/>
              <a:gd name="connsiteX61" fmla="*/ 45652 w 347221"/>
              <a:gd name="connsiteY61" fmla="*/ 159812 h 382461"/>
              <a:gd name="connsiteX62" fmla="*/ 71369 w 347221"/>
              <a:gd name="connsiteY62" fmla="*/ 127427 h 382461"/>
              <a:gd name="connsiteX63" fmla="*/ 82799 w 347221"/>
              <a:gd name="connsiteY63" fmla="*/ 148382 h 382461"/>
              <a:gd name="connsiteX64" fmla="*/ 98039 w 347221"/>
              <a:gd name="connsiteY64" fmla="*/ 159812 h 382461"/>
              <a:gd name="connsiteX65" fmla="*/ 122804 w 347221"/>
              <a:gd name="connsiteY65" fmla="*/ 163622 h 382461"/>
              <a:gd name="connsiteX66" fmla="*/ 111374 w 347221"/>
              <a:gd name="connsiteY66" fmla="*/ 176957 h 382461"/>
              <a:gd name="connsiteX67" fmla="*/ 334259 w 347221"/>
              <a:gd name="connsiteY67" fmla="*/ 304592 h 382461"/>
              <a:gd name="connsiteX68" fmla="*/ 316162 w 347221"/>
              <a:gd name="connsiteY68" fmla="*/ 301735 h 382461"/>
              <a:gd name="connsiteX69" fmla="*/ 310447 w 347221"/>
              <a:gd name="connsiteY69" fmla="*/ 290305 h 382461"/>
              <a:gd name="connsiteX70" fmla="*/ 280919 w 347221"/>
              <a:gd name="connsiteY70" fmla="*/ 281732 h 382461"/>
              <a:gd name="connsiteX71" fmla="*/ 277109 w 347221"/>
              <a:gd name="connsiteY71" fmla="*/ 285542 h 382461"/>
              <a:gd name="connsiteX72" fmla="*/ 269489 w 347221"/>
              <a:gd name="connsiteY72" fmla="*/ 301735 h 382461"/>
              <a:gd name="connsiteX73" fmla="*/ 251391 w 347221"/>
              <a:gd name="connsiteY73" fmla="*/ 304592 h 382461"/>
              <a:gd name="connsiteX74" fmla="*/ 244724 w 347221"/>
              <a:gd name="connsiteY74" fmla="*/ 336977 h 382461"/>
              <a:gd name="connsiteX75" fmla="*/ 253297 w 347221"/>
              <a:gd name="connsiteY75" fmla="*/ 344597 h 382461"/>
              <a:gd name="connsiteX76" fmla="*/ 255202 w 347221"/>
              <a:gd name="connsiteY76" fmla="*/ 345550 h 382461"/>
              <a:gd name="connsiteX77" fmla="*/ 252344 w 347221"/>
              <a:gd name="connsiteY77" fmla="*/ 361742 h 382461"/>
              <a:gd name="connsiteX78" fmla="*/ 279966 w 347221"/>
              <a:gd name="connsiteY78" fmla="*/ 379840 h 382461"/>
              <a:gd name="connsiteX79" fmla="*/ 290444 w 347221"/>
              <a:gd name="connsiteY79" fmla="*/ 374125 h 382461"/>
              <a:gd name="connsiteX80" fmla="*/ 292349 w 347221"/>
              <a:gd name="connsiteY80" fmla="*/ 373172 h 382461"/>
              <a:gd name="connsiteX81" fmla="*/ 306637 w 347221"/>
              <a:gd name="connsiteY81" fmla="*/ 380792 h 382461"/>
              <a:gd name="connsiteX82" fmla="*/ 332354 w 347221"/>
              <a:gd name="connsiteY82" fmla="*/ 360790 h 382461"/>
              <a:gd name="connsiteX83" fmla="*/ 330449 w 347221"/>
              <a:gd name="connsiteY83" fmla="*/ 350312 h 382461"/>
              <a:gd name="connsiteX84" fmla="*/ 329497 w 347221"/>
              <a:gd name="connsiteY84" fmla="*/ 345550 h 382461"/>
              <a:gd name="connsiteX85" fmla="*/ 340927 w 347221"/>
              <a:gd name="connsiteY85" fmla="*/ 334120 h 382461"/>
              <a:gd name="connsiteX86" fmla="*/ 334259 w 347221"/>
              <a:gd name="connsiteY86" fmla="*/ 304592 h 382461"/>
              <a:gd name="connsiteX87" fmla="*/ 318066 w 347221"/>
              <a:gd name="connsiteY87" fmla="*/ 329357 h 382461"/>
              <a:gd name="connsiteX88" fmla="*/ 310447 w 347221"/>
              <a:gd name="connsiteY88" fmla="*/ 358885 h 382461"/>
              <a:gd name="connsiteX89" fmla="*/ 308541 w 347221"/>
              <a:gd name="connsiteY89" fmla="*/ 357932 h 382461"/>
              <a:gd name="connsiteX90" fmla="*/ 293302 w 347221"/>
              <a:gd name="connsiteY90" fmla="*/ 352217 h 382461"/>
              <a:gd name="connsiteX91" fmla="*/ 278062 w 347221"/>
              <a:gd name="connsiteY91" fmla="*/ 357932 h 382461"/>
              <a:gd name="connsiteX92" fmla="*/ 276157 w 347221"/>
              <a:gd name="connsiteY92" fmla="*/ 358885 h 382461"/>
              <a:gd name="connsiteX93" fmla="*/ 268537 w 347221"/>
              <a:gd name="connsiteY93" fmla="*/ 329357 h 382461"/>
              <a:gd name="connsiteX94" fmla="*/ 264727 w 347221"/>
              <a:gd name="connsiteY94" fmla="*/ 325547 h 382461"/>
              <a:gd name="connsiteX95" fmla="*/ 276157 w 347221"/>
              <a:gd name="connsiteY95" fmla="*/ 322690 h 382461"/>
              <a:gd name="connsiteX96" fmla="*/ 294254 w 347221"/>
              <a:gd name="connsiteY96" fmla="*/ 302687 h 382461"/>
              <a:gd name="connsiteX97" fmla="*/ 295207 w 347221"/>
              <a:gd name="connsiteY97" fmla="*/ 303640 h 382461"/>
              <a:gd name="connsiteX98" fmla="*/ 299969 w 347221"/>
              <a:gd name="connsiteY98" fmla="*/ 313165 h 382461"/>
              <a:gd name="connsiteX99" fmla="*/ 312352 w 347221"/>
              <a:gd name="connsiteY99" fmla="*/ 322690 h 382461"/>
              <a:gd name="connsiteX100" fmla="*/ 323782 w 347221"/>
              <a:gd name="connsiteY100" fmla="*/ 325547 h 382461"/>
              <a:gd name="connsiteX101" fmla="*/ 318066 w 347221"/>
              <a:gd name="connsiteY101" fmla="*/ 329357 h 38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47221" h="382461">
                <a:moveTo>
                  <a:pt x="271394" y="136952"/>
                </a:moveTo>
                <a:cubicBezTo>
                  <a:pt x="270441" y="127427"/>
                  <a:pt x="263774" y="114092"/>
                  <a:pt x="267584" y="105520"/>
                </a:cubicBezTo>
                <a:cubicBezTo>
                  <a:pt x="271394" y="97900"/>
                  <a:pt x="282824" y="92185"/>
                  <a:pt x="288539" y="84565"/>
                </a:cubicBezTo>
                <a:cubicBezTo>
                  <a:pt x="300922" y="70277"/>
                  <a:pt x="296159" y="52180"/>
                  <a:pt x="278062" y="46465"/>
                </a:cubicBezTo>
                <a:cubicBezTo>
                  <a:pt x="269489" y="43607"/>
                  <a:pt x="256154" y="46465"/>
                  <a:pt x="248534" y="41702"/>
                </a:cubicBezTo>
                <a:cubicBezTo>
                  <a:pt x="240914" y="37892"/>
                  <a:pt x="239009" y="26462"/>
                  <a:pt x="234247" y="18842"/>
                </a:cubicBezTo>
                <a:cubicBezTo>
                  <a:pt x="225674" y="2650"/>
                  <a:pt x="209482" y="-7828"/>
                  <a:pt x="194241" y="7412"/>
                </a:cubicBezTo>
                <a:cubicBezTo>
                  <a:pt x="193289" y="8365"/>
                  <a:pt x="192336" y="9317"/>
                  <a:pt x="191384" y="11222"/>
                </a:cubicBezTo>
                <a:cubicBezTo>
                  <a:pt x="187574" y="19795"/>
                  <a:pt x="182811" y="35987"/>
                  <a:pt x="175191" y="40750"/>
                </a:cubicBezTo>
                <a:cubicBezTo>
                  <a:pt x="167572" y="45512"/>
                  <a:pt x="153284" y="42655"/>
                  <a:pt x="144711" y="45512"/>
                </a:cubicBezTo>
                <a:cubicBezTo>
                  <a:pt x="121852" y="52180"/>
                  <a:pt x="122804" y="72182"/>
                  <a:pt x="137091" y="87422"/>
                </a:cubicBezTo>
                <a:cubicBezTo>
                  <a:pt x="143759" y="94090"/>
                  <a:pt x="154236" y="100757"/>
                  <a:pt x="155189" y="109330"/>
                </a:cubicBezTo>
                <a:cubicBezTo>
                  <a:pt x="156141" y="117902"/>
                  <a:pt x="151379" y="128380"/>
                  <a:pt x="150427" y="136952"/>
                </a:cubicBezTo>
                <a:cubicBezTo>
                  <a:pt x="149474" y="159812"/>
                  <a:pt x="167572" y="167432"/>
                  <a:pt x="186622" y="158860"/>
                </a:cubicBezTo>
                <a:cubicBezTo>
                  <a:pt x="195194" y="155050"/>
                  <a:pt x="204719" y="146477"/>
                  <a:pt x="213291" y="147430"/>
                </a:cubicBezTo>
                <a:cubicBezTo>
                  <a:pt x="221864" y="148382"/>
                  <a:pt x="230436" y="157907"/>
                  <a:pt x="239009" y="160765"/>
                </a:cubicBezTo>
                <a:cubicBezTo>
                  <a:pt x="258059" y="169337"/>
                  <a:pt x="272347" y="156955"/>
                  <a:pt x="271394" y="136952"/>
                </a:cubicBezTo>
                <a:close/>
                <a:moveTo>
                  <a:pt x="248534" y="143620"/>
                </a:moveTo>
                <a:cubicBezTo>
                  <a:pt x="246629" y="144572"/>
                  <a:pt x="235199" y="136952"/>
                  <a:pt x="233294" y="136000"/>
                </a:cubicBezTo>
                <a:cubicBezTo>
                  <a:pt x="226627" y="132190"/>
                  <a:pt x="219007" y="127427"/>
                  <a:pt x="210434" y="127427"/>
                </a:cubicBezTo>
                <a:cubicBezTo>
                  <a:pt x="202814" y="127427"/>
                  <a:pt x="194241" y="133142"/>
                  <a:pt x="187574" y="136000"/>
                </a:cubicBezTo>
                <a:cubicBezTo>
                  <a:pt x="185669" y="136952"/>
                  <a:pt x="174239" y="144572"/>
                  <a:pt x="172334" y="143620"/>
                </a:cubicBezTo>
                <a:cubicBezTo>
                  <a:pt x="167572" y="141715"/>
                  <a:pt x="171382" y="138857"/>
                  <a:pt x="171382" y="135047"/>
                </a:cubicBezTo>
                <a:cubicBezTo>
                  <a:pt x="168524" y="112187"/>
                  <a:pt x="181859" y="104567"/>
                  <a:pt x="163761" y="85517"/>
                </a:cubicBezTo>
                <a:cubicBezTo>
                  <a:pt x="158999" y="80755"/>
                  <a:pt x="145664" y="72182"/>
                  <a:pt x="149474" y="66467"/>
                </a:cubicBezTo>
                <a:cubicBezTo>
                  <a:pt x="153284" y="61705"/>
                  <a:pt x="172334" y="63610"/>
                  <a:pt x="179002" y="62657"/>
                </a:cubicBezTo>
                <a:cubicBezTo>
                  <a:pt x="196147" y="57895"/>
                  <a:pt x="201861" y="38845"/>
                  <a:pt x="208529" y="24557"/>
                </a:cubicBezTo>
                <a:cubicBezTo>
                  <a:pt x="214244" y="21700"/>
                  <a:pt x="223769" y="47417"/>
                  <a:pt x="225674" y="50275"/>
                </a:cubicBezTo>
                <a:cubicBezTo>
                  <a:pt x="230436" y="56942"/>
                  <a:pt x="234247" y="60752"/>
                  <a:pt x="242819" y="62657"/>
                </a:cubicBezTo>
                <a:cubicBezTo>
                  <a:pt x="247582" y="64562"/>
                  <a:pt x="268537" y="62657"/>
                  <a:pt x="272347" y="66467"/>
                </a:cubicBezTo>
                <a:cubicBezTo>
                  <a:pt x="277109" y="72182"/>
                  <a:pt x="262822" y="80755"/>
                  <a:pt x="258059" y="85517"/>
                </a:cubicBezTo>
                <a:cubicBezTo>
                  <a:pt x="251391" y="92185"/>
                  <a:pt x="246629" y="96947"/>
                  <a:pt x="245677" y="106472"/>
                </a:cubicBezTo>
                <a:cubicBezTo>
                  <a:pt x="244724" y="115997"/>
                  <a:pt x="251391" y="125522"/>
                  <a:pt x="249486" y="135047"/>
                </a:cubicBezTo>
                <a:cubicBezTo>
                  <a:pt x="249486" y="138857"/>
                  <a:pt x="253297" y="141715"/>
                  <a:pt x="248534" y="143620"/>
                </a:cubicBezTo>
                <a:close/>
                <a:moveTo>
                  <a:pt x="129472" y="143620"/>
                </a:moveTo>
                <a:cubicBezTo>
                  <a:pt x="121852" y="141715"/>
                  <a:pt x="111374" y="143620"/>
                  <a:pt x="104707" y="139810"/>
                </a:cubicBezTo>
                <a:cubicBezTo>
                  <a:pt x="98991" y="136952"/>
                  <a:pt x="97086" y="127427"/>
                  <a:pt x="94229" y="121712"/>
                </a:cubicBezTo>
                <a:cubicBezTo>
                  <a:pt x="86609" y="107425"/>
                  <a:pt x="71369" y="97900"/>
                  <a:pt x="58034" y="112187"/>
                </a:cubicBezTo>
                <a:cubicBezTo>
                  <a:pt x="57082" y="113140"/>
                  <a:pt x="56129" y="114092"/>
                  <a:pt x="55177" y="115997"/>
                </a:cubicBezTo>
                <a:cubicBezTo>
                  <a:pt x="52319" y="122665"/>
                  <a:pt x="48509" y="136000"/>
                  <a:pt x="41841" y="139810"/>
                </a:cubicBezTo>
                <a:cubicBezTo>
                  <a:pt x="36127" y="143620"/>
                  <a:pt x="23744" y="141715"/>
                  <a:pt x="16124" y="143620"/>
                </a:cubicBezTo>
                <a:cubicBezTo>
                  <a:pt x="-3878" y="149335"/>
                  <a:pt x="-3878" y="168385"/>
                  <a:pt x="8504" y="181720"/>
                </a:cubicBezTo>
                <a:cubicBezTo>
                  <a:pt x="13266" y="186482"/>
                  <a:pt x="21839" y="192197"/>
                  <a:pt x="23744" y="198865"/>
                </a:cubicBezTo>
                <a:cubicBezTo>
                  <a:pt x="24697" y="205532"/>
                  <a:pt x="19934" y="215057"/>
                  <a:pt x="19934" y="221725"/>
                </a:cubicBezTo>
                <a:cubicBezTo>
                  <a:pt x="18982" y="242680"/>
                  <a:pt x="35174" y="250300"/>
                  <a:pt x="52319" y="242680"/>
                </a:cubicBezTo>
                <a:cubicBezTo>
                  <a:pt x="58986" y="239822"/>
                  <a:pt x="66607" y="232202"/>
                  <a:pt x="73274" y="233155"/>
                </a:cubicBezTo>
                <a:cubicBezTo>
                  <a:pt x="79941" y="233155"/>
                  <a:pt x="87561" y="241727"/>
                  <a:pt x="94229" y="244585"/>
                </a:cubicBezTo>
                <a:cubicBezTo>
                  <a:pt x="112327" y="251252"/>
                  <a:pt x="125661" y="239822"/>
                  <a:pt x="124709" y="221725"/>
                </a:cubicBezTo>
                <a:cubicBezTo>
                  <a:pt x="123757" y="215057"/>
                  <a:pt x="118994" y="202675"/>
                  <a:pt x="120899" y="196960"/>
                </a:cubicBezTo>
                <a:cubicBezTo>
                  <a:pt x="123757" y="190292"/>
                  <a:pt x="134234" y="185530"/>
                  <a:pt x="138997" y="179815"/>
                </a:cubicBezTo>
                <a:cubicBezTo>
                  <a:pt x="150427" y="165527"/>
                  <a:pt x="146616" y="149335"/>
                  <a:pt x="129472" y="143620"/>
                </a:cubicBezTo>
                <a:close/>
                <a:moveTo>
                  <a:pt x="111374" y="176957"/>
                </a:moveTo>
                <a:cubicBezTo>
                  <a:pt x="95182" y="193150"/>
                  <a:pt x="106611" y="200770"/>
                  <a:pt x="103754" y="219820"/>
                </a:cubicBezTo>
                <a:cubicBezTo>
                  <a:pt x="103754" y="222677"/>
                  <a:pt x="104707" y="224582"/>
                  <a:pt x="105659" y="224582"/>
                </a:cubicBezTo>
                <a:cubicBezTo>
                  <a:pt x="103754" y="225535"/>
                  <a:pt x="94229" y="218867"/>
                  <a:pt x="92324" y="217915"/>
                </a:cubicBezTo>
                <a:cubicBezTo>
                  <a:pt x="86609" y="215057"/>
                  <a:pt x="79941" y="210295"/>
                  <a:pt x="72322" y="210295"/>
                </a:cubicBezTo>
                <a:cubicBezTo>
                  <a:pt x="65654" y="210295"/>
                  <a:pt x="58986" y="215057"/>
                  <a:pt x="52319" y="217915"/>
                </a:cubicBezTo>
                <a:cubicBezTo>
                  <a:pt x="50414" y="218867"/>
                  <a:pt x="40889" y="225535"/>
                  <a:pt x="38984" y="224582"/>
                </a:cubicBezTo>
                <a:cubicBezTo>
                  <a:pt x="39936" y="224582"/>
                  <a:pt x="40889" y="221725"/>
                  <a:pt x="40889" y="219820"/>
                </a:cubicBezTo>
                <a:cubicBezTo>
                  <a:pt x="38984" y="200770"/>
                  <a:pt x="49461" y="193150"/>
                  <a:pt x="33269" y="176957"/>
                </a:cubicBezTo>
                <a:cubicBezTo>
                  <a:pt x="30411" y="174100"/>
                  <a:pt x="19934" y="165527"/>
                  <a:pt x="20886" y="163622"/>
                </a:cubicBezTo>
                <a:cubicBezTo>
                  <a:pt x="22791" y="160765"/>
                  <a:pt x="40889" y="161717"/>
                  <a:pt x="45652" y="159812"/>
                </a:cubicBezTo>
                <a:cubicBezTo>
                  <a:pt x="60891" y="155050"/>
                  <a:pt x="64702" y="140762"/>
                  <a:pt x="71369" y="127427"/>
                </a:cubicBezTo>
                <a:cubicBezTo>
                  <a:pt x="74227" y="128380"/>
                  <a:pt x="80894" y="145525"/>
                  <a:pt x="82799" y="148382"/>
                </a:cubicBezTo>
                <a:cubicBezTo>
                  <a:pt x="86609" y="154097"/>
                  <a:pt x="90419" y="157907"/>
                  <a:pt x="98039" y="159812"/>
                </a:cubicBezTo>
                <a:cubicBezTo>
                  <a:pt x="101849" y="160765"/>
                  <a:pt x="120899" y="160765"/>
                  <a:pt x="122804" y="163622"/>
                </a:cubicBezTo>
                <a:cubicBezTo>
                  <a:pt x="124709" y="165527"/>
                  <a:pt x="114232" y="174100"/>
                  <a:pt x="111374" y="176957"/>
                </a:cubicBezTo>
                <a:close/>
                <a:moveTo>
                  <a:pt x="334259" y="304592"/>
                </a:moveTo>
                <a:cubicBezTo>
                  <a:pt x="329497" y="302687"/>
                  <a:pt x="320924" y="304592"/>
                  <a:pt x="316162" y="301735"/>
                </a:cubicBezTo>
                <a:cubicBezTo>
                  <a:pt x="315209" y="301735"/>
                  <a:pt x="312352" y="293162"/>
                  <a:pt x="310447" y="290305"/>
                </a:cubicBezTo>
                <a:cubicBezTo>
                  <a:pt x="304732" y="278875"/>
                  <a:pt x="291397" y="272207"/>
                  <a:pt x="280919" y="281732"/>
                </a:cubicBezTo>
                <a:cubicBezTo>
                  <a:pt x="279014" y="282685"/>
                  <a:pt x="278062" y="283637"/>
                  <a:pt x="277109" y="285542"/>
                </a:cubicBezTo>
                <a:cubicBezTo>
                  <a:pt x="275204" y="289352"/>
                  <a:pt x="270441" y="300782"/>
                  <a:pt x="269489" y="301735"/>
                </a:cubicBezTo>
                <a:cubicBezTo>
                  <a:pt x="265679" y="304592"/>
                  <a:pt x="256154" y="302687"/>
                  <a:pt x="251391" y="304592"/>
                </a:cubicBezTo>
                <a:cubicBezTo>
                  <a:pt x="234247" y="309355"/>
                  <a:pt x="234247" y="325547"/>
                  <a:pt x="244724" y="336977"/>
                </a:cubicBezTo>
                <a:cubicBezTo>
                  <a:pt x="247582" y="339835"/>
                  <a:pt x="250439" y="342692"/>
                  <a:pt x="253297" y="344597"/>
                </a:cubicBezTo>
                <a:cubicBezTo>
                  <a:pt x="254249" y="345550"/>
                  <a:pt x="254249" y="345550"/>
                  <a:pt x="255202" y="345550"/>
                </a:cubicBezTo>
                <a:cubicBezTo>
                  <a:pt x="255202" y="351265"/>
                  <a:pt x="253297" y="356027"/>
                  <a:pt x="252344" y="361742"/>
                </a:cubicBezTo>
                <a:cubicBezTo>
                  <a:pt x="251391" y="378887"/>
                  <a:pt x="264727" y="386507"/>
                  <a:pt x="279966" y="379840"/>
                </a:cubicBezTo>
                <a:cubicBezTo>
                  <a:pt x="282824" y="377935"/>
                  <a:pt x="287587" y="376982"/>
                  <a:pt x="290444" y="374125"/>
                </a:cubicBezTo>
                <a:cubicBezTo>
                  <a:pt x="291397" y="373172"/>
                  <a:pt x="292349" y="373172"/>
                  <a:pt x="292349" y="373172"/>
                </a:cubicBezTo>
                <a:cubicBezTo>
                  <a:pt x="297112" y="375077"/>
                  <a:pt x="301874" y="378887"/>
                  <a:pt x="306637" y="380792"/>
                </a:cubicBezTo>
                <a:cubicBezTo>
                  <a:pt x="321877" y="386507"/>
                  <a:pt x="334259" y="376982"/>
                  <a:pt x="332354" y="360790"/>
                </a:cubicBezTo>
                <a:cubicBezTo>
                  <a:pt x="332354" y="356980"/>
                  <a:pt x="331402" y="354122"/>
                  <a:pt x="330449" y="350312"/>
                </a:cubicBezTo>
                <a:cubicBezTo>
                  <a:pt x="330449" y="349360"/>
                  <a:pt x="329497" y="346502"/>
                  <a:pt x="329497" y="345550"/>
                </a:cubicBezTo>
                <a:cubicBezTo>
                  <a:pt x="332354" y="341740"/>
                  <a:pt x="338069" y="337930"/>
                  <a:pt x="340927" y="334120"/>
                </a:cubicBezTo>
                <a:cubicBezTo>
                  <a:pt x="351404" y="323642"/>
                  <a:pt x="348547" y="309355"/>
                  <a:pt x="334259" y="304592"/>
                </a:cubicBezTo>
                <a:close/>
                <a:moveTo>
                  <a:pt x="318066" y="329357"/>
                </a:moveTo>
                <a:cubicBezTo>
                  <a:pt x="311399" y="336025"/>
                  <a:pt x="306637" y="348407"/>
                  <a:pt x="310447" y="358885"/>
                </a:cubicBezTo>
                <a:cubicBezTo>
                  <a:pt x="309494" y="358885"/>
                  <a:pt x="308541" y="357932"/>
                  <a:pt x="308541" y="357932"/>
                </a:cubicBezTo>
                <a:cubicBezTo>
                  <a:pt x="303779" y="355075"/>
                  <a:pt x="299016" y="352217"/>
                  <a:pt x="293302" y="352217"/>
                </a:cubicBezTo>
                <a:cubicBezTo>
                  <a:pt x="287587" y="352217"/>
                  <a:pt x="282824" y="356027"/>
                  <a:pt x="278062" y="357932"/>
                </a:cubicBezTo>
                <a:cubicBezTo>
                  <a:pt x="278062" y="357932"/>
                  <a:pt x="277109" y="357932"/>
                  <a:pt x="276157" y="358885"/>
                </a:cubicBezTo>
                <a:cubicBezTo>
                  <a:pt x="279966" y="348407"/>
                  <a:pt x="275204" y="336977"/>
                  <a:pt x="268537" y="329357"/>
                </a:cubicBezTo>
                <a:cubicBezTo>
                  <a:pt x="267584" y="328405"/>
                  <a:pt x="265679" y="326500"/>
                  <a:pt x="264727" y="325547"/>
                </a:cubicBezTo>
                <a:cubicBezTo>
                  <a:pt x="268537" y="324595"/>
                  <a:pt x="273299" y="323642"/>
                  <a:pt x="276157" y="322690"/>
                </a:cubicBezTo>
                <a:cubicBezTo>
                  <a:pt x="285682" y="319832"/>
                  <a:pt x="290444" y="311260"/>
                  <a:pt x="294254" y="302687"/>
                </a:cubicBezTo>
                <a:cubicBezTo>
                  <a:pt x="294254" y="302687"/>
                  <a:pt x="294254" y="303640"/>
                  <a:pt x="295207" y="303640"/>
                </a:cubicBezTo>
                <a:cubicBezTo>
                  <a:pt x="297112" y="306497"/>
                  <a:pt x="298064" y="310307"/>
                  <a:pt x="299969" y="313165"/>
                </a:cubicBezTo>
                <a:cubicBezTo>
                  <a:pt x="302827" y="317927"/>
                  <a:pt x="306637" y="320785"/>
                  <a:pt x="312352" y="322690"/>
                </a:cubicBezTo>
                <a:cubicBezTo>
                  <a:pt x="314257" y="323642"/>
                  <a:pt x="319019" y="324595"/>
                  <a:pt x="323782" y="325547"/>
                </a:cubicBezTo>
                <a:cubicBezTo>
                  <a:pt x="320924" y="326500"/>
                  <a:pt x="319019" y="328405"/>
                  <a:pt x="318066" y="329357"/>
                </a:cubicBezTo>
                <a:close/>
              </a:path>
            </a:pathLst>
          </a:custGeom>
          <a:solidFill>
            <a:srgbClr val="4E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996D0EE-BF06-29EB-CF7B-56D83296778E}"/>
              </a:ext>
            </a:extLst>
          </p:cNvPr>
          <p:cNvSpPr/>
          <p:nvPr/>
        </p:nvSpPr>
        <p:spPr>
          <a:xfrm>
            <a:off x="6843804" y="878142"/>
            <a:ext cx="368803" cy="251173"/>
          </a:xfrm>
          <a:custGeom>
            <a:avLst/>
            <a:gdLst>
              <a:gd name="connsiteX0" fmla="*/ 201930 w 369223"/>
              <a:gd name="connsiteY0" fmla="*/ 145733 h 251459"/>
              <a:gd name="connsiteX1" fmla="*/ 146685 w 369223"/>
              <a:gd name="connsiteY1" fmla="*/ 110490 h 251459"/>
              <a:gd name="connsiteX2" fmla="*/ 125730 w 369223"/>
              <a:gd name="connsiteY2" fmla="*/ 52388 h 251459"/>
              <a:gd name="connsiteX3" fmla="*/ 117158 w 369223"/>
              <a:gd name="connsiteY3" fmla="*/ 43815 h 251459"/>
              <a:gd name="connsiteX4" fmla="*/ 113347 w 369223"/>
              <a:gd name="connsiteY4" fmla="*/ 43815 h 251459"/>
              <a:gd name="connsiteX5" fmla="*/ 103822 w 369223"/>
              <a:gd name="connsiteY5" fmla="*/ 47625 h 251459"/>
              <a:gd name="connsiteX6" fmla="*/ 64770 w 369223"/>
              <a:gd name="connsiteY6" fmla="*/ 99060 h 251459"/>
              <a:gd name="connsiteX7" fmla="*/ 5715 w 369223"/>
              <a:gd name="connsiteY7" fmla="*/ 126683 h 251459"/>
              <a:gd name="connsiteX8" fmla="*/ 0 w 369223"/>
              <a:gd name="connsiteY8" fmla="*/ 134303 h 251459"/>
              <a:gd name="connsiteX9" fmla="*/ 0 w 369223"/>
              <a:gd name="connsiteY9" fmla="*/ 138113 h 251459"/>
              <a:gd name="connsiteX10" fmla="*/ 3810 w 369223"/>
              <a:gd name="connsiteY10" fmla="*/ 147638 h 251459"/>
              <a:gd name="connsiteX11" fmla="*/ 83820 w 369223"/>
              <a:gd name="connsiteY11" fmla="*/ 245745 h 251459"/>
              <a:gd name="connsiteX12" fmla="*/ 91440 w 369223"/>
              <a:gd name="connsiteY12" fmla="*/ 251460 h 251459"/>
              <a:gd name="connsiteX13" fmla="*/ 95250 w 369223"/>
              <a:gd name="connsiteY13" fmla="*/ 251460 h 251459"/>
              <a:gd name="connsiteX14" fmla="*/ 105728 w 369223"/>
              <a:gd name="connsiteY14" fmla="*/ 244793 h 251459"/>
              <a:gd name="connsiteX15" fmla="*/ 138113 w 369223"/>
              <a:gd name="connsiteY15" fmla="*/ 190500 h 251459"/>
              <a:gd name="connsiteX16" fmla="*/ 200025 w 369223"/>
              <a:gd name="connsiteY16" fmla="*/ 169545 h 251459"/>
              <a:gd name="connsiteX17" fmla="*/ 200978 w 369223"/>
              <a:gd name="connsiteY17" fmla="*/ 169545 h 251459"/>
              <a:gd name="connsiteX18" fmla="*/ 208597 w 369223"/>
              <a:gd name="connsiteY18" fmla="*/ 160972 h 251459"/>
              <a:gd name="connsiteX19" fmla="*/ 208597 w 369223"/>
              <a:gd name="connsiteY19" fmla="*/ 157163 h 251459"/>
              <a:gd name="connsiteX20" fmla="*/ 201930 w 369223"/>
              <a:gd name="connsiteY20" fmla="*/ 145733 h 251459"/>
              <a:gd name="connsiteX21" fmla="*/ 117158 w 369223"/>
              <a:gd name="connsiteY21" fmla="*/ 62865 h 251459"/>
              <a:gd name="connsiteX22" fmla="*/ 117158 w 369223"/>
              <a:gd name="connsiteY22" fmla="*/ 62865 h 251459"/>
              <a:gd name="connsiteX23" fmla="*/ 117158 w 369223"/>
              <a:gd name="connsiteY23" fmla="*/ 62865 h 251459"/>
              <a:gd name="connsiteX24" fmla="*/ 99060 w 369223"/>
              <a:gd name="connsiteY24" fmla="*/ 231458 h 251459"/>
              <a:gd name="connsiteX25" fmla="*/ 99060 w 369223"/>
              <a:gd name="connsiteY25" fmla="*/ 231458 h 251459"/>
              <a:gd name="connsiteX26" fmla="*/ 99060 w 369223"/>
              <a:gd name="connsiteY26" fmla="*/ 231458 h 251459"/>
              <a:gd name="connsiteX27" fmla="*/ 123825 w 369223"/>
              <a:gd name="connsiteY27" fmla="*/ 174308 h 251459"/>
              <a:gd name="connsiteX28" fmla="*/ 94297 w 369223"/>
              <a:gd name="connsiteY28" fmla="*/ 219075 h 251459"/>
              <a:gd name="connsiteX29" fmla="*/ 87630 w 369223"/>
              <a:gd name="connsiteY29" fmla="*/ 206693 h 251459"/>
              <a:gd name="connsiteX30" fmla="*/ 70485 w 369223"/>
              <a:gd name="connsiteY30" fmla="*/ 177165 h 251459"/>
              <a:gd name="connsiteX31" fmla="*/ 33338 w 369223"/>
              <a:gd name="connsiteY31" fmla="*/ 142875 h 251459"/>
              <a:gd name="connsiteX32" fmla="*/ 30480 w 369223"/>
              <a:gd name="connsiteY32" fmla="*/ 140018 h 251459"/>
              <a:gd name="connsiteX33" fmla="*/ 55245 w 369223"/>
              <a:gd name="connsiteY33" fmla="*/ 127635 h 251459"/>
              <a:gd name="connsiteX34" fmla="*/ 80010 w 369223"/>
              <a:gd name="connsiteY34" fmla="*/ 111443 h 251459"/>
              <a:gd name="connsiteX35" fmla="*/ 102870 w 369223"/>
              <a:gd name="connsiteY35" fmla="*/ 82868 h 251459"/>
              <a:gd name="connsiteX36" fmla="*/ 109538 w 369223"/>
              <a:gd name="connsiteY36" fmla="*/ 73343 h 251459"/>
              <a:gd name="connsiteX37" fmla="*/ 131445 w 369223"/>
              <a:gd name="connsiteY37" fmla="*/ 124778 h 251459"/>
              <a:gd name="connsiteX38" fmla="*/ 171450 w 369223"/>
              <a:gd name="connsiteY38" fmla="*/ 154305 h 251459"/>
              <a:gd name="connsiteX39" fmla="*/ 123825 w 369223"/>
              <a:gd name="connsiteY39" fmla="*/ 174308 h 251459"/>
              <a:gd name="connsiteX40" fmla="*/ 363855 w 369223"/>
              <a:gd name="connsiteY40" fmla="*/ 77153 h 251459"/>
              <a:gd name="connsiteX41" fmla="*/ 323850 w 369223"/>
              <a:gd name="connsiteY41" fmla="*/ 51435 h 251459"/>
              <a:gd name="connsiteX42" fmla="*/ 308610 w 369223"/>
              <a:gd name="connsiteY42" fmla="*/ 8573 h 251459"/>
              <a:gd name="connsiteX43" fmla="*/ 300038 w 369223"/>
              <a:gd name="connsiteY43" fmla="*/ 0 h 251459"/>
              <a:gd name="connsiteX44" fmla="*/ 297180 w 369223"/>
              <a:gd name="connsiteY44" fmla="*/ 0 h 251459"/>
              <a:gd name="connsiteX45" fmla="*/ 287655 w 369223"/>
              <a:gd name="connsiteY45" fmla="*/ 3810 h 251459"/>
              <a:gd name="connsiteX46" fmla="*/ 259080 w 369223"/>
              <a:gd name="connsiteY46" fmla="*/ 40958 h 251459"/>
              <a:gd name="connsiteX47" fmla="*/ 215265 w 369223"/>
              <a:gd name="connsiteY47" fmla="*/ 61913 h 251459"/>
              <a:gd name="connsiteX48" fmla="*/ 209550 w 369223"/>
              <a:gd name="connsiteY48" fmla="*/ 69533 h 251459"/>
              <a:gd name="connsiteX49" fmla="*/ 209550 w 369223"/>
              <a:gd name="connsiteY49" fmla="*/ 72390 h 251459"/>
              <a:gd name="connsiteX50" fmla="*/ 213360 w 369223"/>
              <a:gd name="connsiteY50" fmla="*/ 81915 h 251459"/>
              <a:gd name="connsiteX51" fmla="*/ 271463 w 369223"/>
              <a:gd name="connsiteY51" fmla="*/ 153353 h 251459"/>
              <a:gd name="connsiteX52" fmla="*/ 279083 w 369223"/>
              <a:gd name="connsiteY52" fmla="*/ 159068 h 251459"/>
              <a:gd name="connsiteX53" fmla="*/ 281940 w 369223"/>
              <a:gd name="connsiteY53" fmla="*/ 159068 h 251459"/>
              <a:gd name="connsiteX54" fmla="*/ 292417 w 369223"/>
              <a:gd name="connsiteY54" fmla="*/ 152400 h 251459"/>
              <a:gd name="connsiteX55" fmla="*/ 316230 w 369223"/>
              <a:gd name="connsiteY55" fmla="*/ 112395 h 251459"/>
              <a:gd name="connsiteX56" fmla="*/ 360045 w 369223"/>
              <a:gd name="connsiteY56" fmla="*/ 97155 h 251459"/>
              <a:gd name="connsiteX57" fmla="*/ 360997 w 369223"/>
              <a:gd name="connsiteY57" fmla="*/ 97155 h 251459"/>
              <a:gd name="connsiteX58" fmla="*/ 368617 w 369223"/>
              <a:gd name="connsiteY58" fmla="*/ 88583 h 251459"/>
              <a:gd name="connsiteX59" fmla="*/ 368617 w 369223"/>
              <a:gd name="connsiteY59" fmla="*/ 85725 h 251459"/>
              <a:gd name="connsiteX60" fmla="*/ 363855 w 369223"/>
              <a:gd name="connsiteY60" fmla="*/ 77153 h 251459"/>
              <a:gd name="connsiteX61" fmla="*/ 300990 w 369223"/>
              <a:gd name="connsiteY61" fmla="*/ 20003 h 251459"/>
              <a:gd name="connsiteX62" fmla="*/ 300990 w 369223"/>
              <a:gd name="connsiteY62" fmla="*/ 20003 h 251459"/>
              <a:gd name="connsiteX63" fmla="*/ 300990 w 369223"/>
              <a:gd name="connsiteY63" fmla="*/ 20003 h 251459"/>
              <a:gd name="connsiteX64" fmla="*/ 287655 w 369223"/>
              <a:gd name="connsiteY64" fmla="*/ 140970 h 251459"/>
              <a:gd name="connsiteX65" fmla="*/ 287655 w 369223"/>
              <a:gd name="connsiteY65" fmla="*/ 140970 h 251459"/>
              <a:gd name="connsiteX66" fmla="*/ 287655 w 369223"/>
              <a:gd name="connsiteY66" fmla="*/ 140970 h 251459"/>
              <a:gd name="connsiteX67" fmla="*/ 303847 w 369223"/>
              <a:gd name="connsiteY67" fmla="*/ 98108 h 251459"/>
              <a:gd name="connsiteX68" fmla="*/ 282892 w 369223"/>
              <a:gd name="connsiteY68" fmla="*/ 127635 h 251459"/>
              <a:gd name="connsiteX69" fmla="*/ 280988 w 369223"/>
              <a:gd name="connsiteY69" fmla="*/ 124778 h 251459"/>
              <a:gd name="connsiteX70" fmla="*/ 268605 w 369223"/>
              <a:gd name="connsiteY70" fmla="*/ 101918 h 251459"/>
              <a:gd name="connsiteX71" fmla="*/ 241935 w 369223"/>
              <a:gd name="connsiteY71" fmla="*/ 76200 h 251459"/>
              <a:gd name="connsiteX72" fmla="*/ 240983 w 369223"/>
              <a:gd name="connsiteY72" fmla="*/ 75248 h 251459"/>
              <a:gd name="connsiteX73" fmla="*/ 272415 w 369223"/>
              <a:gd name="connsiteY73" fmla="*/ 56198 h 251459"/>
              <a:gd name="connsiteX74" fmla="*/ 291465 w 369223"/>
              <a:gd name="connsiteY74" fmla="*/ 33338 h 251459"/>
              <a:gd name="connsiteX75" fmla="*/ 293370 w 369223"/>
              <a:gd name="connsiteY75" fmla="*/ 30480 h 251459"/>
              <a:gd name="connsiteX76" fmla="*/ 308610 w 369223"/>
              <a:gd name="connsiteY76" fmla="*/ 64770 h 251459"/>
              <a:gd name="connsiteX77" fmla="*/ 333375 w 369223"/>
              <a:gd name="connsiteY77" fmla="*/ 83820 h 251459"/>
              <a:gd name="connsiteX78" fmla="*/ 303847 w 369223"/>
              <a:gd name="connsiteY78" fmla="*/ 98108 h 25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69223" h="251459">
                <a:moveTo>
                  <a:pt x="201930" y="145733"/>
                </a:moveTo>
                <a:cubicBezTo>
                  <a:pt x="182880" y="137160"/>
                  <a:pt x="158115" y="127635"/>
                  <a:pt x="146685" y="110490"/>
                </a:cubicBezTo>
                <a:cubicBezTo>
                  <a:pt x="136208" y="93345"/>
                  <a:pt x="130492" y="71438"/>
                  <a:pt x="125730" y="52388"/>
                </a:cubicBezTo>
                <a:cubicBezTo>
                  <a:pt x="124778" y="47625"/>
                  <a:pt x="121920" y="44768"/>
                  <a:pt x="117158" y="43815"/>
                </a:cubicBezTo>
                <a:cubicBezTo>
                  <a:pt x="116205" y="43815"/>
                  <a:pt x="115253" y="43815"/>
                  <a:pt x="113347" y="43815"/>
                </a:cubicBezTo>
                <a:cubicBezTo>
                  <a:pt x="109538" y="43815"/>
                  <a:pt x="105728" y="44768"/>
                  <a:pt x="103822" y="47625"/>
                </a:cubicBezTo>
                <a:cubicBezTo>
                  <a:pt x="92392" y="64770"/>
                  <a:pt x="80963" y="84772"/>
                  <a:pt x="64770" y="99060"/>
                </a:cubicBezTo>
                <a:cubicBezTo>
                  <a:pt x="48577" y="113347"/>
                  <a:pt x="24765" y="120015"/>
                  <a:pt x="5715" y="126683"/>
                </a:cubicBezTo>
                <a:cubicBezTo>
                  <a:pt x="2858" y="127635"/>
                  <a:pt x="0" y="131445"/>
                  <a:pt x="0" y="134303"/>
                </a:cubicBezTo>
                <a:cubicBezTo>
                  <a:pt x="0" y="135255"/>
                  <a:pt x="0" y="136208"/>
                  <a:pt x="0" y="138113"/>
                </a:cubicBezTo>
                <a:cubicBezTo>
                  <a:pt x="0" y="140970"/>
                  <a:pt x="952" y="145733"/>
                  <a:pt x="3810" y="147638"/>
                </a:cubicBezTo>
                <a:cubicBezTo>
                  <a:pt x="44767" y="170497"/>
                  <a:pt x="65723" y="203835"/>
                  <a:pt x="83820" y="245745"/>
                </a:cubicBezTo>
                <a:cubicBezTo>
                  <a:pt x="84772" y="248603"/>
                  <a:pt x="88583" y="251460"/>
                  <a:pt x="91440" y="251460"/>
                </a:cubicBezTo>
                <a:cubicBezTo>
                  <a:pt x="92392" y="251460"/>
                  <a:pt x="93345" y="251460"/>
                  <a:pt x="95250" y="251460"/>
                </a:cubicBezTo>
                <a:cubicBezTo>
                  <a:pt x="100013" y="251460"/>
                  <a:pt x="103822" y="249555"/>
                  <a:pt x="105728" y="244793"/>
                </a:cubicBezTo>
                <a:cubicBezTo>
                  <a:pt x="113347" y="226695"/>
                  <a:pt x="121920" y="201930"/>
                  <a:pt x="138113" y="190500"/>
                </a:cubicBezTo>
                <a:cubicBezTo>
                  <a:pt x="154305" y="178118"/>
                  <a:pt x="180975" y="174308"/>
                  <a:pt x="200025" y="169545"/>
                </a:cubicBezTo>
                <a:cubicBezTo>
                  <a:pt x="200025" y="169545"/>
                  <a:pt x="200978" y="169545"/>
                  <a:pt x="200978" y="169545"/>
                </a:cubicBezTo>
                <a:cubicBezTo>
                  <a:pt x="204788" y="168593"/>
                  <a:pt x="207645" y="165735"/>
                  <a:pt x="208597" y="160972"/>
                </a:cubicBezTo>
                <a:cubicBezTo>
                  <a:pt x="208597" y="160020"/>
                  <a:pt x="208597" y="159068"/>
                  <a:pt x="208597" y="157163"/>
                </a:cubicBezTo>
                <a:cubicBezTo>
                  <a:pt x="208597" y="151447"/>
                  <a:pt x="205740" y="147638"/>
                  <a:pt x="201930" y="145733"/>
                </a:cubicBezTo>
                <a:close/>
                <a:moveTo>
                  <a:pt x="117158" y="62865"/>
                </a:moveTo>
                <a:cubicBezTo>
                  <a:pt x="119063" y="59055"/>
                  <a:pt x="120015" y="61913"/>
                  <a:pt x="117158" y="62865"/>
                </a:cubicBezTo>
                <a:lnTo>
                  <a:pt x="117158" y="62865"/>
                </a:lnTo>
                <a:close/>
                <a:moveTo>
                  <a:pt x="99060" y="231458"/>
                </a:moveTo>
                <a:cubicBezTo>
                  <a:pt x="100965" y="232410"/>
                  <a:pt x="100965" y="234315"/>
                  <a:pt x="99060" y="231458"/>
                </a:cubicBezTo>
                <a:lnTo>
                  <a:pt x="99060" y="231458"/>
                </a:lnTo>
                <a:close/>
                <a:moveTo>
                  <a:pt x="123825" y="174308"/>
                </a:moveTo>
                <a:cubicBezTo>
                  <a:pt x="110490" y="184785"/>
                  <a:pt x="101917" y="201930"/>
                  <a:pt x="94297" y="219075"/>
                </a:cubicBezTo>
                <a:cubicBezTo>
                  <a:pt x="92392" y="215265"/>
                  <a:pt x="89535" y="210503"/>
                  <a:pt x="87630" y="206693"/>
                </a:cubicBezTo>
                <a:cubicBezTo>
                  <a:pt x="82867" y="196215"/>
                  <a:pt x="77152" y="185738"/>
                  <a:pt x="70485" y="177165"/>
                </a:cubicBezTo>
                <a:cubicBezTo>
                  <a:pt x="60008" y="163830"/>
                  <a:pt x="46673" y="152400"/>
                  <a:pt x="33338" y="142875"/>
                </a:cubicBezTo>
                <a:cubicBezTo>
                  <a:pt x="32385" y="142875"/>
                  <a:pt x="31433" y="141922"/>
                  <a:pt x="30480" y="140018"/>
                </a:cubicBezTo>
                <a:cubicBezTo>
                  <a:pt x="40005" y="136208"/>
                  <a:pt x="51435" y="129540"/>
                  <a:pt x="55245" y="127635"/>
                </a:cubicBezTo>
                <a:cubicBezTo>
                  <a:pt x="64770" y="122872"/>
                  <a:pt x="73342" y="118110"/>
                  <a:pt x="80010" y="111443"/>
                </a:cubicBezTo>
                <a:cubicBezTo>
                  <a:pt x="88583" y="102870"/>
                  <a:pt x="96203" y="93345"/>
                  <a:pt x="102870" y="82868"/>
                </a:cubicBezTo>
                <a:cubicBezTo>
                  <a:pt x="104775" y="80010"/>
                  <a:pt x="107633" y="77153"/>
                  <a:pt x="109538" y="73343"/>
                </a:cubicBezTo>
                <a:cubicBezTo>
                  <a:pt x="114300" y="91440"/>
                  <a:pt x="120967" y="110490"/>
                  <a:pt x="131445" y="124778"/>
                </a:cubicBezTo>
                <a:cubicBezTo>
                  <a:pt x="140970" y="137160"/>
                  <a:pt x="156210" y="146685"/>
                  <a:pt x="171450" y="154305"/>
                </a:cubicBezTo>
                <a:cubicBezTo>
                  <a:pt x="154305" y="158115"/>
                  <a:pt x="137160" y="163830"/>
                  <a:pt x="123825" y="174308"/>
                </a:cubicBezTo>
                <a:close/>
                <a:moveTo>
                  <a:pt x="363855" y="77153"/>
                </a:moveTo>
                <a:cubicBezTo>
                  <a:pt x="349567" y="70485"/>
                  <a:pt x="332422" y="64770"/>
                  <a:pt x="323850" y="51435"/>
                </a:cubicBezTo>
                <a:cubicBezTo>
                  <a:pt x="316230" y="40005"/>
                  <a:pt x="312420" y="22860"/>
                  <a:pt x="308610" y="8573"/>
                </a:cubicBezTo>
                <a:cubicBezTo>
                  <a:pt x="307658" y="3810"/>
                  <a:pt x="304800" y="953"/>
                  <a:pt x="300038" y="0"/>
                </a:cubicBezTo>
                <a:cubicBezTo>
                  <a:pt x="299085" y="0"/>
                  <a:pt x="298133" y="0"/>
                  <a:pt x="297180" y="0"/>
                </a:cubicBezTo>
                <a:cubicBezTo>
                  <a:pt x="293370" y="0"/>
                  <a:pt x="289560" y="953"/>
                  <a:pt x="287655" y="3810"/>
                </a:cubicBezTo>
                <a:cubicBezTo>
                  <a:pt x="279083" y="16193"/>
                  <a:pt x="270510" y="31433"/>
                  <a:pt x="259080" y="40958"/>
                </a:cubicBezTo>
                <a:cubicBezTo>
                  <a:pt x="247650" y="51435"/>
                  <a:pt x="229553" y="56198"/>
                  <a:pt x="215265" y="61913"/>
                </a:cubicBezTo>
                <a:cubicBezTo>
                  <a:pt x="212408" y="62865"/>
                  <a:pt x="209550" y="66675"/>
                  <a:pt x="209550" y="69533"/>
                </a:cubicBezTo>
                <a:cubicBezTo>
                  <a:pt x="209550" y="70485"/>
                  <a:pt x="209550" y="71438"/>
                  <a:pt x="209550" y="72390"/>
                </a:cubicBezTo>
                <a:cubicBezTo>
                  <a:pt x="209550" y="75248"/>
                  <a:pt x="210503" y="80010"/>
                  <a:pt x="213360" y="81915"/>
                </a:cubicBezTo>
                <a:cubicBezTo>
                  <a:pt x="242888" y="99060"/>
                  <a:pt x="259080" y="122872"/>
                  <a:pt x="271463" y="153353"/>
                </a:cubicBezTo>
                <a:cubicBezTo>
                  <a:pt x="272415" y="156210"/>
                  <a:pt x="276225" y="159068"/>
                  <a:pt x="279083" y="159068"/>
                </a:cubicBezTo>
                <a:cubicBezTo>
                  <a:pt x="280035" y="159068"/>
                  <a:pt x="280988" y="159068"/>
                  <a:pt x="281940" y="159068"/>
                </a:cubicBezTo>
                <a:cubicBezTo>
                  <a:pt x="286703" y="159068"/>
                  <a:pt x="290513" y="157163"/>
                  <a:pt x="292417" y="152400"/>
                </a:cubicBezTo>
                <a:cubicBezTo>
                  <a:pt x="298133" y="139065"/>
                  <a:pt x="304800" y="120968"/>
                  <a:pt x="316230" y="112395"/>
                </a:cubicBezTo>
                <a:cubicBezTo>
                  <a:pt x="328613" y="103822"/>
                  <a:pt x="346710" y="100965"/>
                  <a:pt x="360045" y="97155"/>
                </a:cubicBezTo>
                <a:cubicBezTo>
                  <a:pt x="360045" y="97155"/>
                  <a:pt x="360997" y="97155"/>
                  <a:pt x="360997" y="97155"/>
                </a:cubicBezTo>
                <a:cubicBezTo>
                  <a:pt x="364808" y="96203"/>
                  <a:pt x="367665" y="93345"/>
                  <a:pt x="368617" y="88583"/>
                </a:cubicBezTo>
                <a:cubicBezTo>
                  <a:pt x="368617" y="87630"/>
                  <a:pt x="368617" y="86678"/>
                  <a:pt x="368617" y="85725"/>
                </a:cubicBezTo>
                <a:cubicBezTo>
                  <a:pt x="370522" y="82868"/>
                  <a:pt x="367665" y="79058"/>
                  <a:pt x="363855" y="77153"/>
                </a:cubicBezTo>
                <a:close/>
                <a:moveTo>
                  <a:pt x="300990" y="20003"/>
                </a:moveTo>
                <a:cubicBezTo>
                  <a:pt x="302895" y="16193"/>
                  <a:pt x="304800" y="19050"/>
                  <a:pt x="300990" y="20003"/>
                </a:cubicBezTo>
                <a:lnTo>
                  <a:pt x="300990" y="20003"/>
                </a:lnTo>
                <a:close/>
                <a:moveTo>
                  <a:pt x="287655" y="140970"/>
                </a:moveTo>
                <a:cubicBezTo>
                  <a:pt x="291465" y="142875"/>
                  <a:pt x="289560" y="145733"/>
                  <a:pt x="287655" y="140970"/>
                </a:cubicBezTo>
                <a:lnTo>
                  <a:pt x="287655" y="140970"/>
                </a:lnTo>
                <a:close/>
                <a:moveTo>
                  <a:pt x="303847" y="98108"/>
                </a:moveTo>
                <a:cubicBezTo>
                  <a:pt x="294322" y="104775"/>
                  <a:pt x="288608" y="116205"/>
                  <a:pt x="282892" y="127635"/>
                </a:cubicBezTo>
                <a:cubicBezTo>
                  <a:pt x="281940" y="126683"/>
                  <a:pt x="281940" y="125730"/>
                  <a:pt x="280988" y="124778"/>
                </a:cubicBezTo>
                <a:cubicBezTo>
                  <a:pt x="277178" y="117158"/>
                  <a:pt x="273367" y="108585"/>
                  <a:pt x="268605" y="101918"/>
                </a:cubicBezTo>
                <a:cubicBezTo>
                  <a:pt x="261938" y="92393"/>
                  <a:pt x="251460" y="83820"/>
                  <a:pt x="241935" y="76200"/>
                </a:cubicBezTo>
                <a:cubicBezTo>
                  <a:pt x="241935" y="76200"/>
                  <a:pt x="241935" y="76200"/>
                  <a:pt x="240983" y="75248"/>
                </a:cubicBezTo>
                <a:cubicBezTo>
                  <a:pt x="253365" y="69533"/>
                  <a:pt x="267653" y="60008"/>
                  <a:pt x="272415" y="56198"/>
                </a:cubicBezTo>
                <a:cubicBezTo>
                  <a:pt x="280035" y="49530"/>
                  <a:pt x="285750" y="40958"/>
                  <a:pt x="291465" y="33338"/>
                </a:cubicBezTo>
                <a:cubicBezTo>
                  <a:pt x="292417" y="32385"/>
                  <a:pt x="292417" y="31433"/>
                  <a:pt x="293370" y="30480"/>
                </a:cubicBezTo>
                <a:cubicBezTo>
                  <a:pt x="297180" y="42863"/>
                  <a:pt x="300990" y="55245"/>
                  <a:pt x="308610" y="64770"/>
                </a:cubicBezTo>
                <a:cubicBezTo>
                  <a:pt x="314325" y="73343"/>
                  <a:pt x="323850" y="79058"/>
                  <a:pt x="333375" y="83820"/>
                </a:cubicBezTo>
                <a:cubicBezTo>
                  <a:pt x="322897" y="87630"/>
                  <a:pt x="311467" y="92393"/>
                  <a:pt x="303847" y="98108"/>
                </a:cubicBezTo>
                <a:close/>
              </a:path>
            </a:pathLst>
          </a:custGeom>
          <a:solidFill>
            <a:srgbClr val="ECD58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BB9989F-7BD8-FC0D-E4CC-5F31E6DE9F99}"/>
              </a:ext>
            </a:extLst>
          </p:cNvPr>
          <p:cNvSpPr/>
          <p:nvPr/>
        </p:nvSpPr>
        <p:spPr>
          <a:xfrm>
            <a:off x="9090721" y="248907"/>
            <a:ext cx="100954" cy="100955"/>
          </a:xfrm>
          <a:custGeom>
            <a:avLst/>
            <a:gdLst>
              <a:gd name="connsiteX0" fmla="*/ 27623 w 55244"/>
              <a:gd name="connsiteY0" fmla="*/ 0 h 55245"/>
              <a:gd name="connsiteX1" fmla="*/ 0 w 55244"/>
              <a:gd name="connsiteY1" fmla="*/ 27623 h 55245"/>
              <a:gd name="connsiteX2" fmla="*/ 27623 w 55244"/>
              <a:gd name="connsiteY2" fmla="*/ 55245 h 55245"/>
              <a:gd name="connsiteX3" fmla="*/ 55245 w 55244"/>
              <a:gd name="connsiteY3" fmla="*/ 27623 h 55245"/>
              <a:gd name="connsiteX4" fmla="*/ 27623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3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2"/>
                  <a:pt x="12382" y="55245"/>
                  <a:pt x="27623" y="55245"/>
                </a:cubicBezTo>
                <a:cubicBezTo>
                  <a:pt x="42863" y="55245"/>
                  <a:pt x="55245" y="42862"/>
                  <a:pt x="55245" y="27623"/>
                </a:cubicBezTo>
                <a:cubicBezTo>
                  <a:pt x="55245" y="12383"/>
                  <a:pt x="42863" y="0"/>
                  <a:pt x="27623" y="0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BC5B1E3-2E22-FA82-6260-EEEF6222FB42}"/>
              </a:ext>
            </a:extLst>
          </p:cNvPr>
          <p:cNvSpPr/>
          <p:nvPr/>
        </p:nvSpPr>
        <p:spPr>
          <a:xfrm>
            <a:off x="2271122" y="860980"/>
            <a:ext cx="101043" cy="100955"/>
          </a:xfrm>
          <a:custGeom>
            <a:avLst/>
            <a:gdLst>
              <a:gd name="connsiteX0" fmla="*/ 27622 w 55293"/>
              <a:gd name="connsiteY0" fmla="*/ 0 h 55245"/>
              <a:gd name="connsiteX1" fmla="*/ 0 w 55293"/>
              <a:gd name="connsiteY1" fmla="*/ 27623 h 55245"/>
              <a:gd name="connsiteX2" fmla="*/ 27622 w 55293"/>
              <a:gd name="connsiteY2" fmla="*/ 55245 h 55245"/>
              <a:gd name="connsiteX3" fmla="*/ 55245 w 55293"/>
              <a:gd name="connsiteY3" fmla="*/ 27623 h 55245"/>
              <a:gd name="connsiteX4" fmla="*/ 27622 w 55293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93" h="55245">
                <a:moveTo>
                  <a:pt x="27622" y="0"/>
                </a:moveTo>
                <a:cubicBezTo>
                  <a:pt x="12383" y="0"/>
                  <a:pt x="0" y="12383"/>
                  <a:pt x="0" y="27623"/>
                </a:cubicBezTo>
                <a:cubicBezTo>
                  <a:pt x="0" y="42863"/>
                  <a:pt x="12383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6197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2222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A34887-1243-EFD0-3B5A-8520CFB5EFF7}"/>
              </a:ext>
            </a:extLst>
          </p:cNvPr>
          <p:cNvSpPr txBox="1"/>
          <p:nvPr/>
        </p:nvSpPr>
        <p:spPr>
          <a:xfrm>
            <a:off x="6027187" y="2055082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600" dirty="0">
                <a:solidFill>
                  <a:srgbClr val="222222"/>
                </a:solidFill>
                <a:latin typeface="TsangerYuMo W04" panose="02020400000000000000" pitchFamily="18" charset="-122"/>
                <a:ea typeface="TsangerYuMo W04" panose="02020400000000000000" pitchFamily="18" charset="-122"/>
              </a:rPr>
              <a:t>岗位认知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1B8889-2882-98CD-D029-00136D18D3B2}"/>
              </a:ext>
            </a:extLst>
          </p:cNvPr>
          <p:cNvSpPr txBox="1"/>
          <p:nvPr/>
        </p:nvSpPr>
        <p:spPr>
          <a:xfrm>
            <a:off x="6941700" y="1354913"/>
            <a:ext cx="32800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4400" dirty="0">
                <a:solidFill>
                  <a:srgbClr val="49846E"/>
                </a:solidFill>
                <a:latin typeface="+mj-lt"/>
                <a:ea typeface="汉仪润圆-75简" panose="00020600040101010101" pitchFamily="18" charset="-122"/>
              </a:rPr>
              <a:t>Part Three</a:t>
            </a:r>
            <a:endParaRPr lang="zh-CN" altLang="en-US" sz="5400" dirty="0">
              <a:solidFill>
                <a:srgbClr val="49846E"/>
              </a:solidFill>
              <a:latin typeface="+mj-lt"/>
              <a:ea typeface="汉仪润圆-75简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4E675AF-CC2A-C368-9789-915536141771}"/>
              </a:ext>
            </a:extLst>
          </p:cNvPr>
          <p:cNvSpPr/>
          <p:nvPr/>
        </p:nvSpPr>
        <p:spPr>
          <a:xfrm>
            <a:off x="7598922" y="5151843"/>
            <a:ext cx="1965621" cy="376898"/>
          </a:xfrm>
          <a:prstGeom prst="roundRect">
            <a:avLst>
              <a:gd name="adj" fmla="val 50000"/>
            </a:avLst>
          </a:prstGeom>
          <a:solidFill>
            <a:srgbClr val="E07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BA8414-8251-5429-4193-7E362DD6A29E}"/>
              </a:ext>
            </a:extLst>
          </p:cNvPr>
          <p:cNvSpPr txBox="1"/>
          <p:nvPr/>
        </p:nvSpPr>
        <p:spPr>
          <a:xfrm>
            <a:off x="8079031" y="5193842"/>
            <a:ext cx="1005403" cy="292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阿里巴巴普惠体 R" panose="00020600040101010101" pitchFamily="18" charset="-122"/>
                <a:sym typeface="Microsoft YaHei" panose="020B0503020204020204" pitchFamily="34" charset="-122"/>
              </a:rPr>
              <a:t>第三部分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R" panose="00020600040101010101" pitchFamily="18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D9B68E-1B31-9560-2A2E-D257D10A0BF5}"/>
              </a:ext>
            </a:extLst>
          </p:cNvPr>
          <p:cNvSpPr txBox="1"/>
          <p:nvPr/>
        </p:nvSpPr>
        <p:spPr>
          <a:xfrm>
            <a:off x="6232371" y="4009566"/>
            <a:ext cx="4698722" cy="780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00" b="0" i="0" dirty="0">
                <a:solidFill>
                  <a:srgbClr val="333333">
                    <a:alpha val="40000"/>
                  </a:srgbClr>
                </a:solidFill>
                <a:effectLst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en-US" altLang="zh-CN" sz="1100" b="0" i="0" dirty="0">
              <a:solidFill>
                <a:srgbClr val="333333">
                  <a:alpha val="40000"/>
                </a:srgbClr>
              </a:solidFill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ECE973-FCD5-14AC-2264-551677272E1C}"/>
              </a:ext>
            </a:extLst>
          </p:cNvPr>
          <p:cNvSpPr txBox="1"/>
          <p:nvPr/>
        </p:nvSpPr>
        <p:spPr>
          <a:xfrm>
            <a:off x="6164952" y="3563337"/>
            <a:ext cx="4833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JOB AWARENESS</a:t>
            </a:r>
            <a:endParaRPr lang="zh-CN" altLang="en-US" sz="20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49DBC83-9E4E-2412-BC6F-AE704B353288}"/>
              </a:ext>
            </a:extLst>
          </p:cNvPr>
          <p:cNvSpPr/>
          <p:nvPr/>
        </p:nvSpPr>
        <p:spPr>
          <a:xfrm>
            <a:off x="3430258" y="1"/>
            <a:ext cx="2579584" cy="990406"/>
          </a:xfrm>
          <a:custGeom>
            <a:avLst/>
            <a:gdLst>
              <a:gd name="connsiteX0" fmla="*/ 0 w 1411605"/>
              <a:gd name="connsiteY0" fmla="*/ 0 h 541972"/>
              <a:gd name="connsiteX1" fmla="*/ 705803 w 1411605"/>
              <a:gd name="connsiteY1" fmla="*/ 541973 h 541972"/>
              <a:gd name="connsiteX2" fmla="*/ 1411605 w 1411605"/>
              <a:gd name="connsiteY2" fmla="*/ 0 h 541972"/>
              <a:gd name="connsiteX3" fmla="*/ 0 w 1411605"/>
              <a:gd name="connsiteY3" fmla="*/ 0 h 54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605" h="541972">
                <a:moveTo>
                  <a:pt x="0" y="0"/>
                </a:moveTo>
                <a:cubicBezTo>
                  <a:pt x="82868" y="311468"/>
                  <a:pt x="367665" y="541973"/>
                  <a:pt x="705803" y="541973"/>
                </a:cubicBezTo>
                <a:cubicBezTo>
                  <a:pt x="1043940" y="541973"/>
                  <a:pt x="1328738" y="312420"/>
                  <a:pt x="141160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0CA7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50C6F2F-AED3-FA69-B9EF-5BFD06112D5E}"/>
              </a:ext>
            </a:extLst>
          </p:cNvPr>
          <p:cNvSpPr/>
          <p:nvPr/>
        </p:nvSpPr>
        <p:spPr>
          <a:xfrm>
            <a:off x="5413903" y="5528741"/>
            <a:ext cx="432801" cy="478320"/>
          </a:xfrm>
          <a:custGeom>
            <a:avLst/>
            <a:gdLst>
              <a:gd name="connsiteX0" fmla="*/ 205799 w 336625"/>
              <a:gd name="connsiteY0" fmla="*/ 85556 h 372029"/>
              <a:gd name="connsiteX1" fmla="*/ 198179 w 336625"/>
              <a:gd name="connsiteY1" fmla="*/ 44598 h 372029"/>
              <a:gd name="connsiteX2" fmla="*/ 168652 w 336625"/>
              <a:gd name="connsiteY2" fmla="*/ 40788 h 372029"/>
              <a:gd name="connsiteX3" fmla="*/ 152460 w 336625"/>
              <a:gd name="connsiteY3" fmla="*/ 11261 h 372029"/>
              <a:gd name="connsiteX4" fmla="*/ 149602 w 336625"/>
              <a:gd name="connsiteY4" fmla="*/ 7451 h 372029"/>
              <a:gd name="connsiteX5" fmla="*/ 111502 w 336625"/>
              <a:gd name="connsiteY5" fmla="*/ 17928 h 372029"/>
              <a:gd name="connsiteX6" fmla="*/ 98167 w 336625"/>
              <a:gd name="connsiteY6" fmla="*/ 39836 h 372029"/>
              <a:gd name="connsiteX7" fmla="*/ 69592 w 336625"/>
              <a:gd name="connsiteY7" fmla="*/ 43646 h 372029"/>
              <a:gd name="connsiteX8" fmla="*/ 59115 w 336625"/>
              <a:gd name="connsiteY8" fmla="*/ 80793 h 372029"/>
              <a:gd name="connsiteX9" fmla="*/ 79117 w 336625"/>
              <a:gd name="connsiteY9" fmla="*/ 100796 h 372029"/>
              <a:gd name="connsiteX10" fmla="*/ 75307 w 336625"/>
              <a:gd name="connsiteY10" fmla="*/ 131276 h 372029"/>
              <a:gd name="connsiteX11" fmla="*/ 106740 w 336625"/>
              <a:gd name="connsiteY11" fmla="*/ 156041 h 372029"/>
              <a:gd name="connsiteX12" fmla="*/ 131504 w 336625"/>
              <a:gd name="connsiteY12" fmla="*/ 142706 h 372029"/>
              <a:gd name="connsiteX13" fmla="*/ 158174 w 336625"/>
              <a:gd name="connsiteY13" fmla="*/ 154136 h 372029"/>
              <a:gd name="connsiteX14" fmla="*/ 193417 w 336625"/>
              <a:gd name="connsiteY14" fmla="*/ 132228 h 372029"/>
              <a:gd name="connsiteX15" fmla="*/ 188654 w 336625"/>
              <a:gd name="connsiteY15" fmla="*/ 105558 h 372029"/>
              <a:gd name="connsiteX16" fmla="*/ 205799 w 336625"/>
              <a:gd name="connsiteY16" fmla="*/ 85556 h 372029"/>
              <a:gd name="connsiteX17" fmla="*/ 179129 w 336625"/>
              <a:gd name="connsiteY17" fmla="*/ 83651 h 372029"/>
              <a:gd name="connsiteX18" fmla="*/ 171510 w 336625"/>
              <a:gd name="connsiteY18" fmla="*/ 131276 h 372029"/>
              <a:gd name="connsiteX19" fmla="*/ 170557 w 336625"/>
              <a:gd name="connsiteY19" fmla="*/ 138896 h 372029"/>
              <a:gd name="connsiteX20" fmla="*/ 155317 w 336625"/>
              <a:gd name="connsiteY20" fmla="*/ 131276 h 372029"/>
              <a:gd name="connsiteX21" fmla="*/ 133410 w 336625"/>
              <a:gd name="connsiteY21" fmla="*/ 122703 h 372029"/>
              <a:gd name="connsiteX22" fmla="*/ 111502 w 336625"/>
              <a:gd name="connsiteY22" fmla="*/ 131276 h 372029"/>
              <a:gd name="connsiteX23" fmla="*/ 96262 w 336625"/>
              <a:gd name="connsiteY23" fmla="*/ 138896 h 372029"/>
              <a:gd name="connsiteX24" fmla="*/ 95310 w 336625"/>
              <a:gd name="connsiteY24" fmla="*/ 131276 h 372029"/>
              <a:gd name="connsiteX25" fmla="*/ 99120 w 336625"/>
              <a:gd name="connsiteY25" fmla="*/ 103653 h 372029"/>
              <a:gd name="connsiteX26" fmla="*/ 87690 w 336625"/>
              <a:gd name="connsiteY26" fmla="*/ 83651 h 372029"/>
              <a:gd name="connsiteX27" fmla="*/ 74354 w 336625"/>
              <a:gd name="connsiteY27" fmla="*/ 65553 h 372029"/>
              <a:gd name="connsiteX28" fmla="*/ 102929 w 336625"/>
              <a:gd name="connsiteY28" fmla="*/ 61743 h 372029"/>
              <a:gd name="connsiteX29" fmla="*/ 119122 w 336625"/>
              <a:gd name="connsiteY29" fmla="*/ 49361 h 372029"/>
              <a:gd name="connsiteX30" fmla="*/ 135315 w 336625"/>
              <a:gd name="connsiteY30" fmla="*/ 23643 h 372029"/>
              <a:gd name="connsiteX31" fmla="*/ 163890 w 336625"/>
              <a:gd name="connsiteY31" fmla="*/ 60791 h 372029"/>
              <a:gd name="connsiteX32" fmla="*/ 192465 w 336625"/>
              <a:gd name="connsiteY32" fmla="*/ 64601 h 372029"/>
              <a:gd name="connsiteX33" fmla="*/ 179129 w 336625"/>
              <a:gd name="connsiteY33" fmla="*/ 83651 h 372029"/>
              <a:gd name="connsiteX34" fmla="*/ 321052 w 336625"/>
              <a:gd name="connsiteY34" fmla="*/ 139848 h 372029"/>
              <a:gd name="connsiteX35" fmla="*/ 296287 w 336625"/>
              <a:gd name="connsiteY35" fmla="*/ 136038 h 372029"/>
              <a:gd name="connsiteX36" fmla="*/ 283904 w 336625"/>
              <a:gd name="connsiteY36" fmla="*/ 112226 h 372029"/>
              <a:gd name="connsiteX37" fmla="*/ 281047 w 336625"/>
              <a:gd name="connsiteY37" fmla="*/ 108416 h 372029"/>
              <a:gd name="connsiteX38" fmla="*/ 246757 w 336625"/>
              <a:gd name="connsiteY38" fmla="*/ 117941 h 372029"/>
              <a:gd name="connsiteX39" fmla="*/ 236279 w 336625"/>
              <a:gd name="connsiteY39" fmla="*/ 136038 h 372029"/>
              <a:gd name="connsiteX40" fmla="*/ 212467 w 336625"/>
              <a:gd name="connsiteY40" fmla="*/ 139848 h 372029"/>
              <a:gd name="connsiteX41" fmla="*/ 202942 w 336625"/>
              <a:gd name="connsiteY41" fmla="*/ 174138 h 372029"/>
              <a:gd name="connsiteX42" fmla="*/ 220087 w 336625"/>
              <a:gd name="connsiteY42" fmla="*/ 191283 h 372029"/>
              <a:gd name="connsiteX43" fmla="*/ 216277 w 336625"/>
              <a:gd name="connsiteY43" fmla="*/ 215096 h 372029"/>
              <a:gd name="connsiteX44" fmla="*/ 244852 w 336625"/>
              <a:gd name="connsiteY44" fmla="*/ 237003 h 372029"/>
              <a:gd name="connsiteX45" fmla="*/ 265807 w 336625"/>
              <a:gd name="connsiteY45" fmla="*/ 226526 h 372029"/>
              <a:gd name="connsiteX46" fmla="*/ 285810 w 336625"/>
              <a:gd name="connsiteY46" fmla="*/ 236051 h 372029"/>
              <a:gd name="connsiteX47" fmla="*/ 317242 w 336625"/>
              <a:gd name="connsiteY47" fmla="*/ 216048 h 372029"/>
              <a:gd name="connsiteX48" fmla="*/ 313432 w 336625"/>
              <a:gd name="connsiteY48" fmla="*/ 194141 h 372029"/>
              <a:gd name="connsiteX49" fmla="*/ 327720 w 336625"/>
              <a:gd name="connsiteY49" fmla="*/ 177948 h 372029"/>
              <a:gd name="connsiteX50" fmla="*/ 321052 w 336625"/>
              <a:gd name="connsiteY50" fmla="*/ 139848 h 372029"/>
              <a:gd name="connsiteX51" fmla="*/ 303907 w 336625"/>
              <a:gd name="connsiteY51" fmla="*/ 172233 h 372029"/>
              <a:gd name="connsiteX52" fmla="*/ 297240 w 336625"/>
              <a:gd name="connsiteY52" fmla="*/ 214143 h 372029"/>
              <a:gd name="connsiteX53" fmla="*/ 298192 w 336625"/>
              <a:gd name="connsiteY53" fmla="*/ 218906 h 372029"/>
              <a:gd name="connsiteX54" fmla="*/ 285810 w 336625"/>
              <a:gd name="connsiteY54" fmla="*/ 212238 h 372029"/>
              <a:gd name="connsiteX55" fmla="*/ 266760 w 336625"/>
              <a:gd name="connsiteY55" fmla="*/ 204618 h 372029"/>
              <a:gd name="connsiteX56" fmla="*/ 247710 w 336625"/>
              <a:gd name="connsiteY56" fmla="*/ 212238 h 372029"/>
              <a:gd name="connsiteX57" fmla="*/ 235327 w 336625"/>
              <a:gd name="connsiteY57" fmla="*/ 218906 h 372029"/>
              <a:gd name="connsiteX58" fmla="*/ 236279 w 336625"/>
              <a:gd name="connsiteY58" fmla="*/ 214143 h 372029"/>
              <a:gd name="connsiteX59" fmla="*/ 229612 w 336625"/>
              <a:gd name="connsiteY59" fmla="*/ 172233 h 372029"/>
              <a:gd name="connsiteX60" fmla="*/ 217229 w 336625"/>
              <a:gd name="connsiteY60" fmla="*/ 159851 h 372029"/>
              <a:gd name="connsiteX61" fmla="*/ 241042 w 336625"/>
              <a:gd name="connsiteY61" fmla="*/ 156041 h 372029"/>
              <a:gd name="connsiteX62" fmla="*/ 255329 w 336625"/>
              <a:gd name="connsiteY62" fmla="*/ 145563 h 372029"/>
              <a:gd name="connsiteX63" fmla="*/ 266760 w 336625"/>
              <a:gd name="connsiteY63" fmla="*/ 125561 h 372029"/>
              <a:gd name="connsiteX64" fmla="*/ 291524 w 336625"/>
              <a:gd name="connsiteY64" fmla="*/ 156993 h 372029"/>
              <a:gd name="connsiteX65" fmla="*/ 315337 w 336625"/>
              <a:gd name="connsiteY65" fmla="*/ 160803 h 372029"/>
              <a:gd name="connsiteX66" fmla="*/ 303907 w 336625"/>
              <a:gd name="connsiteY66" fmla="*/ 172233 h 372029"/>
              <a:gd name="connsiteX67" fmla="*/ 92452 w 336625"/>
              <a:gd name="connsiteY67" fmla="*/ 296058 h 372029"/>
              <a:gd name="connsiteX68" fmla="*/ 75307 w 336625"/>
              <a:gd name="connsiteY68" fmla="*/ 293201 h 372029"/>
              <a:gd name="connsiteX69" fmla="*/ 68640 w 336625"/>
              <a:gd name="connsiteY69" fmla="*/ 277961 h 372029"/>
              <a:gd name="connsiteX70" fmla="*/ 64829 w 336625"/>
              <a:gd name="connsiteY70" fmla="*/ 274151 h 372029"/>
              <a:gd name="connsiteX71" fmla="*/ 36254 w 336625"/>
              <a:gd name="connsiteY71" fmla="*/ 282723 h 372029"/>
              <a:gd name="connsiteX72" fmla="*/ 30540 w 336625"/>
              <a:gd name="connsiteY72" fmla="*/ 294153 h 372029"/>
              <a:gd name="connsiteX73" fmla="*/ 13395 w 336625"/>
              <a:gd name="connsiteY73" fmla="*/ 297011 h 372029"/>
              <a:gd name="connsiteX74" fmla="*/ 4822 w 336625"/>
              <a:gd name="connsiteY74" fmla="*/ 325586 h 372029"/>
              <a:gd name="connsiteX75" fmla="*/ 16252 w 336625"/>
              <a:gd name="connsiteY75" fmla="*/ 337016 h 372029"/>
              <a:gd name="connsiteX76" fmla="*/ 15299 w 336625"/>
              <a:gd name="connsiteY76" fmla="*/ 341778 h 372029"/>
              <a:gd name="connsiteX77" fmla="*/ 13395 w 336625"/>
              <a:gd name="connsiteY77" fmla="*/ 351303 h 372029"/>
              <a:gd name="connsiteX78" fmla="*/ 38160 w 336625"/>
              <a:gd name="connsiteY78" fmla="*/ 370353 h 372029"/>
              <a:gd name="connsiteX79" fmla="*/ 52447 w 336625"/>
              <a:gd name="connsiteY79" fmla="*/ 362733 h 372029"/>
              <a:gd name="connsiteX80" fmla="*/ 54352 w 336625"/>
              <a:gd name="connsiteY80" fmla="*/ 363686 h 372029"/>
              <a:gd name="connsiteX81" fmla="*/ 63877 w 336625"/>
              <a:gd name="connsiteY81" fmla="*/ 368448 h 372029"/>
              <a:gd name="connsiteX82" fmla="*/ 90547 w 336625"/>
              <a:gd name="connsiteY82" fmla="*/ 351303 h 372029"/>
              <a:gd name="connsiteX83" fmla="*/ 87690 w 336625"/>
              <a:gd name="connsiteY83" fmla="*/ 336063 h 372029"/>
              <a:gd name="connsiteX84" fmla="*/ 89595 w 336625"/>
              <a:gd name="connsiteY84" fmla="*/ 335111 h 372029"/>
              <a:gd name="connsiteX85" fmla="*/ 97215 w 336625"/>
              <a:gd name="connsiteY85" fmla="*/ 327491 h 372029"/>
              <a:gd name="connsiteX86" fmla="*/ 92452 w 336625"/>
              <a:gd name="connsiteY86" fmla="*/ 296058 h 372029"/>
              <a:gd name="connsiteX87" fmla="*/ 77212 w 336625"/>
              <a:gd name="connsiteY87" fmla="*/ 319871 h 372029"/>
              <a:gd name="connsiteX88" fmla="*/ 69592 w 336625"/>
              <a:gd name="connsiteY88" fmla="*/ 348446 h 372029"/>
              <a:gd name="connsiteX89" fmla="*/ 67687 w 336625"/>
              <a:gd name="connsiteY89" fmla="*/ 347493 h 372029"/>
              <a:gd name="connsiteX90" fmla="*/ 52447 w 336625"/>
              <a:gd name="connsiteY90" fmla="*/ 341778 h 372029"/>
              <a:gd name="connsiteX91" fmla="*/ 37207 w 336625"/>
              <a:gd name="connsiteY91" fmla="*/ 347493 h 372029"/>
              <a:gd name="connsiteX92" fmla="*/ 35302 w 336625"/>
              <a:gd name="connsiteY92" fmla="*/ 348446 h 372029"/>
              <a:gd name="connsiteX93" fmla="*/ 27682 w 336625"/>
              <a:gd name="connsiteY93" fmla="*/ 319871 h 372029"/>
              <a:gd name="connsiteX94" fmla="*/ 23872 w 336625"/>
              <a:gd name="connsiteY94" fmla="*/ 316061 h 372029"/>
              <a:gd name="connsiteX95" fmla="*/ 34349 w 336625"/>
              <a:gd name="connsiteY95" fmla="*/ 314156 h 372029"/>
              <a:gd name="connsiteX96" fmla="*/ 46732 w 336625"/>
              <a:gd name="connsiteY96" fmla="*/ 305583 h 372029"/>
              <a:gd name="connsiteX97" fmla="*/ 51495 w 336625"/>
              <a:gd name="connsiteY97" fmla="*/ 297011 h 372029"/>
              <a:gd name="connsiteX98" fmla="*/ 52447 w 336625"/>
              <a:gd name="connsiteY98" fmla="*/ 296058 h 372029"/>
              <a:gd name="connsiteX99" fmla="*/ 69592 w 336625"/>
              <a:gd name="connsiteY99" fmla="*/ 315108 h 372029"/>
              <a:gd name="connsiteX100" fmla="*/ 80070 w 336625"/>
              <a:gd name="connsiteY100" fmla="*/ 317013 h 372029"/>
              <a:gd name="connsiteX101" fmla="*/ 77212 w 336625"/>
              <a:gd name="connsiteY101" fmla="*/ 319871 h 37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36625" h="372029">
                <a:moveTo>
                  <a:pt x="205799" y="85556"/>
                </a:moveTo>
                <a:cubicBezTo>
                  <a:pt x="219135" y="71268"/>
                  <a:pt x="220087" y="51266"/>
                  <a:pt x="198179" y="44598"/>
                </a:cubicBezTo>
                <a:cubicBezTo>
                  <a:pt x="189607" y="41741"/>
                  <a:pt x="176272" y="44598"/>
                  <a:pt x="168652" y="40788"/>
                </a:cubicBezTo>
                <a:cubicBezTo>
                  <a:pt x="161032" y="36026"/>
                  <a:pt x="156270" y="19833"/>
                  <a:pt x="152460" y="11261"/>
                </a:cubicBezTo>
                <a:cubicBezTo>
                  <a:pt x="151507" y="9356"/>
                  <a:pt x="150554" y="8403"/>
                  <a:pt x="149602" y="7451"/>
                </a:cubicBezTo>
                <a:cubicBezTo>
                  <a:pt x="135315" y="-7789"/>
                  <a:pt x="119122" y="2688"/>
                  <a:pt x="111502" y="17928"/>
                </a:cubicBezTo>
                <a:cubicBezTo>
                  <a:pt x="107692" y="25548"/>
                  <a:pt x="104835" y="36026"/>
                  <a:pt x="98167" y="39836"/>
                </a:cubicBezTo>
                <a:cubicBezTo>
                  <a:pt x="90547" y="43646"/>
                  <a:pt x="78165" y="41741"/>
                  <a:pt x="69592" y="43646"/>
                </a:cubicBezTo>
                <a:cubicBezTo>
                  <a:pt x="51495" y="49361"/>
                  <a:pt x="47685" y="66506"/>
                  <a:pt x="59115" y="80793"/>
                </a:cubicBezTo>
                <a:cubicBezTo>
                  <a:pt x="64829" y="87461"/>
                  <a:pt x="76260" y="93176"/>
                  <a:pt x="79117" y="100796"/>
                </a:cubicBezTo>
                <a:cubicBezTo>
                  <a:pt x="82927" y="109368"/>
                  <a:pt x="76260" y="121751"/>
                  <a:pt x="75307" y="131276"/>
                </a:cubicBezTo>
                <a:cubicBezTo>
                  <a:pt x="74354" y="151278"/>
                  <a:pt x="87690" y="162708"/>
                  <a:pt x="106740" y="156041"/>
                </a:cubicBezTo>
                <a:cubicBezTo>
                  <a:pt x="114360" y="153183"/>
                  <a:pt x="122932" y="143658"/>
                  <a:pt x="131504" y="142706"/>
                </a:cubicBezTo>
                <a:cubicBezTo>
                  <a:pt x="140077" y="141753"/>
                  <a:pt x="149602" y="150326"/>
                  <a:pt x="158174" y="154136"/>
                </a:cubicBezTo>
                <a:cubicBezTo>
                  <a:pt x="177224" y="161756"/>
                  <a:pt x="194370" y="155088"/>
                  <a:pt x="193417" y="132228"/>
                </a:cubicBezTo>
                <a:cubicBezTo>
                  <a:pt x="193417" y="123656"/>
                  <a:pt x="187702" y="114131"/>
                  <a:pt x="188654" y="105558"/>
                </a:cubicBezTo>
                <a:cubicBezTo>
                  <a:pt x="188654" y="98891"/>
                  <a:pt x="199132" y="93176"/>
                  <a:pt x="205799" y="85556"/>
                </a:cubicBezTo>
                <a:close/>
                <a:moveTo>
                  <a:pt x="179129" y="83651"/>
                </a:moveTo>
                <a:cubicBezTo>
                  <a:pt x="161032" y="102701"/>
                  <a:pt x="174367" y="109368"/>
                  <a:pt x="171510" y="131276"/>
                </a:cubicBezTo>
                <a:cubicBezTo>
                  <a:pt x="171510" y="135086"/>
                  <a:pt x="175320" y="137943"/>
                  <a:pt x="170557" y="138896"/>
                </a:cubicBezTo>
                <a:cubicBezTo>
                  <a:pt x="168652" y="139848"/>
                  <a:pt x="158174" y="132228"/>
                  <a:pt x="155317" y="131276"/>
                </a:cubicBezTo>
                <a:cubicBezTo>
                  <a:pt x="148649" y="127466"/>
                  <a:pt x="141029" y="122703"/>
                  <a:pt x="133410" y="122703"/>
                </a:cubicBezTo>
                <a:cubicBezTo>
                  <a:pt x="125790" y="122703"/>
                  <a:pt x="118170" y="127466"/>
                  <a:pt x="111502" y="131276"/>
                </a:cubicBezTo>
                <a:cubicBezTo>
                  <a:pt x="109597" y="132228"/>
                  <a:pt x="99120" y="139848"/>
                  <a:pt x="96262" y="138896"/>
                </a:cubicBezTo>
                <a:cubicBezTo>
                  <a:pt x="91499" y="136991"/>
                  <a:pt x="95310" y="135086"/>
                  <a:pt x="95310" y="131276"/>
                </a:cubicBezTo>
                <a:cubicBezTo>
                  <a:pt x="94357" y="122703"/>
                  <a:pt x="100072" y="112226"/>
                  <a:pt x="99120" y="103653"/>
                </a:cubicBezTo>
                <a:cubicBezTo>
                  <a:pt x="98167" y="94128"/>
                  <a:pt x="93404" y="90318"/>
                  <a:pt x="87690" y="83651"/>
                </a:cubicBezTo>
                <a:cubicBezTo>
                  <a:pt x="82927" y="78888"/>
                  <a:pt x="69592" y="70316"/>
                  <a:pt x="74354" y="65553"/>
                </a:cubicBezTo>
                <a:cubicBezTo>
                  <a:pt x="77212" y="61743"/>
                  <a:pt x="97215" y="62696"/>
                  <a:pt x="102929" y="61743"/>
                </a:cubicBezTo>
                <a:cubicBezTo>
                  <a:pt x="110549" y="59838"/>
                  <a:pt x="114360" y="56028"/>
                  <a:pt x="119122" y="49361"/>
                </a:cubicBezTo>
                <a:cubicBezTo>
                  <a:pt x="121027" y="45551"/>
                  <a:pt x="129599" y="20786"/>
                  <a:pt x="135315" y="23643"/>
                </a:cubicBezTo>
                <a:cubicBezTo>
                  <a:pt x="141982" y="37931"/>
                  <a:pt x="146745" y="56028"/>
                  <a:pt x="163890" y="60791"/>
                </a:cubicBezTo>
                <a:cubicBezTo>
                  <a:pt x="169604" y="62696"/>
                  <a:pt x="188654" y="60791"/>
                  <a:pt x="192465" y="64601"/>
                </a:cubicBezTo>
                <a:cubicBezTo>
                  <a:pt x="196274" y="70316"/>
                  <a:pt x="182940" y="78888"/>
                  <a:pt x="179129" y="83651"/>
                </a:cubicBezTo>
                <a:close/>
                <a:moveTo>
                  <a:pt x="321052" y="139848"/>
                </a:moveTo>
                <a:cubicBezTo>
                  <a:pt x="314385" y="137943"/>
                  <a:pt x="302002" y="139848"/>
                  <a:pt x="296287" y="136038"/>
                </a:cubicBezTo>
                <a:cubicBezTo>
                  <a:pt x="290572" y="132228"/>
                  <a:pt x="286762" y="118893"/>
                  <a:pt x="283904" y="112226"/>
                </a:cubicBezTo>
                <a:cubicBezTo>
                  <a:pt x="282952" y="110321"/>
                  <a:pt x="281999" y="109368"/>
                  <a:pt x="281047" y="108416"/>
                </a:cubicBezTo>
                <a:cubicBezTo>
                  <a:pt x="268665" y="95081"/>
                  <a:pt x="253424" y="104606"/>
                  <a:pt x="246757" y="117941"/>
                </a:cubicBezTo>
                <a:cubicBezTo>
                  <a:pt x="243899" y="123656"/>
                  <a:pt x="241995" y="132228"/>
                  <a:pt x="236279" y="136038"/>
                </a:cubicBezTo>
                <a:cubicBezTo>
                  <a:pt x="229612" y="139848"/>
                  <a:pt x="219135" y="136991"/>
                  <a:pt x="212467" y="139848"/>
                </a:cubicBezTo>
                <a:cubicBezTo>
                  <a:pt x="196274" y="144611"/>
                  <a:pt x="192465" y="160803"/>
                  <a:pt x="202942" y="174138"/>
                </a:cubicBezTo>
                <a:cubicBezTo>
                  <a:pt x="207704" y="179853"/>
                  <a:pt x="217229" y="184616"/>
                  <a:pt x="220087" y="191283"/>
                </a:cubicBezTo>
                <a:cubicBezTo>
                  <a:pt x="221992" y="196998"/>
                  <a:pt x="217229" y="208428"/>
                  <a:pt x="216277" y="215096"/>
                </a:cubicBezTo>
                <a:cubicBezTo>
                  <a:pt x="215324" y="233193"/>
                  <a:pt x="227707" y="243671"/>
                  <a:pt x="244852" y="237003"/>
                </a:cubicBezTo>
                <a:cubicBezTo>
                  <a:pt x="251520" y="234146"/>
                  <a:pt x="259140" y="226526"/>
                  <a:pt x="265807" y="226526"/>
                </a:cubicBezTo>
                <a:cubicBezTo>
                  <a:pt x="272474" y="226526"/>
                  <a:pt x="280095" y="233193"/>
                  <a:pt x="285810" y="236051"/>
                </a:cubicBezTo>
                <a:cubicBezTo>
                  <a:pt x="302954" y="243671"/>
                  <a:pt x="318195" y="236051"/>
                  <a:pt x="317242" y="216048"/>
                </a:cubicBezTo>
                <a:cubicBezTo>
                  <a:pt x="317242" y="209381"/>
                  <a:pt x="312479" y="200808"/>
                  <a:pt x="313432" y="194141"/>
                </a:cubicBezTo>
                <a:cubicBezTo>
                  <a:pt x="314385" y="188426"/>
                  <a:pt x="322957" y="182711"/>
                  <a:pt x="327720" y="177948"/>
                </a:cubicBezTo>
                <a:cubicBezTo>
                  <a:pt x="340102" y="163661"/>
                  <a:pt x="341054" y="145563"/>
                  <a:pt x="321052" y="139848"/>
                </a:cubicBezTo>
                <a:close/>
                <a:moveTo>
                  <a:pt x="303907" y="172233"/>
                </a:moveTo>
                <a:cubicBezTo>
                  <a:pt x="288667" y="188426"/>
                  <a:pt x="299145" y="195093"/>
                  <a:pt x="297240" y="214143"/>
                </a:cubicBezTo>
                <a:cubicBezTo>
                  <a:pt x="297240" y="216048"/>
                  <a:pt x="298192" y="218906"/>
                  <a:pt x="298192" y="218906"/>
                </a:cubicBezTo>
                <a:cubicBezTo>
                  <a:pt x="296287" y="219858"/>
                  <a:pt x="287715" y="213191"/>
                  <a:pt x="285810" y="212238"/>
                </a:cubicBezTo>
                <a:cubicBezTo>
                  <a:pt x="280095" y="209381"/>
                  <a:pt x="273427" y="204618"/>
                  <a:pt x="266760" y="204618"/>
                </a:cubicBezTo>
                <a:cubicBezTo>
                  <a:pt x="260092" y="204618"/>
                  <a:pt x="253424" y="209381"/>
                  <a:pt x="247710" y="212238"/>
                </a:cubicBezTo>
                <a:cubicBezTo>
                  <a:pt x="245804" y="213191"/>
                  <a:pt x="237232" y="219858"/>
                  <a:pt x="235327" y="218906"/>
                </a:cubicBezTo>
                <a:cubicBezTo>
                  <a:pt x="236279" y="218906"/>
                  <a:pt x="237232" y="217001"/>
                  <a:pt x="236279" y="214143"/>
                </a:cubicBezTo>
                <a:cubicBezTo>
                  <a:pt x="234374" y="195093"/>
                  <a:pt x="244852" y="188426"/>
                  <a:pt x="229612" y="172233"/>
                </a:cubicBezTo>
                <a:cubicBezTo>
                  <a:pt x="226754" y="169376"/>
                  <a:pt x="216277" y="160803"/>
                  <a:pt x="217229" y="159851"/>
                </a:cubicBezTo>
                <a:cubicBezTo>
                  <a:pt x="219135" y="156993"/>
                  <a:pt x="237232" y="157946"/>
                  <a:pt x="241042" y="156041"/>
                </a:cubicBezTo>
                <a:cubicBezTo>
                  <a:pt x="247710" y="154136"/>
                  <a:pt x="251520" y="151278"/>
                  <a:pt x="255329" y="145563"/>
                </a:cubicBezTo>
                <a:cubicBezTo>
                  <a:pt x="257235" y="142706"/>
                  <a:pt x="263902" y="125561"/>
                  <a:pt x="266760" y="125561"/>
                </a:cubicBezTo>
                <a:cubicBezTo>
                  <a:pt x="272474" y="137943"/>
                  <a:pt x="277237" y="152231"/>
                  <a:pt x="291524" y="156993"/>
                </a:cubicBezTo>
                <a:cubicBezTo>
                  <a:pt x="296287" y="157946"/>
                  <a:pt x="313432" y="156993"/>
                  <a:pt x="315337" y="160803"/>
                </a:cubicBezTo>
                <a:cubicBezTo>
                  <a:pt x="316290" y="160803"/>
                  <a:pt x="305812" y="169376"/>
                  <a:pt x="303907" y="172233"/>
                </a:cubicBezTo>
                <a:close/>
                <a:moveTo>
                  <a:pt x="92452" y="296058"/>
                </a:moveTo>
                <a:cubicBezTo>
                  <a:pt x="87690" y="295106"/>
                  <a:pt x="79117" y="296058"/>
                  <a:pt x="75307" y="293201"/>
                </a:cubicBezTo>
                <a:cubicBezTo>
                  <a:pt x="74354" y="293201"/>
                  <a:pt x="69592" y="280818"/>
                  <a:pt x="68640" y="277961"/>
                </a:cubicBezTo>
                <a:cubicBezTo>
                  <a:pt x="67687" y="276056"/>
                  <a:pt x="66735" y="275103"/>
                  <a:pt x="64829" y="274151"/>
                </a:cubicBezTo>
                <a:cubicBezTo>
                  <a:pt x="55304" y="264626"/>
                  <a:pt x="42922" y="271293"/>
                  <a:pt x="36254" y="282723"/>
                </a:cubicBezTo>
                <a:cubicBezTo>
                  <a:pt x="34349" y="285581"/>
                  <a:pt x="31492" y="293201"/>
                  <a:pt x="30540" y="294153"/>
                </a:cubicBezTo>
                <a:cubicBezTo>
                  <a:pt x="25777" y="297011"/>
                  <a:pt x="18157" y="295106"/>
                  <a:pt x="13395" y="297011"/>
                </a:cubicBezTo>
                <a:cubicBezTo>
                  <a:pt x="-893" y="300821"/>
                  <a:pt x="-3751" y="315108"/>
                  <a:pt x="4822" y="325586"/>
                </a:cubicBezTo>
                <a:cubicBezTo>
                  <a:pt x="7679" y="329396"/>
                  <a:pt x="13395" y="332253"/>
                  <a:pt x="16252" y="337016"/>
                </a:cubicBezTo>
                <a:cubicBezTo>
                  <a:pt x="16252" y="338921"/>
                  <a:pt x="15299" y="340826"/>
                  <a:pt x="15299" y="341778"/>
                </a:cubicBezTo>
                <a:cubicBezTo>
                  <a:pt x="14347" y="344636"/>
                  <a:pt x="14347" y="348446"/>
                  <a:pt x="13395" y="351303"/>
                </a:cubicBezTo>
                <a:cubicBezTo>
                  <a:pt x="12442" y="366543"/>
                  <a:pt x="23872" y="376068"/>
                  <a:pt x="38160" y="370353"/>
                </a:cubicBezTo>
                <a:cubicBezTo>
                  <a:pt x="42922" y="368448"/>
                  <a:pt x="47685" y="364638"/>
                  <a:pt x="52447" y="362733"/>
                </a:cubicBezTo>
                <a:cubicBezTo>
                  <a:pt x="52447" y="362733"/>
                  <a:pt x="53399" y="363686"/>
                  <a:pt x="54352" y="363686"/>
                </a:cubicBezTo>
                <a:cubicBezTo>
                  <a:pt x="57210" y="365591"/>
                  <a:pt x="61020" y="367496"/>
                  <a:pt x="63877" y="368448"/>
                </a:cubicBezTo>
                <a:cubicBezTo>
                  <a:pt x="78165" y="375116"/>
                  <a:pt x="91499" y="367496"/>
                  <a:pt x="90547" y="351303"/>
                </a:cubicBezTo>
                <a:cubicBezTo>
                  <a:pt x="90547" y="346541"/>
                  <a:pt x="87690" y="340826"/>
                  <a:pt x="87690" y="336063"/>
                </a:cubicBezTo>
                <a:cubicBezTo>
                  <a:pt x="87690" y="336063"/>
                  <a:pt x="88642" y="336063"/>
                  <a:pt x="89595" y="335111"/>
                </a:cubicBezTo>
                <a:cubicBezTo>
                  <a:pt x="92452" y="333206"/>
                  <a:pt x="95310" y="330348"/>
                  <a:pt x="97215" y="327491"/>
                </a:cubicBezTo>
                <a:cubicBezTo>
                  <a:pt x="108645" y="317013"/>
                  <a:pt x="108645" y="300821"/>
                  <a:pt x="92452" y="296058"/>
                </a:cubicBezTo>
                <a:close/>
                <a:moveTo>
                  <a:pt x="77212" y="319871"/>
                </a:moveTo>
                <a:cubicBezTo>
                  <a:pt x="70545" y="326538"/>
                  <a:pt x="66735" y="338921"/>
                  <a:pt x="69592" y="348446"/>
                </a:cubicBezTo>
                <a:cubicBezTo>
                  <a:pt x="68640" y="348446"/>
                  <a:pt x="68640" y="347493"/>
                  <a:pt x="67687" y="347493"/>
                </a:cubicBezTo>
                <a:cubicBezTo>
                  <a:pt x="62924" y="344636"/>
                  <a:pt x="58162" y="341778"/>
                  <a:pt x="52447" y="341778"/>
                </a:cubicBezTo>
                <a:cubicBezTo>
                  <a:pt x="46732" y="341778"/>
                  <a:pt x="41970" y="344636"/>
                  <a:pt x="37207" y="347493"/>
                </a:cubicBezTo>
                <a:cubicBezTo>
                  <a:pt x="37207" y="347493"/>
                  <a:pt x="36254" y="347493"/>
                  <a:pt x="35302" y="348446"/>
                </a:cubicBezTo>
                <a:cubicBezTo>
                  <a:pt x="39112" y="338921"/>
                  <a:pt x="34349" y="326538"/>
                  <a:pt x="27682" y="319871"/>
                </a:cubicBezTo>
                <a:cubicBezTo>
                  <a:pt x="26729" y="318918"/>
                  <a:pt x="25777" y="317013"/>
                  <a:pt x="23872" y="316061"/>
                </a:cubicBezTo>
                <a:cubicBezTo>
                  <a:pt x="27682" y="315108"/>
                  <a:pt x="33397" y="314156"/>
                  <a:pt x="34349" y="314156"/>
                </a:cubicBezTo>
                <a:cubicBezTo>
                  <a:pt x="40065" y="312251"/>
                  <a:pt x="42922" y="310346"/>
                  <a:pt x="46732" y="305583"/>
                </a:cubicBezTo>
                <a:cubicBezTo>
                  <a:pt x="48637" y="302726"/>
                  <a:pt x="49590" y="299868"/>
                  <a:pt x="51495" y="297011"/>
                </a:cubicBezTo>
                <a:cubicBezTo>
                  <a:pt x="51495" y="297011"/>
                  <a:pt x="51495" y="296058"/>
                  <a:pt x="52447" y="296058"/>
                </a:cubicBezTo>
                <a:cubicBezTo>
                  <a:pt x="56257" y="304631"/>
                  <a:pt x="60067" y="312251"/>
                  <a:pt x="69592" y="315108"/>
                </a:cubicBezTo>
                <a:cubicBezTo>
                  <a:pt x="71497" y="316061"/>
                  <a:pt x="76260" y="317013"/>
                  <a:pt x="80070" y="317013"/>
                </a:cubicBezTo>
                <a:cubicBezTo>
                  <a:pt x="80070" y="317013"/>
                  <a:pt x="78165" y="318918"/>
                  <a:pt x="77212" y="319871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C6F9E0E-3CF4-D0E0-4FA3-A0FDD7B7CEA4}"/>
              </a:ext>
            </a:extLst>
          </p:cNvPr>
          <p:cNvSpPr/>
          <p:nvPr/>
        </p:nvSpPr>
        <p:spPr>
          <a:xfrm>
            <a:off x="1055722" y="5663153"/>
            <a:ext cx="100954" cy="100955"/>
          </a:xfrm>
          <a:custGeom>
            <a:avLst/>
            <a:gdLst>
              <a:gd name="connsiteX0" fmla="*/ 27622 w 55244"/>
              <a:gd name="connsiteY0" fmla="*/ 0 h 55245"/>
              <a:gd name="connsiteX1" fmla="*/ 0 w 55244"/>
              <a:gd name="connsiteY1" fmla="*/ 27623 h 55245"/>
              <a:gd name="connsiteX2" fmla="*/ 27622 w 55244"/>
              <a:gd name="connsiteY2" fmla="*/ 55245 h 55245"/>
              <a:gd name="connsiteX3" fmla="*/ 55245 w 55244"/>
              <a:gd name="connsiteY3" fmla="*/ 27623 h 55245"/>
              <a:gd name="connsiteX4" fmla="*/ 27622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2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3"/>
                  <a:pt x="12382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5245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E9807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BC7E443-9AB6-C050-9125-AD3A9D8678A6}"/>
              </a:ext>
            </a:extLst>
          </p:cNvPr>
          <p:cNvSpPr/>
          <p:nvPr/>
        </p:nvSpPr>
        <p:spPr>
          <a:xfrm>
            <a:off x="10273412" y="5239338"/>
            <a:ext cx="100954" cy="100954"/>
          </a:xfrm>
          <a:custGeom>
            <a:avLst/>
            <a:gdLst>
              <a:gd name="connsiteX0" fmla="*/ 55245 w 55244"/>
              <a:gd name="connsiteY0" fmla="*/ 27623 h 55244"/>
              <a:gd name="connsiteX1" fmla="*/ 27623 w 55244"/>
              <a:gd name="connsiteY1" fmla="*/ 55245 h 55244"/>
              <a:gd name="connsiteX2" fmla="*/ 0 w 55244"/>
              <a:gd name="connsiteY2" fmla="*/ 27623 h 55244"/>
              <a:gd name="connsiteX3" fmla="*/ 27623 w 55244"/>
              <a:gd name="connsiteY3" fmla="*/ 0 h 55244"/>
              <a:gd name="connsiteX4" fmla="*/ 55245 w 55244"/>
              <a:gd name="connsiteY4" fmla="*/ 27623 h 5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4">
                <a:moveTo>
                  <a:pt x="55245" y="27623"/>
                </a:moveTo>
                <a:cubicBezTo>
                  <a:pt x="55245" y="42878"/>
                  <a:pt x="42878" y="55245"/>
                  <a:pt x="27623" y="55245"/>
                </a:cubicBezTo>
                <a:cubicBezTo>
                  <a:pt x="12367" y="55245"/>
                  <a:pt x="0" y="42878"/>
                  <a:pt x="0" y="27623"/>
                </a:cubicBezTo>
                <a:cubicBezTo>
                  <a:pt x="0" y="12367"/>
                  <a:pt x="12367" y="0"/>
                  <a:pt x="27623" y="0"/>
                </a:cubicBezTo>
                <a:cubicBezTo>
                  <a:pt x="42878" y="0"/>
                  <a:pt x="55245" y="12367"/>
                  <a:pt x="55245" y="27623"/>
                </a:cubicBezTo>
                <a:close/>
              </a:path>
            </a:pathLst>
          </a:custGeom>
          <a:solidFill>
            <a:srgbClr val="4D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" name="图形 1">
            <a:extLst>
              <a:ext uri="{FF2B5EF4-FFF2-40B4-BE49-F238E27FC236}">
                <a16:creationId xmlns:a16="http://schemas.microsoft.com/office/drawing/2014/main" id="{321AA114-9F80-78D6-325F-84E7B6592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62" y="1509881"/>
            <a:ext cx="4264401" cy="42644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5510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275E207F-9EA7-32E6-F2E5-3A948F3BD7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84" t="6215" r="28879" b="4083"/>
          <a:stretch>
            <a:fillRect/>
          </a:stretch>
        </p:blipFill>
        <p:spPr>
          <a:xfrm>
            <a:off x="8356176" y="1750979"/>
            <a:ext cx="3006120" cy="2707402"/>
          </a:xfrm>
          <a:custGeom>
            <a:avLst/>
            <a:gdLst>
              <a:gd name="connsiteX0" fmla="*/ 276155 w 3006120"/>
              <a:gd name="connsiteY0" fmla="*/ 0 h 2707402"/>
              <a:gd name="connsiteX1" fmla="*/ 2729965 w 3006120"/>
              <a:gd name="connsiteY1" fmla="*/ 0 h 2707402"/>
              <a:gd name="connsiteX2" fmla="*/ 3006120 w 3006120"/>
              <a:gd name="connsiteY2" fmla="*/ 276155 h 2707402"/>
              <a:gd name="connsiteX3" fmla="*/ 3006120 w 3006120"/>
              <a:gd name="connsiteY3" fmla="*/ 2431247 h 2707402"/>
              <a:gd name="connsiteX4" fmla="*/ 2729965 w 3006120"/>
              <a:gd name="connsiteY4" fmla="*/ 2707402 h 2707402"/>
              <a:gd name="connsiteX5" fmla="*/ 276155 w 3006120"/>
              <a:gd name="connsiteY5" fmla="*/ 2707402 h 2707402"/>
              <a:gd name="connsiteX6" fmla="*/ 0 w 3006120"/>
              <a:gd name="connsiteY6" fmla="*/ 2431247 h 2707402"/>
              <a:gd name="connsiteX7" fmla="*/ 0 w 3006120"/>
              <a:gd name="connsiteY7" fmla="*/ 276155 h 2707402"/>
              <a:gd name="connsiteX8" fmla="*/ 276155 w 3006120"/>
              <a:gd name="connsiteY8" fmla="*/ 0 h 270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6120" h="2707402">
                <a:moveTo>
                  <a:pt x="276155" y="0"/>
                </a:moveTo>
                <a:lnTo>
                  <a:pt x="2729965" y="0"/>
                </a:lnTo>
                <a:cubicBezTo>
                  <a:pt x="2882481" y="0"/>
                  <a:pt x="3006120" y="123639"/>
                  <a:pt x="3006120" y="276155"/>
                </a:cubicBezTo>
                <a:lnTo>
                  <a:pt x="3006120" y="2431247"/>
                </a:lnTo>
                <a:cubicBezTo>
                  <a:pt x="3006120" y="2583763"/>
                  <a:pt x="2882481" y="2707402"/>
                  <a:pt x="2729965" y="2707402"/>
                </a:cubicBezTo>
                <a:lnTo>
                  <a:pt x="276155" y="2707402"/>
                </a:lnTo>
                <a:cubicBezTo>
                  <a:pt x="123639" y="2707402"/>
                  <a:pt x="0" y="2583763"/>
                  <a:pt x="0" y="2431247"/>
                </a:cubicBezTo>
                <a:lnTo>
                  <a:pt x="0" y="276155"/>
                </a:lnTo>
                <a:cubicBezTo>
                  <a:pt x="0" y="123639"/>
                  <a:pt x="123639" y="0"/>
                  <a:pt x="276155" y="0"/>
                </a:cubicBez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F1A60E7-B0FF-6A2F-CAFF-4877BFFF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70" t="3622" r="12959" b="4196"/>
          <a:stretch>
            <a:fillRect/>
          </a:stretch>
        </p:blipFill>
        <p:spPr>
          <a:xfrm>
            <a:off x="5116749" y="1750979"/>
            <a:ext cx="3006120" cy="2707402"/>
          </a:xfrm>
          <a:custGeom>
            <a:avLst/>
            <a:gdLst>
              <a:gd name="connsiteX0" fmla="*/ 276155 w 3006120"/>
              <a:gd name="connsiteY0" fmla="*/ 0 h 2707402"/>
              <a:gd name="connsiteX1" fmla="*/ 2729965 w 3006120"/>
              <a:gd name="connsiteY1" fmla="*/ 0 h 2707402"/>
              <a:gd name="connsiteX2" fmla="*/ 3006120 w 3006120"/>
              <a:gd name="connsiteY2" fmla="*/ 276155 h 2707402"/>
              <a:gd name="connsiteX3" fmla="*/ 3006120 w 3006120"/>
              <a:gd name="connsiteY3" fmla="*/ 2431247 h 2707402"/>
              <a:gd name="connsiteX4" fmla="*/ 2729965 w 3006120"/>
              <a:gd name="connsiteY4" fmla="*/ 2707402 h 2707402"/>
              <a:gd name="connsiteX5" fmla="*/ 276155 w 3006120"/>
              <a:gd name="connsiteY5" fmla="*/ 2707402 h 2707402"/>
              <a:gd name="connsiteX6" fmla="*/ 0 w 3006120"/>
              <a:gd name="connsiteY6" fmla="*/ 2431247 h 2707402"/>
              <a:gd name="connsiteX7" fmla="*/ 0 w 3006120"/>
              <a:gd name="connsiteY7" fmla="*/ 276155 h 2707402"/>
              <a:gd name="connsiteX8" fmla="*/ 276155 w 3006120"/>
              <a:gd name="connsiteY8" fmla="*/ 0 h 270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6120" h="2707402">
                <a:moveTo>
                  <a:pt x="276155" y="0"/>
                </a:moveTo>
                <a:lnTo>
                  <a:pt x="2729965" y="0"/>
                </a:lnTo>
                <a:cubicBezTo>
                  <a:pt x="2882481" y="0"/>
                  <a:pt x="3006120" y="123639"/>
                  <a:pt x="3006120" y="276155"/>
                </a:cubicBezTo>
                <a:lnTo>
                  <a:pt x="3006120" y="2431247"/>
                </a:lnTo>
                <a:cubicBezTo>
                  <a:pt x="3006120" y="2583763"/>
                  <a:pt x="2882481" y="2707402"/>
                  <a:pt x="2729965" y="2707402"/>
                </a:cubicBezTo>
                <a:lnTo>
                  <a:pt x="276155" y="2707402"/>
                </a:lnTo>
                <a:cubicBezTo>
                  <a:pt x="123639" y="2707402"/>
                  <a:pt x="0" y="2583763"/>
                  <a:pt x="0" y="2431247"/>
                </a:cubicBezTo>
                <a:lnTo>
                  <a:pt x="0" y="276155"/>
                </a:lnTo>
                <a:cubicBezTo>
                  <a:pt x="0" y="123639"/>
                  <a:pt x="123639" y="0"/>
                  <a:pt x="276155" y="0"/>
                </a:cubicBez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E673591-7FB8-5AB9-D91E-F64B28D4E15E}"/>
              </a:ext>
            </a:extLst>
          </p:cNvPr>
          <p:cNvSpPr txBox="1"/>
          <p:nvPr/>
        </p:nvSpPr>
        <p:spPr>
          <a:xfrm>
            <a:off x="772846" y="4175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>
                <a:solidFill>
                  <a:srgbClr val="222222"/>
                </a:solidFill>
              </a:rPr>
              <a:t>岗位认知</a:t>
            </a:r>
            <a:endParaRPr lang="zh-CN" altLang="en-US" sz="3200" dirty="0">
              <a:solidFill>
                <a:srgbClr val="22222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BF7966-F929-A560-3744-872E376F3AB0}"/>
              </a:ext>
            </a:extLst>
          </p:cNvPr>
          <p:cNvSpPr txBox="1"/>
          <p:nvPr/>
        </p:nvSpPr>
        <p:spPr>
          <a:xfrm>
            <a:off x="772846" y="909874"/>
            <a:ext cx="2151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JOB AWARENESS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6CE779-6083-210F-F64E-5750C0BCA882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B371EE-5BD2-C915-633D-AF66C5794DC3}"/>
              </a:ext>
            </a:extLst>
          </p:cNvPr>
          <p:cNvSpPr txBox="1"/>
          <p:nvPr/>
        </p:nvSpPr>
        <p:spPr>
          <a:xfrm>
            <a:off x="829704" y="2596464"/>
            <a:ext cx="345491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52121C-24FC-332D-2DEA-548BEC3306B5}"/>
              </a:ext>
            </a:extLst>
          </p:cNvPr>
          <p:cNvSpPr txBox="1"/>
          <p:nvPr/>
        </p:nvSpPr>
        <p:spPr>
          <a:xfrm>
            <a:off x="829702" y="20739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岗位认知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987849-87A9-6EEC-006F-D057DFD90112}"/>
              </a:ext>
            </a:extLst>
          </p:cNvPr>
          <p:cNvSpPr txBox="1"/>
          <p:nvPr/>
        </p:nvSpPr>
        <p:spPr>
          <a:xfrm>
            <a:off x="5115157" y="4942990"/>
            <a:ext cx="100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130" dirty="0">
                <a:solidFill>
                  <a:schemeClr val="accent1"/>
                </a:solidFill>
                <a:latin typeface="+mj-ea"/>
                <a:ea typeface="+mj-ea"/>
              </a:rPr>
              <a:t>关键字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87834B-9D66-D5B4-CB14-0685888C25B0}"/>
              </a:ext>
            </a:extLst>
          </p:cNvPr>
          <p:cNvSpPr txBox="1"/>
          <p:nvPr/>
        </p:nvSpPr>
        <p:spPr>
          <a:xfrm>
            <a:off x="5115157" y="5316387"/>
            <a:ext cx="264244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1FDE8D-7C6C-786B-A97F-96233DCBD8A2}"/>
              </a:ext>
            </a:extLst>
          </p:cNvPr>
          <p:cNvSpPr txBox="1"/>
          <p:nvPr/>
        </p:nvSpPr>
        <p:spPr>
          <a:xfrm>
            <a:off x="8356176" y="4942990"/>
            <a:ext cx="100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130" dirty="0">
                <a:solidFill>
                  <a:schemeClr val="accent1"/>
                </a:solidFill>
                <a:latin typeface="+mj-ea"/>
                <a:ea typeface="+mj-ea"/>
              </a:rPr>
              <a:t>关键字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3F2A24-EB50-FEB2-FA57-E777577EAE49}"/>
              </a:ext>
            </a:extLst>
          </p:cNvPr>
          <p:cNvSpPr txBox="1"/>
          <p:nvPr/>
        </p:nvSpPr>
        <p:spPr>
          <a:xfrm>
            <a:off x="8356176" y="5316387"/>
            <a:ext cx="264244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9FF6DF1-17F9-E79F-3C44-612550C4B1E4}"/>
              </a:ext>
            </a:extLst>
          </p:cNvPr>
          <p:cNvSpPr/>
          <p:nvPr/>
        </p:nvSpPr>
        <p:spPr>
          <a:xfrm>
            <a:off x="930106" y="4794069"/>
            <a:ext cx="1463040" cy="4001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A28CAA0-2170-868E-3F5B-26FCEC93FD48}"/>
              </a:ext>
            </a:extLst>
          </p:cNvPr>
          <p:cNvSpPr/>
          <p:nvPr/>
        </p:nvSpPr>
        <p:spPr>
          <a:xfrm>
            <a:off x="2669575" y="4794069"/>
            <a:ext cx="1463040" cy="40011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AEB575-2A9A-B5FE-D442-BE3FC068A696}"/>
              </a:ext>
            </a:extLst>
          </p:cNvPr>
          <p:cNvSpPr txBox="1"/>
          <p:nvPr/>
        </p:nvSpPr>
        <p:spPr>
          <a:xfrm>
            <a:off x="1159566" y="4799299"/>
            <a:ext cx="100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130" dirty="0">
                <a:solidFill>
                  <a:schemeClr val="bg1"/>
                </a:solidFill>
                <a:latin typeface="+mj-ea"/>
                <a:ea typeface="+mj-ea"/>
              </a:rPr>
              <a:t>关键字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D8B10D-68B5-8766-7458-9EBC674AF1F3}"/>
              </a:ext>
            </a:extLst>
          </p:cNvPr>
          <p:cNvSpPr txBox="1"/>
          <p:nvPr/>
        </p:nvSpPr>
        <p:spPr>
          <a:xfrm>
            <a:off x="2899034" y="4799299"/>
            <a:ext cx="100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130" dirty="0">
                <a:solidFill>
                  <a:schemeClr val="bg1"/>
                </a:solidFill>
                <a:latin typeface="+mj-ea"/>
                <a:ea typeface="+mj-ea"/>
              </a:rPr>
              <a:t>关键字</a:t>
            </a:r>
          </a:p>
        </p:txBody>
      </p:sp>
    </p:spTree>
    <p:extLst>
      <p:ext uri="{BB962C8B-B14F-4D97-AF65-F5344CB8AC3E}">
        <p14:creationId xmlns:p14="http://schemas.microsoft.com/office/powerpoint/2010/main" val="2042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DB9A55-360C-F98A-9E63-FEE98E0F59CA}"/>
              </a:ext>
            </a:extLst>
          </p:cNvPr>
          <p:cNvSpPr txBox="1"/>
          <p:nvPr/>
        </p:nvSpPr>
        <p:spPr>
          <a:xfrm>
            <a:off x="772846" y="4175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>
                <a:solidFill>
                  <a:srgbClr val="222222"/>
                </a:solidFill>
              </a:rPr>
              <a:t>岗位认知</a:t>
            </a:r>
            <a:endParaRPr lang="zh-CN" altLang="en-US" sz="3200" dirty="0">
              <a:solidFill>
                <a:srgbClr val="22222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61A09B-7072-FA98-6077-DDC601CCD37C}"/>
              </a:ext>
            </a:extLst>
          </p:cNvPr>
          <p:cNvSpPr txBox="1"/>
          <p:nvPr/>
        </p:nvSpPr>
        <p:spPr>
          <a:xfrm>
            <a:off x="772846" y="909874"/>
            <a:ext cx="2151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JOB AWARENESS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ADA46E-9A73-C281-7990-71B710A4DDC0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 descr="桌子上有男人的照片上写着字&#10;&#10;低可信度描述已自动生成">
            <a:extLst>
              <a:ext uri="{FF2B5EF4-FFF2-40B4-BE49-F238E27FC236}">
                <a16:creationId xmlns:a16="http://schemas.microsoft.com/office/drawing/2014/main" id="{A1C5BB35-4E11-A405-AF4F-A2F253F64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" t="38038" r="1724" b="31768"/>
          <a:stretch>
            <a:fillRect/>
          </a:stretch>
        </p:blipFill>
        <p:spPr>
          <a:xfrm>
            <a:off x="839788" y="1676941"/>
            <a:ext cx="10512425" cy="2645924"/>
          </a:xfrm>
          <a:custGeom>
            <a:avLst/>
            <a:gdLst>
              <a:gd name="connsiteX0" fmla="*/ 0 w 12192000"/>
              <a:gd name="connsiteY0" fmla="*/ 0 h 2645924"/>
              <a:gd name="connsiteX1" fmla="*/ 12192000 w 12192000"/>
              <a:gd name="connsiteY1" fmla="*/ 0 h 2645924"/>
              <a:gd name="connsiteX2" fmla="*/ 12192000 w 12192000"/>
              <a:gd name="connsiteY2" fmla="*/ 2645924 h 2645924"/>
              <a:gd name="connsiteX3" fmla="*/ 0 w 12192000"/>
              <a:gd name="connsiteY3" fmla="*/ 2645924 h 26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924">
                <a:moveTo>
                  <a:pt x="0" y="0"/>
                </a:moveTo>
                <a:lnTo>
                  <a:pt x="12192000" y="0"/>
                </a:lnTo>
                <a:lnTo>
                  <a:pt x="12192000" y="2645924"/>
                </a:lnTo>
                <a:lnTo>
                  <a:pt x="0" y="2645924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85FB7A-5ACF-42F9-D6F0-2C1D0FB70F88}"/>
              </a:ext>
            </a:extLst>
          </p:cNvPr>
          <p:cNvSpPr/>
          <p:nvPr/>
        </p:nvSpPr>
        <p:spPr>
          <a:xfrm>
            <a:off x="859511" y="3284157"/>
            <a:ext cx="2826854" cy="3062605"/>
          </a:xfrm>
          <a:prstGeom prst="roundRect">
            <a:avLst>
              <a:gd name="adj" fmla="val 7367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9613AC-7B7E-3883-3C20-CD2D757B214E}"/>
              </a:ext>
            </a:extLst>
          </p:cNvPr>
          <p:cNvSpPr txBox="1"/>
          <p:nvPr/>
        </p:nvSpPr>
        <p:spPr>
          <a:xfrm>
            <a:off x="4183298" y="5000111"/>
            <a:ext cx="3326130" cy="1346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单击此处输入你的正文，文字是您思想的提炼，为了最终演示发布的良好效果，请尽量言简意赅的阐述观点；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F63546-6214-EB36-26EA-21D2153C7367}"/>
              </a:ext>
            </a:extLst>
          </p:cNvPr>
          <p:cNvSpPr txBox="1"/>
          <p:nvPr/>
        </p:nvSpPr>
        <p:spPr>
          <a:xfrm>
            <a:off x="4183297" y="46000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B12F53-1A99-C095-02EC-D09BEB28A885}"/>
              </a:ext>
            </a:extLst>
          </p:cNvPr>
          <p:cNvSpPr txBox="1"/>
          <p:nvPr/>
        </p:nvSpPr>
        <p:spPr>
          <a:xfrm>
            <a:off x="8026083" y="5047910"/>
            <a:ext cx="3326130" cy="1346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单击此处输入你的正文，文字是您思想的提炼，为了最终演示发布的良好效果，请尽量言简意赅的阐述观点；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13DFC0-3289-42B7-03E3-B5127802B39C}"/>
              </a:ext>
            </a:extLst>
          </p:cNvPr>
          <p:cNvSpPr txBox="1"/>
          <p:nvPr/>
        </p:nvSpPr>
        <p:spPr>
          <a:xfrm>
            <a:off x="8026082" y="46478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2B7014-E075-F8D5-B2A3-06E55DACF8CB}"/>
              </a:ext>
            </a:extLst>
          </p:cNvPr>
          <p:cNvSpPr txBox="1"/>
          <p:nvPr/>
        </p:nvSpPr>
        <p:spPr>
          <a:xfrm>
            <a:off x="1078306" y="4225306"/>
            <a:ext cx="2389265" cy="166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单击此处输入你的正文，文字是您思想的提炼，为了最终演示发布的良好效果，请尽量言简意赅的阐述观点；</a:t>
            </a:r>
            <a:endParaRPr lang="en-US" altLang="zh-CN" sz="1600" dirty="0">
              <a:solidFill>
                <a:schemeClr val="bg1"/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9D4A07-C035-0E92-EF87-E603EDFA4C83}"/>
              </a:ext>
            </a:extLst>
          </p:cNvPr>
          <p:cNvSpPr txBox="1"/>
          <p:nvPr/>
        </p:nvSpPr>
        <p:spPr>
          <a:xfrm>
            <a:off x="1078306" y="37636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岗位认知</a:t>
            </a:r>
          </a:p>
        </p:txBody>
      </p:sp>
    </p:spTree>
    <p:extLst>
      <p:ext uri="{BB962C8B-B14F-4D97-AF65-F5344CB8AC3E}">
        <p14:creationId xmlns:p14="http://schemas.microsoft.com/office/powerpoint/2010/main" val="416080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桌子上有男人的照片上写着字&#10;&#10;低可信度描述已自动生成">
            <a:extLst>
              <a:ext uri="{FF2B5EF4-FFF2-40B4-BE49-F238E27FC236}">
                <a16:creationId xmlns:a16="http://schemas.microsoft.com/office/drawing/2014/main" id="{B2D5FC24-E4DF-9682-B477-0210BD1CA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" t="4792" r="5004" b="30685"/>
          <a:stretch>
            <a:fillRect/>
          </a:stretch>
        </p:blipFill>
        <p:spPr>
          <a:xfrm>
            <a:off x="839790" y="4165600"/>
            <a:ext cx="4647009" cy="2179638"/>
          </a:xfrm>
          <a:custGeom>
            <a:avLst/>
            <a:gdLst>
              <a:gd name="connsiteX0" fmla="*/ 2438797 w 4647009"/>
              <a:gd name="connsiteY0" fmla="*/ 0 h 2179638"/>
              <a:gd name="connsiteX1" fmla="*/ 4647009 w 4647009"/>
              <a:gd name="connsiteY1" fmla="*/ 0 h 2179638"/>
              <a:gd name="connsiteX2" fmla="*/ 4647009 w 4647009"/>
              <a:gd name="connsiteY2" fmla="*/ 2179638 h 2179638"/>
              <a:gd name="connsiteX3" fmla="*/ 2438797 w 4647009"/>
              <a:gd name="connsiteY3" fmla="*/ 2179638 h 2179638"/>
              <a:gd name="connsiteX4" fmla="*/ 0 w 4647009"/>
              <a:gd name="connsiteY4" fmla="*/ 0 h 2179638"/>
              <a:gd name="connsiteX5" fmla="*/ 2208212 w 4647009"/>
              <a:gd name="connsiteY5" fmla="*/ 0 h 2179638"/>
              <a:gd name="connsiteX6" fmla="*/ 2208212 w 4647009"/>
              <a:gd name="connsiteY6" fmla="*/ 2179638 h 2179638"/>
              <a:gd name="connsiteX7" fmla="*/ 0 w 4647009"/>
              <a:gd name="connsiteY7" fmla="*/ 2179638 h 2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009" h="2179638">
                <a:moveTo>
                  <a:pt x="2438797" y="0"/>
                </a:moveTo>
                <a:lnTo>
                  <a:pt x="4647009" y="0"/>
                </a:lnTo>
                <a:lnTo>
                  <a:pt x="4647009" y="2179638"/>
                </a:lnTo>
                <a:lnTo>
                  <a:pt x="2438797" y="2179638"/>
                </a:lnTo>
                <a:close/>
                <a:moveTo>
                  <a:pt x="0" y="0"/>
                </a:moveTo>
                <a:lnTo>
                  <a:pt x="2208212" y="0"/>
                </a:lnTo>
                <a:lnTo>
                  <a:pt x="2208212" y="2179638"/>
                </a:lnTo>
                <a:lnTo>
                  <a:pt x="0" y="2179638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276443F-D61E-CB3F-C95A-C24D23C04C12}"/>
              </a:ext>
            </a:extLst>
          </p:cNvPr>
          <p:cNvSpPr txBox="1"/>
          <p:nvPr/>
        </p:nvSpPr>
        <p:spPr>
          <a:xfrm>
            <a:off x="772846" y="4175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>
                <a:solidFill>
                  <a:srgbClr val="222222"/>
                </a:solidFill>
              </a:rPr>
              <a:t>岗位认知</a:t>
            </a:r>
            <a:endParaRPr lang="zh-CN" altLang="en-US" sz="3200" dirty="0">
              <a:solidFill>
                <a:srgbClr val="22222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55D7CD-7FBC-9AC8-E282-DB64778877C3}"/>
              </a:ext>
            </a:extLst>
          </p:cNvPr>
          <p:cNvSpPr txBox="1"/>
          <p:nvPr/>
        </p:nvSpPr>
        <p:spPr>
          <a:xfrm>
            <a:off x="772846" y="909874"/>
            <a:ext cx="2151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JOB AWARENESS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4ECA37-3FE9-AB09-E9D0-29C888647CD9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C3EA92-BC7C-6A50-17CC-E62FD5423EE1}"/>
              </a:ext>
            </a:extLst>
          </p:cNvPr>
          <p:cNvSpPr txBox="1"/>
          <p:nvPr/>
        </p:nvSpPr>
        <p:spPr>
          <a:xfrm>
            <a:off x="794147" y="2586982"/>
            <a:ext cx="4968876" cy="1345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A11D2D-EDBD-B555-59E9-ED6F48523AF6}"/>
              </a:ext>
            </a:extLst>
          </p:cNvPr>
          <p:cNvSpPr txBox="1"/>
          <p:nvPr/>
        </p:nvSpPr>
        <p:spPr>
          <a:xfrm>
            <a:off x="794147" y="2125317"/>
            <a:ext cx="257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00000">
                      <a:schemeClr val="accent1"/>
                    </a:gs>
                    <a:gs pos="19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chemeClr val="accent1"/>
                </a:solidFill>
              </a:rPr>
              <a:t>添加您的标题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35AB767-32D9-31A6-46EB-5E991DB1F7E6}"/>
              </a:ext>
            </a:extLst>
          </p:cNvPr>
          <p:cNvCxnSpPr>
            <a:cxnSpLocks/>
          </p:cNvCxnSpPr>
          <p:nvPr/>
        </p:nvCxnSpPr>
        <p:spPr>
          <a:xfrm>
            <a:off x="6414491" y="1892300"/>
            <a:ext cx="0" cy="44529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59313670-BD23-8D19-9A68-39993A0845F7}"/>
              </a:ext>
            </a:extLst>
          </p:cNvPr>
          <p:cNvSpPr/>
          <p:nvPr/>
        </p:nvSpPr>
        <p:spPr>
          <a:xfrm>
            <a:off x="6171476" y="2259424"/>
            <a:ext cx="486030" cy="4860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0BB24AC-C59E-B49B-521D-D2653ACB6D60}"/>
              </a:ext>
            </a:extLst>
          </p:cNvPr>
          <p:cNvSpPr/>
          <p:nvPr/>
        </p:nvSpPr>
        <p:spPr>
          <a:xfrm>
            <a:off x="6171476" y="3708914"/>
            <a:ext cx="486030" cy="4860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0F014D6-B20D-6A3B-A77B-1B2C94052756}"/>
              </a:ext>
            </a:extLst>
          </p:cNvPr>
          <p:cNvSpPr/>
          <p:nvPr/>
        </p:nvSpPr>
        <p:spPr>
          <a:xfrm>
            <a:off x="6171476" y="5168372"/>
            <a:ext cx="486030" cy="4860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2DF160-E515-5036-4394-D4E7A10A84A4}"/>
              </a:ext>
            </a:extLst>
          </p:cNvPr>
          <p:cNvSpPr txBox="1"/>
          <p:nvPr/>
        </p:nvSpPr>
        <p:spPr>
          <a:xfrm>
            <a:off x="6845616" y="2618048"/>
            <a:ext cx="4195757" cy="59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单击此处输入你的正文，文字是您思想的提炼，为了最终演示发布的良好效果。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917B60-F5A1-51ED-92EF-7F0695011F03}"/>
              </a:ext>
            </a:extLst>
          </p:cNvPr>
          <p:cNvSpPr txBox="1"/>
          <p:nvPr/>
        </p:nvSpPr>
        <p:spPr>
          <a:xfrm>
            <a:off x="6845617" y="22824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00000">
                      <a:schemeClr val="accent1"/>
                    </a:gs>
                    <a:gs pos="19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1800" dirty="0">
                <a:solidFill>
                  <a:srgbClr val="222222"/>
                </a:solidFill>
              </a:rPr>
              <a:t>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28F432-E9F9-21C2-09BD-5CDDCA1CCA21}"/>
              </a:ext>
            </a:extLst>
          </p:cNvPr>
          <p:cNvSpPr txBox="1"/>
          <p:nvPr/>
        </p:nvSpPr>
        <p:spPr>
          <a:xfrm>
            <a:off x="6845616" y="4139157"/>
            <a:ext cx="4195757" cy="59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单击此处输入你的正文，文字是您思想的提炼，为了最终演示发布的良好效果。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6AE64D-67EE-4F4C-6118-618B4C07394D}"/>
              </a:ext>
            </a:extLst>
          </p:cNvPr>
          <p:cNvSpPr txBox="1"/>
          <p:nvPr/>
        </p:nvSpPr>
        <p:spPr>
          <a:xfrm>
            <a:off x="6845617" y="3803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00000">
                      <a:schemeClr val="accent1"/>
                    </a:gs>
                    <a:gs pos="19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1800" dirty="0">
                <a:solidFill>
                  <a:srgbClr val="222222"/>
                </a:solidFill>
              </a:rPr>
              <a:t>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42F18F-ADA7-F385-96BC-0B36D4BB5321}"/>
              </a:ext>
            </a:extLst>
          </p:cNvPr>
          <p:cNvSpPr txBox="1"/>
          <p:nvPr/>
        </p:nvSpPr>
        <p:spPr>
          <a:xfrm>
            <a:off x="6845616" y="5512067"/>
            <a:ext cx="4195757" cy="59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单击此处输入你的正文，文字是您思想的提炼，为了最终演示发布的良好效果。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DF624B-AF50-5D87-CB2B-6927236267D2}"/>
              </a:ext>
            </a:extLst>
          </p:cNvPr>
          <p:cNvSpPr txBox="1"/>
          <p:nvPr/>
        </p:nvSpPr>
        <p:spPr>
          <a:xfrm>
            <a:off x="6845617" y="5176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00000">
                      <a:schemeClr val="accent1"/>
                    </a:gs>
                    <a:gs pos="19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1800" dirty="0">
                <a:solidFill>
                  <a:srgbClr val="222222"/>
                </a:solidFill>
              </a:rPr>
              <a:t>添加标题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5A71C2-BBBF-A34A-FA35-29668BB8DB4C}"/>
              </a:ext>
            </a:extLst>
          </p:cNvPr>
          <p:cNvSpPr txBox="1"/>
          <p:nvPr/>
        </p:nvSpPr>
        <p:spPr>
          <a:xfrm>
            <a:off x="6171476" y="232778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00000">
                      <a:schemeClr val="accent1"/>
                    </a:gs>
                    <a:gs pos="19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E7194A-2915-4769-6C53-6700D66F0E9C}"/>
              </a:ext>
            </a:extLst>
          </p:cNvPr>
          <p:cNvSpPr txBox="1"/>
          <p:nvPr/>
        </p:nvSpPr>
        <p:spPr>
          <a:xfrm>
            <a:off x="6171476" y="377727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00000">
                      <a:schemeClr val="accent1"/>
                    </a:gs>
                    <a:gs pos="19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E73D72-6D6A-624B-D339-D79397E04F97}"/>
              </a:ext>
            </a:extLst>
          </p:cNvPr>
          <p:cNvSpPr txBox="1"/>
          <p:nvPr/>
        </p:nvSpPr>
        <p:spPr>
          <a:xfrm>
            <a:off x="6171476" y="523673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00000">
                      <a:schemeClr val="accent1"/>
                    </a:gs>
                    <a:gs pos="19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6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6E49F98E-6B51-5886-E691-AB8119EAEF38}"/>
              </a:ext>
            </a:extLst>
          </p:cNvPr>
          <p:cNvSpPr/>
          <p:nvPr/>
        </p:nvSpPr>
        <p:spPr>
          <a:xfrm>
            <a:off x="11285143" y="4696164"/>
            <a:ext cx="906857" cy="2161837"/>
          </a:xfrm>
          <a:custGeom>
            <a:avLst/>
            <a:gdLst>
              <a:gd name="connsiteX0" fmla="*/ 496253 w 496252"/>
              <a:gd name="connsiteY0" fmla="*/ 0 h 1183005"/>
              <a:gd name="connsiteX1" fmla="*/ 0 w 496252"/>
              <a:gd name="connsiteY1" fmla="*/ 591503 h 1183005"/>
              <a:gd name="connsiteX2" fmla="*/ 496253 w 496252"/>
              <a:gd name="connsiteY2" fmla="*/ 1183005 h 1183005"/>
              <a:gd name="connsiteX3" fmla="*/ 496253 w 496252"/>
              <a:gd name="connsiteY3" fmla="*/ 0 h 118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52" h="1183005">
                <a:moveTo>
                  <a:pt x="496253" y="0"/>
                </a:moveTo>
                <a:cubicBezTo>
                  <a:pt x="214313" y="49530"/>
                  <a:pt x="0" y="295275"/>
                  <a:pt x="0" y="591503"/>
                </a:cubicBezTo>
                <a:cubicBezTo>
                  <a:pt x="0" y="887730"/>
                  <a:pt x="214313" y="1133475"/>
                  <a:pt x="496253" y="1183005"/>
                </a:cubicBezTo>
                <a:lnTo>
                  <a:pt x="496253" y="0"/>
                </a:lnTo>
                <a:close/>
              </a:path>
            </a:pathLst>
          </a:custGeom>
          <a:solidFill>
            <a:srgbClr val="49846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6B921E9-D7CD-0160-2D49-9F1D9DF57DE8}"/>
              </a:ext>
            </a:extLst>
          </p:cNvPr>
          <p:cNvSpPr/>
          <p:nvPr/>
        </p:nvSpPr>
        <p:spPr>
          <a:xfrm>
            <a:off x="921" y="6325027"/>
            <a:ext cx="1370961" cy="532973"/>
          </a:xfrm>
          <a:custGeom>
            <a:avLst/>
            <a:gdLst>
              <a:gd name="connsiteX0" fmla="*/ 685482 w 1370961"/>
              <a:gd name="connsiteY0" fmla="*/ 0 h 532973"/>
              <a:gd name="connsiteX1" fmla="*/ 1340239 w 1370961"/>
              <a:gd name="connsiteY1" fmla="*/ 434002 h 532973"/>
              <a:gd name="connsiteX2" fmla="*/ 1370961 w 1370961"/>
              <a:gd name="connsiteY2" fmla="*/ 532973 h 532973"/>
              <a:gd name="connsiteX3" fmla="*/ 0 w 1370961"/>
              <a:gd name="connsiteY3" fmla="*/ 532973 h 532973"/>
              <a:gd name="connsiteX4" fmla="*/ 30723 w 1370961"/>
              <a:gd name="connsiteY4" fmla="*/ 434002 h 532973"/>
              <a:gd name="connsiteX5" fmla="*/ 685482 w 1370961"/>
              <a:gd name="connsiteY5" fmla="*/ 0 h 5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0961" h="532973">
                <a:moveTo>
                  <a:pt x="685482" y="0"/>
                </a:moveTo>
                <a:cubicBezTo>
                  <a:pt x="979821" y="0"/>
                  <a:pt x="1232364" y="178958"/>
                  <a:pt x="1340239" y="434002"/>
                </a:cubicBezTo>
                <a:lnTo>
                  <a:pt x="1370961" y="532973"/>
                </a:lnTo>
                <a:lnTo>
                  <a:pt x="0" y="532973"/>
                </a:lnTo>
                <a:lnTo>
                  <a:pt x="30723" y="434002"/>
                </a:lnTo>
                <a:cubicBezTo>
                  <a:pt x="138598" y="178958"/>
                  <a:pt x="391140" y="0"/>
                  <a:pt x="685482" y="0"/>
                </a:cubicBez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A9913E1-F691-BA9E-59C2-E4836EFB4602}"/>
              </a:ext>
            </a:extLst>
          </p:cNvPr>
          <p:cNvSpPr/>
          <p:nvPr/>
        </p:nvSpPr>
        <p:spPr>
          <a:xfrm>
            <a:off x="11479244" y="1085427"/>
            <a:ext cx="259327" cy="249189"/>
          </a:xfrm>
          <a:custGeom>
            <a:avLst/>
            <a:gdLst>
              <a:gd name="connsiteX0" fmla="*/ 231079 w 236838"/>
              <a:gd name="connsiteY0" fmla="*/ 104299 h 227579"/>
              <a:gd name="connsiteX1" fmla="*/ 220602 w 236838"/>
              <a:gd name="connsiteY1" fmla="*/ 72866 h 227579"/>
              <a:gd name="connsiteX2" fmla="*/ 171072 w 236838"/>
              <a:gd name="connsiteY2" fmla="*/ 65246 h 227579"/>
              <a:gd name="connsiteX3" fmla="*/ 156784 w 236838"/>
              <a:gd name="connsiteY3" fmla="*/ 54769 h 227579"/>
              <a:gd name="connsiteX4" fmla="*/ 134877 w 236838"/>
              <a:gd name="connsiteY4" fmla="*/ 10001 h 227579"/>
              <a:gd name="connsiteX5" fmla="*/ 101539 w 236838"/>
              <a:gd name="connsiteY5" fmla="*/ 10001 h 227579"/>
              <a:gd name="connsiteX6" fmla="*/ 79632 w 236838"/>
              <a:gd name="connsiteY6" fmla="*/ 54769 h 227579"/>
              <a:gd name="connsiteX7" fmla="*/ 65344 w 236838"/>
              <a:gd name="connsiteY7" fmla="*/ 65246 h 227579"/>
              <a:gd name="connsiteX8" fmla="*/ 15814 w 236838"/>
              <a:gd name="connsiteY8" fmla="*/ 72866 h 227579"/>
              <a:gd name="connsiteX9" fmla="*/ 5336 w 236838"/>
              <a:gd name="connsiteY9" fmla="*/ 104299 h 227579"/>
              <a:gd name="connsiteX10" fmla="*/ 40579 w 236838"/>
              <a:gd name="connsiteY10" fmla="*/ 139541 h 227579"/>
              <a:gd name="connsiteX11" fmla="*/ 46294 w 236838"/>
              <a:gd name="connsiteY11" fmla="*/ 155734 h 227579"/>
              <a:gd name="connsiteX12" fmla="*/ 37722 w 236838"/>
              <a:gd name="connsiteY12" fmla="*/ 205264 h 227579"/>
              <a:gd name="connsiteX13" fmla="*/ 64392 w 236838"/>
              <a:gd name="connsiteY13" fmla="*/ 225266 h 227579"/>
              <a:gd name="connsiteX14" fmla="*/ 108207 w 236838"/>
              <a:gd name="connsiteY14" fmla="*/ 202406 h 227579"/>
              <a:gd name="connsiteX15" fmla="*/ 125352 w 236838"/>
              <a:gd name="connsiteY15" fmla="*/ 202406 h 227579"/>
              <a:gd name="connsiteX16" fmla="*/ 169167 w 236838"/>
              <a:gd name="connsiteY16" fmla="*/ 225266 h 227579"/>
              <a:gd name="connsiteX17" fmla="*/ 195836 w 236838"/>
              <a:gd name="connsiteY17" fmla="*/ 205264 h 227579"/>
              <a:gd name="connsiteX18" fmla="*/ 187264 w 236838"/>
              <a:gd name="connsiteY18" fmla="*/ 155734 h 227579"/>
              <a:gd name="connsiteX19" fmla="*/ 192979 w 236838"/>
              <a:gd name="connsiteY19" fmla="*/ 139541 h 227579"/>
              <a:gd name="connsiteX20" fmla="*/ 231079 w 236838"/>
              <a:gd name="connsiteY20" fmla="*/ 104299 h 22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6838" h="227579">
                <a:moveTo>
                  <a:pt x="231079" y="104299"/>
                </a:moveTo>
                <a:cubicBezTo>
                  <a:pt x="242509" y="93821"/>
                  <a:pt x="235842" y="74771"/>
                  <a:pt x="220602" y="72866"/>
                </a:cubicBezTo>
                <a:lnTo>
                  <a:pt x="171072" y="65246"/>
                </a:lnTo>
                <a:cubicBezTo>
                  <a:pt x="165357" y="64294"/>
                  <a:pt x="159642" y="60484"/>
                  <a:pt x="156784" y="54769"/>
                </a:cubicBezTo>
                <a:lnTo>
                  <a:pt x="134877" y="10001"/>
                </a:lnTo>
                <a:cubicBezTo>
                  <a:pt x="128209" y="-3334"/>
                  <a:pt x="108207" y="-3334"/>
                  <a:pt x="101539" y="10001"/>
                </a:cubicBezTo>
                <a:lnTo>
                  <a:pt x="79632" y="54769"/>
                </a:lnTo>
                <a:cubicBezTo>
                  <a:pt x="76774" y="60484"/>
                  <a:pt x="72011" y="64294"/>
                  <a:pt x="65344" y="65246"/>
                </a:cubicBezTo>
                <a:lnTo>
                  <a:pt x="15814" y="72866"/>
                </a:lnTo>
                <a:cubicBezTo>
                  <a:pt x="574" y="74771"/>
                  <a:pt x="-5141" y="93821"/>
                  <a:pt x="5336" y="104299"/>
                </a:cubicBezTo>
                <a:lnTo>
                  <a:pt x="40579" y="139541"/>
                </a:lnTo>
                <a:cubicBezTo>
                  <a:pt x="45342" y="143351"/>
                  <a:pt x="47247" y="150019"/>
                  <a:pt x="46294" y="155734"/>
                </a:cubicBezTo>
                <a:lnTo>
                  <a:pt x="37722" y="205264"/>
                </a:lnTo>
                <a:cubicBezTo>
                  <a:pt x="34864" y="220504"/>
                  <a:pt x="51057" y="231934"/>
                  <a:pt x="64392" y="225266"/>
                </a:cubicBezTo>
                <a:lnTo>
                  <a:pt x="108207" y="202406"/>
                </a:lnTo>
                <a:cubicBezTo>
                  <a:pt x="113922" y="199549"/>
                  <a:pt x="119636" y="199549"/>
                  <a:pt x="125352" y="202406"/>
                </a:cubicBezTo>
                <a:lnTo>
                  <a:pt x="169167" y="225266"/>
                </a:lnTo>
                <a:cubicBezTo>
                  <a:pt x="182502" y="232886"/>
                  <a:pt x="198694" y="220504"/>
                  <a:pt x="195836" y="205264"/>
                </a:cubicBezTo>
                <a:lnTo>
                  <a:pt x="187264" y="155734"/>
                </a:lnTo>
                <a:cubicBezTo>
                  <a:pt x="186311" y="150019"/>
                  <a:pt x="188217" y="143351"/>
                  <a:pt x="192979" y="139541"/>
                </a:cubicBezTo>
                <a:lnTo>
                  <a:pt x="231079" y="104299"/>
                </a:ln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E8705D2-F27F-77A1-AB18-0B2E0AC3E9BB}"/>
              </a:ext>
            </a:extLst>
          </p:cNvPr>
          <p:cNvSpPr/>
          <p:nvPr/>
        </p:nvSpPr>
        <p:spPr>
          <a:xfrm>
            <a:off x="757848" y="1003729"/>
            <a:ext cx="546887" cy="602392"/>
          </a:xfrm>
          <a:custGeom>
            <a:avLst/>
            <a:gdLst>
              <a:gd name="connsiteX0" fmla="*/ 271394 w 347221"/>
              <a:gd name="connsiteY0" fmla="*/ 136952 h 382461"/>
              <a:gd name="connsiteX1" fmla="*/ 267584 w 347221"/>
              <a:gd name="connsiteY1" fmla="*/ 105520 h 382461"/>
              <a:gd name="connsiteX2" fmla="*/ 288539 w 347221"/>
              <a:gd name="connsiteY2" fmla="*/ 84565 h 382461"/>
              <a:gd name="connsiteX3" fmla="*/ 278062 w 347221"/>
              <a:gd name="connsiteY3" fmla="*/ 46465 h 382461"/>
              <a:gd name="connsiteX4" fmla="*/ 248534 w 347221"/>
              <a:gd name="connsiteY4" fmla="*/ 41702 h 382461"/>
              <a:gd name="connsiteX5" fmla="*/ 234247 w 347221"/>
              <a:gd name="connsiteY5" fmla="*/ 18842 h 382461"/>
              <a:gd name="connsiteX6" fmla="*/ 194241 w 347221"/>
              <a:gd name="connsiteY6" fmla="*/ 7412 h 382461"/>
              <a:gd name="connsiteX7" fmla="*/ 191384 w 347221"/>
              <a:gd name="connsiteY7" fmla="*/ 11222 h 382461"/>
              <a:gd name="connsiteX8" fmla="*/ 175191 w 347221"/>
              <a:gd name="connsiteY8" fmla="*/ 40750 h 382461"/>
              <a:gd name="connsiteX9" fmla="*/ 144711 w 347221"/>
              <a:gd name="connsiteY9" fmla="*/ 45512 h 382461"/>
              <a:gd name="connsiteX10" fmla="*/ 137091 w 347221"/>
              <a:gd name="connsiteY10" fmla="*/ 87422 h 382461"/>
              <a:gd name="connsiteX11" fmla="*/ 155189 w 347221"/>
              <a:gd name="connsiteY11" fmla="*/ 109330 h 382461"/>
              <a:gd name="connsiteX12" fmla="*/ 150427 w 347221"/>
              <a:gd name="connsiteY12" fmla="*/ 136952 h 382461"/>
              <a:gd name="connsiteX13" fmla="*/ 186622 w 347221"/>
              <a:gd name="connsiteY13" fmla="*/ 158860 h 382461"/>
              <a:gd name="connsiteX14" fmla="*/ 213291 w 347221"/>
              <a:gd name="connsiteY14" fmla="*/ 147430 h 382461"/>
              <a:gd name="connsiteX15" fmla="*/ 239009 w 347221"/>
              <a:gd name="connsiteY15" fmla="*/ 160765 h 382461"/>
              <a:gd name="connsiteX16" fmla="*/ 271394 w 347221"/>
              <a:gd name="connsiteY16" fmla="*/ 136952 h 382461"/>
              <a:gd name="connsiteX17" fmla="*/ 248534 w 347221"/>
              <a:gd name="connsiteY17" fmla="*/ 143620 h 382461"/>
              <a:gd name="connsiteX18" fmla="*/ 233294 w 347221"/>
              <a:gd name="connsiteY18" fmla="*/ 136000 h 382461"/>
              <a:gd name="connsiteX19" fmla="*/ 210434 w 347221"/>
              <a:gd name="connsiteY19" fmla="*/ 127427 h 382461"/>
              <a:gd name="connsiteX20" fmla="*/ 187574 w 347221"/>
              <a:gd name="connsiteY20" fmla="*/ 136000 h 382461"/>
              <a:gd name="connsiteX21" fmla="*/ 172334 w 347221"/>
              <a:gd name="connsiteY21" fmla="*/ 143620 h 382461"/>
              <a:gd name="connsiteX22" fmla="*/ 171382 w 347221"/>
              <a:gd name="connsiteY22" fmla="*/ 135047 h 382461"/>
              <a:gd name="connsiteX23" fmla="*/ 163761 w 347221"/>
              <a:gd name="connsiteY23" fmla="*/ 85517 h 382461"/>
              <a:gd name="connsiteX24" fmla="*/ 149474 w 347221"/>
              <a:gd name="connsiteY24" fmla="*/ 66467 h 382461"/>
              <a:gd name="connsiteX25" fmla="*/ 179002 w 347221"/>
              <a:gd name="connsiteY25" fmla="*/ 62657 h 382461"/>
              <a:gd name="connsiteX26" fmla="*/ 208529 w 347221"/>
              <a:gd name="connsiteY26" fmla="*/ 24557 h 382461"/>
              <a:gd name="connsiteX27" fmla="*/ 225674 w 347221"/>
              <a:gd name="connsiteY27" fmla="*/ 50275 h 382461"/>
              <a:gd name="connsiteX28" fmla="*/ 242819 w 347221"/>
              <a:gd name="connsiteY28" fmla="*/ 62657 h 382461"/>
              <a:gd name="connsiteX29" fmla="*/ 272347 w 347221"/>
              <a:gd name="connsiteY29" fmla="*/ 66467 h 382461"/>
              <a:gd name="connsiteX30" fmla="*/ 258059 w 347221"/>
              <a:gd name="connsiteY30" fmla="*/ 85517 h 382461"/>
              <a:gd name="connsiteX31" fmla="*/ 245677 w 347221"/>
              <a:gd name="connsiteY31" fmla="*/ 106472 h 382461"/>
              <a:gd name="connsiteX32" fmla="*/ 249486 w 347221"/>
              <a:gd name="connsiteY32" fmla="*/ 135047 h 382461"/>
              <a:gd name="connsiteX33" fmla="*/ 248534 w 347221"/>
              <a:gd name="connsiteY33" fmla="*/ 143620 h 382461"/>
              <a:gd name="connsiteX34" fmla="*/ 129472 w 347221"/>
              <a:gd name="connsiteY34" fmla="*/ 143620 h 382461"/>
              <a:gd name="connsiteX35" fmla="*/ 104707 w 347221"/>
              <a:gd name="connsiteY35" fmla="*/ 139810 h 382461"/>
              <a:gd name="connsiteX36" fmla="*/ 94229 w 347221"/>
              <a:gd name="connsiteY36" fmla="*/ 121712 h 382461"/>
              <a:gd name="connsiteX37" fmla="*/ 58034 w 347221"/>
              <a:gd name="connsiteY37" fmla="*/ 112187 h 382461"/>
              <a:gd name="connsiteX38" fmla="*/ 55177 w 347221"/>
              <a:gd name="connsiteY38" fmla="*/ 115997 h 382461"/>
              <a:gd name="connsiteX39" fmla="*/ 41841 w 347221"/>
              <a:gd name="connsiteY39" fmla="*/ 139810 h 382461"/>
              <a:gd name="connsiteX40" fmla="*/ 16124 w 347221"/>
              <a:gd name="connsiteY40" fmla="*/ 143620 h 382461"/>
              <a:gd name="connsiteX41" fmla="*/ 8504 w 347221"/>
              <a:gd name="connsiteY41" fmla="*/ 181720 h 382461"/>
              <a:gd name="connsiteX42" fmla="*/ 23744 w 347221"/>
              <a:gd name="connsiteY42" fmla="*/ 198865 h 382461"/>
              <a:gd name="connsiteX43" fmla="*/ 19934 w 347221"/>
              <a:gd name="connsiteY43" fmla="*/ 221725 h 382461"/>
              <a:gd name="connsiteX44" fmla="*/ 52319 w 347221"/>
              <a:gd name="connsiteY44" fmla="*/ 242680 h 382461"/>
              <a:gd name="connsiteX45" fmla="*/ 73274 w 347221"/>
              <a:gd name="connsiteY45" fmla="*/ 233155 h 382461"/>
              <a:gd name="connsiteX46" fmla="*/ 94229 w 347221"/>
              <a:gd name="connsiteY46" fmla="*/ 244585 h 382461"/>
              <a:gd name="connsiteX47" fmla="*/ 124709 w 347221"/>
              <a:gd name="connsiteY47" fmla="*/ 221725 h 382461"/>
              <a:gd name="connsiteX48" fmla="*/ 120899 w 347221"/>
              <a:gd name="connsiteY48" fmla="*/ 196960 h 382461"/>
              <a:gd name="connsiteX49" fmla="*/ 138997 w 347221"/>
              <a:gd name="connsiteY49" fmla="*/ 179815 h 382461"/>
              <a:gd name="connsiteX50" fmla="*/ 129472 w 347221"/>
              <a:gd name="connsiteY50" fmla="*/ 143620 h 382461"/>
              <a:gd name="connsiteX51" fmla="*/ 111374 w 347221"/>
              <a:gd name="connsiteY51" fmla="*/ 176957 h 382461"/>
              <a:gd name="connsiteX52" fmla="*/ 103754 w 347221"/>
              <a:gd name="connsiteY52" fmla="*/ 219820 h 382461"/>
              <a:gd name="connsiteX53" fmla="*/ 105659 w 347221"/>
              <a:gd name="connsiteY53" fmla="*/ 224582 h 382461"/>
              <a:gd name="connsiteX54" fmla="*/ 92324 w 347221"/>
              <a:gd name="connsiteY54" fmla="*/ 217915 h 382461"/>
              <a:gd name="connsiteX55" fmla="*/ 72322 w 347221"/>
              <a:gd name="connsiteY55" fmla="*/ 210295 h 382461"/>
              <a:gd name="connsiteX56" fmla="*/ 52319 w 347221"/>
              <a:gd name="connsiteY56" fmla="*/ 217915 h 382461"/>
              <a:gd name="connsiteX57" fmla="*/ 38984 w 347221"/>
              <a:gd name="connsiteY57" fmla="*/ 224582 h 382461"/>
              <a:gd name="connsiteX58" fmla="*/ 40889 w 347221"/>
              <a:gd name="connsiteY58" fmla="*/ 219820 h 382461"/>
              <a:gd name="connsiteX59" fmla="*/ 33269 w 347221"/>
              <a:gd name="connsiteY59" fmla="*/ 176957 h 382461"/>
              <a:gd name="connsiteX60" fmla="*/ 20886 w 347221"/>
              <a:gd name="connsiteY60" fmla="*/ 163622 h 382461"/>
              <a:gd name="connsiteX61" fmla="*/ 45652 w 347221"/>
              <a:gd name="connsiteY61" fmla="*/ 159812 h 382461"/>
              <a:gd name="connsiteX62" fmla="*/ 71369 w 347221"/>
              <a:gd name="connsiteY62" fmla="*/ 127427 h 382461"/>
              <a:gd name="connsiteX63" fmla="*/ 82799 w 347221"/>
              <a:gd name="connsiteY63" fmla="*/ 148382 h 382461"/>
              <a:gd name="connsiteX64" fmla="*/ 98039 w 347221"/>
              <a:gd name="connsiteY64" fmla="*/ 159812 h 382461"/>
              <a:gd name="connsiteX65" fmla="*/ 122804 w 347221"/>
              <a:gd name="connsiteY65" fmla="*/ 163622 h 382461"/>
              <a:gd name="connsiteX66" fmla="*/ 111374 w 347221"/>
              <a:gd name="connsiteY66" fmla="*/ 176957 h 382461"/>
              <a:gd name="connsiteX67" fmla="*/ 334259 w 347221"/>
              <a:gd name="connsiteY67" fmla="*/ 304592 h 382461"/>
              <a:gd name="connsiteX68" fmla="*/ 316162 w 347221"/>
              <a:gd name="connsiteY68" fmla="*/ 301735 h 382461"/>
              <a:gd name="connsiteX69" fmla="*/ 310447 w 347221"/>
              <a:gd name="connsiteY69" fmla="*/ 290305 h 382461"/>
              <a:gd name="connsiteX70" fmla="*/ 280919 w 347221"/>
              <a:gd name="connsiteY70" fmla="*/ 281732 h 382461"/>
              <a:gd name="connsiteX71" fmla="*/ 277109 w 347221"/>
              <a:gd name="connsiteY71" fmla="*/ 285542 h 382461"/>
              <a:gd name="connsiteX72" fmla="*/ 269489 w 347221"/>
              <a:gd name="connsiteY72" fmla="*/ 301735 h 382461"/>
              <a:gd name="connsiteX73" fmla="*/ 251391 w 347221"/>
              <a:gd name="connsiteY73" fmla="*/ 304592 h 382461"/>
              <a:gd name="connsiteX74" fmla="*/ 244724 w 347221"/>
              <a:gd name="connsiteY74" fmla="*/ 336977 h 382461"/>
              <a:gd name="connsiteX75" fmla="*/ 253297 w 347221"/>
              <a:gd name="connsiteY75" fmla="*/ 344597 h 382461"/>
              <a:gd name="connsiteX76" fmla="*/ 255202 w 347221"/>
              <a:gd name="connsiteY76" fmla="*/ 345550 h 382461"/>
              <a:gd name="connsiteX77" fmla="*/ 252344 w 347221"/>
              <a:gd name="connsiteY77" fmla="*/ 361742 h 382461"/>
              <a:gd name="connsiteX78" fmla="*/ 279966 w 347221"/>
              <a:gd name="connsiteY78" fmla="*/ 379840 h 382461"/>
              <a:gd name="connsiteX79" fmla="*/ 290444 w 347221"/>
              <a:gd name="connsiteY79" fmla="*/ 374125 h 382461"/>
              <a:gd name="connsiteX80" fmla="*/ 292349 w 347221"/>
              <a:gd name="connsiteY80" fmla="*/ 373172 h 382461"/>
              <a:gd name="connsiteX81" fmla="*/ 306637 w 347221"/>
              <a:gd name="connsiteY81" fmla="*/ 380792 h 382461"/>
              <a:gd name="connsiteX82" fmla="*/ 332354 w 347221"/>
              <a:gd name="connsiteY82" fmla="*/ 360790 h 382461"/>
              <a:gd name="connsiteX83" fmla="*/ 330449 w 347221"/>
              <a:gd name="connsiteY83" fmla="*/ 350312 h 382461"/>
              <a:gd name="connsiteX84" fmla="*/ 329497 w 347221"/>
              <a:gd name="connsiteY84" fmla="*/ 345550 h 382461"/>
              <a:gd name="connsiteX85" fmla="*/ 340927 w 347221"/>
              <a:gd name="connsiteY85" fmla="*/ 334120 h 382461"/>
              <a:gd name="connsiteX86" fmla="*/ 334259 w 347221"/>
              <a:gd name="connsiteY86" fmla="*/ 304592 h 382461"/>
              <a:gd name="connsiteX87" fmla="*/ 318066 w 347221"/>
              <a:gd name="connsiteY87" fmla="*/ 329357 h 382461"/>
              <a:gd name="connsiteX88" fmla="*/ 310447 w 347221"/>
              <a:gd name="connsiteY88" fmla="*/ 358885 h 382461"/>
              <a:gd name="connsiteX89" fmla="*/ 308541 w 347221"/>
              <a:gd name="connsiteY89" fmla="*/ 357932 h 382461"/>
              <a:gd name="connsiteX90" fmla="*/ 293302 w 347221"/>
              <a:gd name="connsiteY90" fmla="*/ 352217 h 382461"/>
              <a:gd name="connsiteX91" fmla="*/ 278062 w 347221"/>
              <a:gd name="connsiteY91" fmla="*/ 357932 h 382461"/>
              <a:gd name="connsiteX92" fmla="*/ 276157 w 347221"/>
              <a:gd name="connsiteY92" fmla="*/ 358885 h 382461"/>
              <a:gd name="connsiteX93" fmla="*/ 268537 w 347221"/>
              <a:gd name="connsiteY93" fmla="*/ 329357 h 382461"/>
              <a:gd name="connsiteX94" fmla="*/ 264727 w 347221"/>
              <a:gd name="connsiteY94" fmla="*/ 325547 h 382461"/>
              <a:gd name="connsiteX95" fmla="*/ 276157 w 347221"/>
              <a:gd name="connsiteY95" fmla="*/ 322690 h 382461"/>
              <a:gd name="connsiteX96" fmla="*/ 294254 w 347221"/>
              <a:gd name="connsiteY96" fmla="*/ 302687 h 382461"/>
              <a:gd name="connsiteX97" fmla="*/ 295207 w 347221"/>
              <a:gd name="connsiteY97" fmla="*/ 303640 h 382461"/>
              <a:gd name="connsiteX98" fmla="*/ 299969 w 347221"/>
              <a:gd name="connsiteY98" fmla="*/ 313165 h 382461"/>
              <a:gd name="connsiteX99" fmla="*/ 312352 w 347221"/>
              <a:gd name="connsiteY99" fmla="*/ 322690 h 382461"/>
              <a:gd name="connsiteX100" fmla="*/ 323782 w 347221"/>
              <a:gd name="connsiteY100" fmla="*/ 325547 h 382461"/>
              <a:gd name="connsiteX101" fmla="*/ 318066 w 347221"/>
              <a:gd name="connsiteY101" fmla="*/ 329357 h 38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47221" h="382461">
                <a:moveTo>
                  <a:pt x="271394" y="136952"/>
                </a:moveTo>
                <a:cubicBezTo>
                  <a:pt x="270441" y="127427"/>
                  <a:pt x="263774" y="114092"/>
                  <a:pt x="267584" y="105520"/>
                </a:cubicBezTo>
                <a:cubicBezTo>
                  <a:pt x="271394" y="97900"/>
                  <a:pt x="282824" y="92185"/>
                  <a:pt x="288539" y="84565"/>
                </a:cubicBezTo>
                <a:cubicBezTo>
                  <a:pt x="300922" y="70277"/>
                  <a:pt x="296159" y="52180"/>
                  <a:pt x="278062" y="46465"/>
                </a:cubicBezTo>
                <a:cubicBezTo>
                  <a:pt x="269489" y="43607"/>
                  <a:pt x="256154" y="46465"/>
                  <a:pt x="248534" y="41702"/>
                </a:cubicBezTo>
                <a:cubicBezTo>
                  <a:pt x="240914" y="37892"/>
                  <a:pt x="239009" y="26462"/>
                  <a:pt x="234247" y="18842"/>
                </a:cubicBezTo>
                <a:cubicBezTo>
                  <a:pt x="225674" y="2650"/>
                  <a:pt x="209482" y="-7828"/>
                  <a:pt x="194241" y="7412"/>
                </a:cubicBezTo>
                <a:cubicBezTo>
                  <a:pt x="193289" y="8365"/>
                  <a:pt x="192336" y="9317"/>
                  <a:pt x="191384" y="11222"/>
                </a:cubicBezTo>
                <a:cubicBezTo>
                  <a:pt x="187574" y="19795"/>
                  <a:pt x="182811" y="35987"/>
                  <a:pt x="175191" y="40750"/>
                </a:cubicBezTo>
                <a:cubicBezTo>
                  <a:pt x="167572" y="45512"/>
                  <a:pt x="153284" y="42655"/>
                  <a:pt x="144711" y="45512"/>
                </a:cubicBezTo>
                <a:cubicBezTo>
                  <a:pt x="121852" y="52180"/>
                  <a:pt x="122804" y="72182"/>
                  <a:pt x="137091" y="87422"/>
                </a:cubicBezTo>
                <a:cubicBezTo>
                  <a:pt x="143759" y="94090"/>
                  <a:pt x="154236" y="100757"/>
                  <a:pt x="155189" y="109330"/>
                </a:cubicBezTo>
                <a:cubicBezTo>
                  <a:pt x="156141" y="117902"/>
                  <a:pt x="151379" y="128380"/>
                  <a:pt x="150427" y="136952"/>
                </a:cubicBezTo>
                <a:cubicBezTo>
                  <a:pt x="149474" y="159812"/>
                  <a:pt x="167572" y="167432"/>
                  <a:pt x="186622" y="158860"/>
                </a:cubicBezTo>
                <a:cubicBezTo>
                  <a:pt x="195194" y="155050"/>
                  <a:pt x="204719" y="146477"/>
                  <a:pt x="213291" y="147430"/>
                </a:cubicBezTo>
                <a:cubicBezTo>
                  <a:pt x="221864" y="148382"/>
                  <a:pt x="230436" y="157907"/>
                  <a:pt x="239009" y="160765"/>
                </a:cubicBezTo>
                <a:cubicBezTo>
                  <a:pt x="258059" y="169337"/>
                  <a:pt x="272347" y="156955"/>
                  <a:pt x="271394" y="136952"/>
                </a:cubicBezTo>
                <a:close/>
                <a:moveTo>
                  <a:pt x="248534" y="143620"/>
                </a:moveTo>
                <a:cubicBezTo>
                  <a:pt x="246629" y="144572"/>
                  <a:pt x="235199" y="136952"/>
                  <a:pt x="233294" y="136000"/>
                </a:cubicBezTo>
                <a:cubicBezTo>
                  <a:pt x="226627" y="132190"/>
                  <a:pt x="219007" y="127427"/>
                  <a:pt x="210434" y="127427"/>
                </a:cubicBezTo>
                <a:cubicBezTo>
                  <a:pt x="202814" y="127427"/>
                  <a:pt x="194241" y="133142"/>
                  <a:pt x="187574" y="136000"/>
                </a:cubicBezTo>
                <a:cubicBezTo>
                  <a:pt x="185669" y="136952"/>
                  <a:pt x="174239" y="144572"/>
                  <a:pt x="172334" y="143620"/>
                </a:cubicBezTo>
                <a:cubicBezTo>
                  <a:pt x="167572" y="141715"/>
                  <a:pt x="171382" y="138857"/>
                  <a:pt x="171382" y="135047"/>
                </a:cubicBezTo>
                <a:cubicBezTo>
                  <a:pt x="168524" y="112187"/>
                  <a:pt x="181859" y="104567"/>
                  <a:pt x="163761" y="85517"/>
                </a:cubicBezTo>
                <a:cubicBezTo>
                  <a:pt x="158999" y="80755"/>
                  <a:pt x="145664" y="72182"/>
                  <a:pt x="149474" y="66467"/>
                </a:cubicBezTo>
                <a:cubicBezTo>
                  <a:pt x="153284" y="61705"/>
                  <a:pt x="172334" y="63610"/>
                  <a:pt x="179002" y="62657"/>
                </a:cubicBezTo>
                <a:cubicBezTo>
                  <a:pt x="196147" y="57895"/>
                  <a:pt x="201861" y="38845"/>
                  <a:pt x="208529" y="24557"/>
                </a:cubicBezTo>
                <a:cubicBezTo>
                  <a:pt x="214244" y="21700"/>
                  <a:pt x="223769" y="47417"/>
                  <a:pt x="225674" y="50275"/>
                </a:cubicBezTo>
                <a:cubicBezTo>
                  <a:pt x="230436" y="56942"/>
                  <a:pt x="234247" y="60752"/>
                  <a:pt x="242819" y="62657"/>
                </a:cubicBezTo>
                <a:cubicBezTo>
                  <a:pt x="247582" y="64562"/>
                  <a:pt x="268537" y="62657"/>
                  <a:pt x="272347" y="66467"/>
                </a:cubicBezTo>
                <a:cubicBezTo>
                  <a:pt x="277109" y="72182"/>
                  <a:pt x="262822" y="80755"/>
                  <a:pt x="258059" y="85517"/>
                </a:cubicBezTo>
                <a:cubicBezTo>
                  <a:pt x="251391" y="92185"/>
                  <a:pt x="246629" y="96947"/>
                  <a:pt x="245677" y="106472"/>
                </a:cubicBezTo>
                <a:cubicBezTo>
                  <a:pt x="244724" y="115997"/>
                  <a:pt x="251391" y="125522"/>
                  <a:pt x="249486" y="135047"/>
                </a:cubicBezTo>
                <a:cubicBezTo>
                  <a:pt x="249486" y="138857"/>
                  <a:pt x="253297" y="141715"/>
                  <a:pt x="248534" y="143620"/>
                </a:cubicBezTo>
                <a:close/>
                <a:moveTo>
                  <a:pt x="129472" y="143620"/>
                </a:moveTo>
                <a:cubicBezTo>
                  <a:pt x="121852" y="141715"/>
                  <a:pt x="111374" y="143620"/>
                  <a:pt x="104707" y="139810"/>
                </a:cubicBezTo>
                <a:cubicBezTo>
                  <a:pt x="98991" y="136952"/>
                  <a:pt x="97086" y="127427"/>
                  <a:pt x="94229" y="121712"/>
                </a:cubicBezTo>
                <a:cubicBezTo>
                  <a:pt x="86609" y="107425"/>
                  <a:pt x="71369" y="97900"/>
                  <a:pt x="58034" y="112187"/>
                </a:cubicBezTo>
                <a:cubicBezTo>
                  <a:pt x="57082" y="113140"/>
                  <a:pt x="56129" y="114092"/>
                  <a:pt x="55177" y="115997"/>
                </a:cubicBezTo>
                <a:cubicBezTo>
                  <a:pt x="52319" y="122665"/>
                  <a:pt x="48509" y="136000"/>
                  <a:pt x="41841" y="139810"/>
                </a:cubicBezTo>
                <a:cubicBezTo>
                  <a:pt x="36127" y="143620"/>
                  <a:pt x="23744" y="141715"/>
                  <a:pt x="16124" y="143620"/>
                </a:cubicBezTo>
                <a:cubicBezTo>
                  <a:pt x="-3878" y="149335"/>
                  <a:pt x="-3878" y="168385"/>
                  <a:pt x="8504" y="181720"/>
                </a:cubicBezTo>
                <a:cubicBezTo>
                  <a:pt x="13266" y="186482"/>
                  <a:pt x="21839" y="192197"/>
                  <a:pt x="23744" y="198865"/>
                </a:cubicBezTo>
                <a:cubicBezTo>
                  <a:pt x="24697" y="205532"/>
                  <a:pt x="19934" y="215057"/>
                  <a:pt x="19934" y="221725"/>
                </a:cubicBezTo>
                <a:cubicBezTo>
                  <a:pt x="18982" y="242680"/>
                  <a:pt x="35174" y="250300"/>
                  <a:pt x="52319" y="242680"/>
                </a:cubicBezTo>
                <a:cubicBezTo>
                  <a:pt x="58986" y="239822"/>
                  <a:pt x="66607" y="232202"/>
                  <a:pt x="73274" y="233155"/>
                </a:cubicBezTo>
                <a:cubicBezTo>
                  <a:pt x="79941" y="233155"/>
                  <a:pt x="87561" y="241727"/>
                  <a:pt x="94229" y="244585"/>
                </a:cubicBezTo>
                <a:cubicBezTo>
                  <a:pt x="112327" y="251252"/>
                  <a:pt x="125661" y="239822"/>
                  <a:pt x="124709" y="221725"/>
                </a:cubicBezTo>
                <a:cubicBezTo>
                  <a:pt x="123757" y="215057"/>
                  <a:pt x="118994" y="202675"/>
                  <a:pt x="120899" y="196960"/>
                </a:cubicBezTo>
                <a:cubicBezTo>
                  <a:pt x="123757" y="190292"/>
                  <a:pt x="134234" y="185530"/>
                  <a:pt x="138997" y="179815"/>
                </a:cubicBezTo>
                <a:cubicBezTo>
                  <a:pt x="150427" y="165527"/>
                  <a:pt x="146616" y="149335"/>
                  <a:pt x="129472" y="143620"/>
                </a:cubicBezTo>
                <a:close/>
                <a:moveTo>
                  <a:pt x="111374" y="176957"/>
                </a:moveTo>
                <a:cubicBezTo>
                  <a:pt x="95182" y="193150"/>
                  <a:pt x="106611" y="200770"/>
                  <a:pt x="103754" y="219820"/>
                </a:cubicBezTo>
                <a:cubicBezTo>
                  <a:pt x="103754" y="222677"/>
                  <a:pt x="104707" y="224582"/>
                  <a:pt x="105659" y="224582"/>
                </a:cubicBezTo>
                <a:cubicBezTo>
                  <a:pt x="103754" y="225535"/>
                  <a:pt x="94229" y="218867"/>
                  <a:pt x="92324" y="217915"/>
                </a:cubicBezTo>
                <a:cubicBezTo>
                  <a:pt x="86609" y="215057"/>
                  <a:pt x="79941" y="210295"/>
                  <a:pt x="72322" y="210295"/>
                </a:cubicBezTo>
                <a:cubicBezTo>
                  <a:pt x="65654" y="210295"/>
                  <a:pt x="58986" y="215057"/>
                  <a:pt x="52319" y="217915"/>
                </a:cubicBezTo>
                <a:cubicBezTo>
                  <a:pt x="50414" y="218867"/>
                  <a:pt x="40889" y="225535"/>
                  <a:pt x="38984" y="224582"/>
                </a:cubicBezTo>
                <a:cubicBezTo>
                  <a:pt x="39936" y="224582"/>
                  <a:pt x="40889" y="221725"/>
                  <a:pt x="40889" y="219820"/>
                </a:cubicBezTo>
                <a:cubicBezTo>
                  <a:pt x="38984" y="200770"/>
                  <a:pt x="49461" y="193150"/>
                  <a:pt x="33269" y="176957"/>
                </a:cubicBezTo>
                <a:cubicBezTo>
                  <a:pt x="30411" y="174100"/>
                  <a:pt x="19934" y="165527"/>
                  <a:pt x="20886" y="163622"/>
                </a:cubicBezTo>
                <a:cubicBezTo>
                  <a:pt x="22791" y="160765"/>
                  <a:pt x="40889" y="161717"/>
                  <a:pt x="45652" y="159812"/>
                </a:cubicBezTo>
                <a:cubicBezTo>
                  <a:pt x="60891" y="155050"/>
                  <a:pt x="64702" y="140762"/>
                  <a:pt x="71369" y="127427"/>
                </a:cubicBezTo>
                <a:cubicBezTo>
                  <a:pt x="74227" y="128380"/>
                  <a:pt x="80894" y="145525"/>
                  <a:pt x="82799" y="148382"/>
                </a:cubicBezTo>
                <a:cubicBezTo>
                  <a:pt x="86609" y="154097"/>
                  <a:pt x="90419" y="157907"/>
                  <a:pt x="98039" y="159812"/>
                </a:cubicBezTo>
                <a:cubicBezTo>
                  <a:pt x="101849" y="160765"/>
                  <a:pt x="120899" y="160765"/>
                  <a:pt x="122804" y="163622"/>
                </a:cubicBezTo>
                <a:cubicBezTo>
                  <a:pt x="124709" y="165527"/>
                  <a:pt x="114232" y="174100"/>
                  <a:pt x="111374" y="176957"/>
                </a:cubicBezTo>
                <a:close/>
                <a:moveTo>
                  <a:pt x="334259" y="304592"/>
                </a:moveTo>
                <a:cubicBezTo>
                  <a:pt x="329497" y="302687"/>
                  <a:pt x="320924" y="304592"/>
                  <a:pt x="316162" y="301735"/>
                </a:cubicBezTo>
                <a:cubicBezTo>
                  <a:pt x="315209" y="301735"/>
                  <a:pt x="312352" y="293162"/>
                  <a:pt x="310447" y="290305"/>
                </a:cubicBezTo>
                <a:cubicBezTo>
                  <a:pt x="304732" y="278875"/>
                  <a:pt x="291397" y="272207"/>
                  <a:pt x="280919" y="281732"/>
                </a:cubicBezTo>
                <a:cubicBezTo>
                  <a:pt x="279014" y="282685"/>
                  <a:pt x="278062" y="283637"/>
                  <a:pt x="277109" y="285542"/>
                </a:cubicBezTo>
                <a:cubicBezTo>
                  <a:pt x="275204" y="289352"/>
                  <a:pt x="270441" y="300782"/>
                  <a:pt x="269489" y="301735"/>
                </a:cubicBezTo>
                <a:cubicBezTo>
                  <a:pt x="265679" y="304592"/>
                  <a:pt x="256154" y="302687"/>
                  <a:pt x="251391" y="304592"/>
                </a:cubicBezTo>
                <a:cubicBezTo>
                  <a:pt x="234247" y="309355"/>
                  <a:pt x="234247" y="325547"/>
                  <a:pt x="244724" y="336977"/>
                </a:cubicBezTo>
                <a:cubicBezTo>
                  <a:pt x="247582" y="339835"/>
                  <a:pt x="250439" y="342692"/>
                  <a:pt x="253297" y="344597"/>
                </a:cubicBezTo>
                <a:cubicBezTo>
                  <a:pt x="254249" y="345550"/>
                  <a:pt x="254249" y="345550"/>
                  <a:pt x="255202" y="345550"/>
                </a:cubicBezTo>
                <a:cubicBezTo>
                  <a:pt x="255202" y="351265"/>
                  <a:pt x="253297" y="356027"/>
                  <a:pt x="252344" y="361742"/>
                </a:cubicBezTo>
                <a:cubicBezTo>
                  <a:pt x="251391" y="378887"/>
                  <a:pt x="264727" y="386507"/>
                  <a:pt x="279966" y="379840"/>
                </a:cubicBezTo>
                <a:cubicBezTo>
                  <a:pt x="282824" y="377935"/>
                  <a:pt x="287587" y="376982"/>
                  <a:pt x="290444" y="374125"/>
                </a:cubicBezTo>
                <a:cubicBezTo>
                  <a:pt x="291397" y="373172"/>
                  <a:pt x="292349" y="373172"/>
                  <a:pt x="292349" y="373172"/>
                </a:cubicBezTo>
                <a:cubicBezTo>
                  <a:pt x="297112" y="375077"/>
                  <a:pt x="301874" y="378887"/>
                  <a:pt x="306637" y="380792"/>
                </a:cubicBezTo>
                <a:cubicBezTo>
                  <a:pt x="321877" y="386507"/>
                  <a:pt x="334259" y="376982"/>
                  <a:pt x="332354" y="360790"/>
                </a:cubicBezTo>
                <a:cubicBezTo>
                  <a:pt x="332354" y="356980"/>
                  <a:pt x="331402" y="354122"/>
                  <a:pt x="330449" y="350312"/>
                </a:cubicBezTo>
                <a:cubicBezTo>
                  <a:pt x="330449" y="349360"/>
                  <a:pt x="329497" y="346502"/>
                  <a:pt x="329497" y="345550"/>
                </a:cubicBezTo>
                <a:cubicBezTo>
                  <a:pt x="332354" y="341740"/>
                  <a:pt x="338069" y="337930"/>
                  <a:pt x="340927" y="334120"/>
                </a:cubicBezTo>
                <a:cubicBezTo>
                  <a:pt x="351404" y="323642"/>
                  <a:pt x="348547" y="309355"/>
                  <a:pt x="334259" y="304592"/>
                </a:cubicBezTo>
                <a:close/>
                <a:moveTo>
                  <a:pt x="318066" y="329357"/>
                </a:moveTo>
                <a:cubicBezTo>
                  <a:pt x="311399" y="336025"/>
                  <a:pt x="306637" y="348407"/>
                  <a:pt x="310447" y="358885"/>
                </a:cubicBezTo>
                <a:cubicBezTo>
                  <a:pt x="309494" y="358885"/>
                  <a:pt x="308541" y="357932"/>
                  <a:pt x="308541" y="357932"/>
                </a:cubicBezTo>
                <a:cubicBezTo>
                  <a:pt x="303779" y="355075"/>
                  <a:pt x="299016" y="352217"/>
                  <a:pt x="293302" y="352217"/>
                </a:cubicBezTo>
                <a:cubicBezTo>
                  <a:pt x="287587" y="352217"/>
                  <a:pt x="282824" y="356027"/>
                  <a:pt x="278062" y="357932"/>
                </a:cubicBezTo>
                <a:cubicBezTo>
                  <a:pt x="278062" y="357932"/>
                  <a:pt x="277109" y="357932"/>
                  <a:pt x="276157" y="358885"/>
                </a:cubicBezTo>
                <a:cubicBezTo>
                  <a:pt x="279966" y="348407"/>
                  <a:pt x="275204" y="336977"/>
                  <a:pt x="268537" y="329357"/>
                </a:cubicBezTo>
                <a:cubicBezTo>
                  <a:pt x="267584" y="328405"/>
                  <a:pt x="265679" y="326500"/>
                  <a:pt x="264727" y="325547"/>
                </a:cubicBezTo>
                <a:cubicBezTo>
                  <a:pt x="268537" y="324595"/>
                  <a:pt x="273299" y="323642"/>
                  <a:pt x="276157" y="322690"/>
                </a:cubicBezTo>
                <a:cubicBezTo>
                  <a:pt x="285682" y="319832"/>
                  <a:pt x="290444" y="311260"/>
                  <a:pt x="294254" y="302687"/>
                </a:cubicBezTo>
                <a:cubicBezTo>
                  <a:pt x="294254" y="302687"/>
                  <a:pt x="294254" y="303640"/>
                  <a:pt x="295207" y="303640"/>
                </a:cubicBezTo>
                <a:cubicBezTo>
                  <a:pt x="297112" y="306497"/>
                  <a:pt x="298064" y="310307"/>
                  <a:pt x="299969" y="313165"/>
                </a:cubicBezTo>
                <a:cubicBezTo>
                  <a:pt x="302827" y="317927"/>
                  <a:pt x="306637" y="320785"/>
                  <a:pt x="312352" y="322690"/>
                </a:cubicBezTo>
                <a:cubicBezTo>
                  <a:pt x="314257" y="323642"/>
                  <a:pt x="319019" y="324595"/>
                  <a:pt x="323782" y="325547"/>
                </a:cubicBezTo>
                <a:cubicBezTo>
                  <a:pt x="320924" y="326500"/>
                  <a:pt x="319019" y="328405"/>
                  <a:pt x="318066" y="329357"/>
                </a:cubicBezTo>
                <a:close/>
              </a:path>
            </a:pathLst>
          </a:custGeom>
          <a:solidFill>
            <a:srgbClr val="4E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996D0EE-BF06-29EB-CF7B-56D83296778E}"/>
              </a:ext>
            </a:extLst>
          </p:cNvPr>
          <p:cNvSpPr/>
          <p:nvPr/>
        </p:nvSpPr>
        <p:spPr>
          <a:xfrm>
            <a:off x="6843804" y="878142"/>
            <a:ext cx="368803" cy="251173"/>
          </a:xfrm>
          <a:custGeom>
            <a:avLst/>
            <a:gdLst>
              <a:gd name="connsiteX0" fmla="*/ 201930 w 369223"/>
              <a:gd name="connsiteY0" fmla="*/ 145733 h 251459"/>
              <a:gd name="connsiteX1" fmla="*/ 146685 w 369223"/>
              <a:gd name="connsiteY1" fmla="*/ 110490 h 251459"/>
              <a:gd name="connsiteX2" fmla="*/ 125730 w 369223"/>
              <a:gd name="connsiteY2" fmla="*/ 52388 h 251459"/>
              <a:gd name="connsiteX3" fmla="*/ 117158 w 369223"/>
              <a:gd name="connsiteY3" fmla="*/ 43815 h 251459"/>
              <a:gd name="connsiteX4" fmla="*/ 113347 w 369223"/>
              <a:gd name="connsiteY4" fmla="*/ 43815 h 251459"/>
              <a:gd name="connsiteX5" fmla="*/ 103822 w 369223"/>
              <a:gd name="connsiteY5" fmla="*/ 47625 h 251459"/>
              <a:gd name="connsiteX6" fmla="*/ 64770 w 369223"/>
              <a:gd name="connsiteY6" fmla="*/ 99060 h 251459"/>
              <a:gd name="connsiteX7" fmla="*/ 5715 w 369223"/>
              <a:gd name="connsiteY7" fmla="*/ 126683 h 251459"/>
              <a:gd name="connsiteX8" fmla="*/ 0 w 369223"/>
              <a:gd name="connsiteY8" fmla="*/ 134303 h 251459"/>
              <a:gd name="connsiteX9" fmla="*/ 0 w 369223"/>
              <a:gd name="connsiteY9" fmla="*/ 138113 h 251459"/>
              <a:gd name="connsiteX10" fmla="*/ 3810 w 369223"/>
              <a:gd name="connsiteY10" fmla="*/ 147638 h 251459"/>
              <a:gd name="connsiteX11" fmla="*/ 83820 w 369223"/>
              <a:gd name="connsiteY11" fmla="*/ 245745 h 251459"/>
              <a:gd name="connsiteX12" fmla="*/ 91440 w 369223"/>
              <a:gd name="connsiteY12" fmla="*/ 251460 h 251459"/>
              <a:gd name="connsiteX13" fmla="*/ 95250 w 369223"/>
              <a:gd name="connsiteY13" fmla="*/ 251460 h 251459"/>
              <a:gd name="connsiteX14" fmla="*/ 105728 w 369223"/>
              <a:gd name="connsiteY14" fmla="*/ 244793 h 251459"/>
              <a:gd name="connsiteX15" fmla="*/ 138113 w 369223"/>
              <a:gd name="connsiteY15" fmla="*/ 190500 h 251459"/>
              <a:gd name="connsiteX16" fmla="*/ 200025 w 369223"/>
              <a:gd name="connsiteY16" fmla="*/ 169545 h 251459"/>
              <a:gd name="connsiteX17" fmla="*/ 200978 w 369223"/>
              <a:gd name="connsiteY17" fmla="*/ 169545 h 251459"/>
              <a:gd name="connsiteX18" fmla="*/ 208597 w 369223"/>
              <a:gd name="connsiteY18" fmla="*/ 160972 h 251459"/>
              <a:gd name="connsiteX19" fmla="*/ 208597 w 369223"/>
              <a:gd name="connsiteY19" fmla="*/ 157163 h 251459"/>
              <a:gd name="connsiteX20" fmla="*/ 201930 w 369223"/>
              <a:gd name="connsiteY20" fmla="*/ 145733 h 251459"/>
              <a:gd name="connsiteX21" fmla="*/ 117158 w 369223"/>
              <a:gd name="connsiteY21" fmla="*/ 62865 h 251459"/>
              <a:gd name="connsiteX22" fmla="*/ 117158 w 369223"/>
              <a:gd name="connsiteY22" fmla="*/ 62865 h 251459"/>
              <a:gd name="connsiteX23" fmla="*/ 117158 w 369223"/>
              <a:gd name="connsiteY23" fmla="*/ 62865 h 251459"/>
              <a:gd name="connsiteX24" fmla="*/ 99060 w 369223"/>
              <a:gd name="connsiteY24" fmla="*/ 231458 h 251459"/>
              <a:gd name="connsiteX25" fmla="*/ 99060 w 369223"/>
              <a:gd name="connsiteY25" fmla="*/ 231458 h 251459"/>
              <a:gd name="connsiteX26" fmla="*/ 99060 w 369223"/>
              <a:gd name="connsiteY26" fmla="*/ 231458 h 251459"/>
              <a:gd name="connsiteX27" fmla="*/ 123825 w 369223"/>
              <a:gd name="connsiteY27" fmla="*/ 174308 h 251459"/>
              <a:gd name="connsiteX28" fmla="*/ 94297 w 369223"/>
              <a:gd name="connsiteY28" fmla="*/ 219075 h 251459"/>
              <a:gd name="connsiteX29" fmla="*/ 87630 w 369223"/>
              <a:gd name="connsiteY29" fmla="*/ 206693 h 251459"/>
              <a:gd name="connsiteX30" fmla="*/ 70485 w 369223"/>
              <a:gd name="connsiteY30" fmla="*/ 177165 h 251459"/>
              <a:gd name="connsiteX31" fmla="*/ 33338 w 369223"/>
              <a:gd name="connsiteY31" fmla="*/ 142875 h 251459"/>
              <a:gd name="connsiteX32" fmla="*/ 30480 w 369223"/>
              <a:gd name="connsiteY32" fmla="*/ 140018 h 251459"/>
              <a:gd name="connsiteX33" fmla="*/ 55245 w 369223"/>
              <a:gd name="connsiteY33" fmla="*/ 127635 h 251459"/>
              <a:gd name="connsiteX34" fmla="*/ 80010 w 369223"/>
              <a:gd name="connsiteY34" fmla="*/ 111443 h 251459"/>
              <a:gd name="connsiteX35" fmla="*/ 102870 w 369223"/>
              <a:gd name="connsiteY35" fmla="*/ 82868 h 251459"/>
              <a:gd name="connsiteX36" fmla="*/ 109538 w 369223"/>
              <a:gd name="connsiteY36" fmla="*/ 73343 h 251459"/>
              <a:gd name="connsiteX37" fmla="*/ 131445 w 369223"/>
              <a:gd name="connsiteY37" fmla="*/ 124778 h 251459"/>
              <a:gd name="connsiteX38" fmla="*/ 171450 w 369223"/>
              <a:gd name="connsiteY38" fmla="*/ 154305 h 251459"/>
              <a:gd name="connsiteX39" fmla="*/ 123825 w 369223"/>
              <a:gd name="connsiteY39" fmla="*/ 174308 h 251459"/>
              <a:gd name="connsiteX40" fmla="*/ 363855 w 369223"/>
              <a:gd name="connsiteY40" fmla="*/ 77153 h 251459"/>
              <a:gd name="connsiteX41" fmla="*/ 323850 w 369223"/>
              <a:gd name="connsiteY41" fmla="*/ 51435 h 251459"/>
              <a:gd name="connsiteX42" fmla="*/ 308610 w 369223"/>
              <a:gd name="connsiteY42" fmla="*/ 8573 h 251459"/>
              <a:gd name="connsiteX43" fmla="*/ 300038 w 369223"/>
              <a:gd name="connsiteY43" fmla="*/ 0 h 251459"/>
              <a:gd name="connsiteX44" fmla="*/ 297180 w 369223"/>
              <a:gd name="connsiteY44" fmla="*/ 0 h 251459"/>
              <a:gd name="connsiteX45" fmla="*/ 287655 w 369223"/>
              <a:gd name="connsiteY45" fmla="*/ 3810 h 251459"/>
              <a:gd name="connsiteX46" fmla="*/ 259080 w 369223"/>
              <a:gd name="connsiteY46" fmla="*/ 40958 h 251459"/>
              <a:gd name="connsiteX47" fmla="*/ 215265 w 369223"/>
              <a:gd name="connsiteY47" fmla="*/ 61913 h 251459"/>
              <a:gd name="connsiteX48" fmla="*/ 209550 w 369223"/>
              <a:gd name="connsiteY48" fmla="*/ 69533 h 251459"/>
              <a:gd name="connsiteX49" fmla="*/ 209550 w 369223"/>
              <a:gd name="connsiteY49" fmla="*/ 72390 h 251459"/>
              <a:gd name="connsiteX50" fmla="*/ 213360 w 369223"/>
              <a:gd name="connsiteY50" fmla="*/ 81915 h 251459"/>
              <a:gd name="connsiteX51" fmla="*/ 271463 w 369223"/>
              <a:gd name="connsiteY51" fmla="*/ 153353 h 251459"/>
              <a:gd name="connsiteX52" fmla="*/ 279083 w 369223"/>
              <a:gd name="connsiteY52" fmla="*/ 159068 h 251459"/>
              <a:gd name="connsiteX53" fmla="*/ 281940 w 369223"/>
              <a:gd name="connsiteY53" fmla="*/ 159068 h 251459"/>
              <a:gd name="connsiteX54" fmla="*/ 292417 w 369223"/>
              <a:gd name="connsiteY54" fmla="*/ 152400 h 251459"/>
              <a:gd name="connsiteX55" fmla="*/ 316230 w 369223"/>
              <a:gd name="connsiteY55" fmla="*/ 112395 h 251459"/>
              <a:gd name="connsiteX56" fmla="*/ 360045 w 369223"/>
              <a:gd name="connsiteY56" fmla="*/ 97155 h 251459"/>
              <a:gd name="connsiteX57" fmla="*/ 360997 w 369223"/>
              <a:gd name="connsiteY57" fmla="*/ 97155 h 251459"/>
              <a:gd name="connsiteX58" fmla="*/ 368617 w 369223"/>
              <a:gd name="connsiteY58" fmla="*/ 88583 h 251459"/>
              <a:gd name="connsiteX59" fmla="*/ 368617 w 369223"/>
              <a:gd name="connsiteY59" fmla="*/ 85725 h 251459"/>
              <a:gd name="connsiteX60" fmla="*/ 363855 w 369223"/>
              <a:gd name="connsiteY60" fmla="*/ 77153 h 251459"/>
              <a:gd name="connsiteX61" fmla="*/ 300990 w 369223"/>
              <a:gd name="connsiteY61" fmla="*/ 20003 h 251459"/>
              <a:gd name="connsiteX62" fmla="*/ 300990 w 369223"/>
              <a:gd name="connsiteY62" fmla="*/ 20003 h 251459"/>
              <a:gd name="connsiteX63" fmla="*/ 300990 w 369223"/>
              <a:gd name="connsiteY63" fmla="*/ 20003 h 251459"/>
              <a:gd name="connsiteX64" fmla="*/ 287655 w 369223"/>
              <a:gd name="connsiteY64" fmla="*/ 140970 h 251459"/>
              <a:gd name="connsiteX65" fmla="*/ 287655 w 369223"/>
              <a:gd name="connsiteY65" fmla="*/ 140970 h 251459"/>
              <a:gd name="connsiteX66" fmla="*/ 287655 w 369223"/>
              <a:gd name="connsiteY66" fmla="*/ 140970 h 251459"/>
              <a:gd name="connsiteX67" fmla="*/ 303847 w 369223"/>
              <a:gd name="connsiteY67" fmla="*/ 98108 h 251459"/>
              <a:gd name="connsiteX68" fmla="*/ 282892 w 369223"/>
              <a:gd name="connsiteY68" fmla="*/ 127635 h 251459"/>
              <a:gd name="connsiteX69" fmla="*/ 280988 w 369223"/>
              <a:gd name="connsiteY69" fmla="*/ 124778 h 251459"/>
              <a:gd name="connsiteX70" fmla="*/ 268605 w 369223"/>
              <a:gd name="connsiteY70" fmla="*/ 101918 h 251459"/>
              <a:gd name="connsiteX71" fmla="*/ 241935 w 369223"/>
              <a:gd name="connsiteY71" fmla="*/ 76200 h 251459"/>
              <a:gd name="connsiteX72" fmla="*/ 240983 w 369223"/>
              <a:gd name="connsiteY72" fmla="*/ 75248 h 251459"/>
              <a:gd name="connsiteX73" fmla="*/ 272415 w 369223"/>
              <a:gd name="connsiteY73" fmla="*/ 56198 h 251459"/>
              <a:gd name="connsiteX74" fmla="*/ 291465 w 369223"/>
              <a:gd name="connsiteY74" fmla="*/ 33338 h 251459"/>
              <a:gd name="connsiteX75" fmla="*/ 293370 w 369223"/>
              <a:gd name="connsiteY75" fmla="*/ 30480 h 251459"/>
              <a:gd name="connsiteX76" fmla="*/ 308610 w 369223"/>
              <a:gd name="connsiteY76" fmla="*/ 64770 h 251459"/>
              <a:gd name="connsiteX77" fmla="*/ 333375 w 369223"/>
              <a:gd name="connsiteY77" fmla="*/ 83820 h 251459"/>
              <a:gd name="connsiteX78" fmla="*/ 303847 w 369223"/>
              <a:gd name="connsiteY78" fmla="*/ 98108 h 25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69223" h="251459">
                <a:moveTo>
                  <a:pt x="201930" y="145733"/>
                </a:moveTo>
                <a:cubicBezTo>
                  <a:pt x="182880" y="137160"/>
                  <a:pt x="158115" y="127635"/>
                  <a:pt x="146685" y="110490"/>
                </a:cubicBezTo>
                <a:cubicBezTo>
                  <a:pt x="136208" y="93345"/>
                  <a:pt x="130492" y="71438"/>
                  <a:pt x="125730" y="52388"/>
                </a:cubicBezTo>
                <a:cubicBezTo>
                  <a:pt x="124778" y="47625"/>
                  <a:pt x="121920" y="44768"/>
                  <a:pt x="117158" y="43815"/>
                </a:cubicBezTo>
                <a:cubicBezTo>
                  <a:pt x="116205" y="43815"/>
                  <a:pt x="115253" y="43815"/>
                  <a:pt x="113347" y="43815"/>
                </a:cubicBezTo>
                <a:cubicBezTo>
                  <a:pt x="109538" y="43815"/>
                  <a:pt x="105728" y="44768"/>
                  <a:pt x="103822" y="47625"/>
                </a:cubicBezTo>
                <a:cubicBezTo>
                  <a:pt x="92392" y="64770"/>
                  <a:pt x="80963" y="84772"/>
                  <a:pt x="64770" y="99060"/>
                </a:cubicBezTo>
                <a:cubicBezTo>
                  <a:pt x="48577" y="113347"/>
                  <a:pt x="24765" y="120015"/>
                  <a:pt x="5715" y="126683"/>
                </a:cubicBezTo>
                <a:cubicBezTo>
                  <a:pt x="2858" y="127635"/>
                  <a:pt x="0" y="131445"/>
                  <a:pt x="0" y="134303"/>
                </a:cubicBezTo>
                <a:cubicBezTo>
                  <a:pt x="0" y="135255"/>
                  <a:pt x="0" y="136208"/>
                  <a:pt x="0" y="138113"/>
                </a:cubicBezTo>
                <a:cubicBezTo>
                  <a:pt x="0" y="140970"/>
                  <a:pt x="952" y="145733"/>
                  <a:pt x="3810" y="147638"/>
                </a:cubicBezTo>
                <a:cubicBezTo>
                  <a:pt x="44767" y="170497"/>
                  <a:pt x="65723" y="203835"/>
                  <a:pt x="83820" y="245745"/>
                </a:cubicBezTo>
                <a:cubicBezTo>
                  <a:pt x="84772" y="248603"/>
                  <a:pt x="88583" y="251460"/>
                  <a:pt x="91440" y="251460"/>
                </a:cubicBezTo>
                <a:cubicBezTo>
                  <a:pt x="92392" y="251460"/>
                  <a:pt x="93345" y="251460"/>
                  <a:pt x="95250" y="251460"/>
                </a:cubicBezTo>
                <a:cubicBezTo>
                  <a:pt x="100013" y="251460"/>
                  <a:pt x="103822" y="249555"/>
                  <a:pt x="105728" y="244793"/>
                </a:cubicBezTo>
                <a:cubicBezTo>
                  <a:pt x="113347" y="226695"/>
                  <a:pt x="121920" y="201930"/>
                  <a:pt x="138113" y="190500"/>
                </a:cubicBezTo>
                <a:cubicBezTo>
                  <a:pt x="154305" y="178118"/>
                  <a:pt x="180975" y="174308"/>
                  <a:pt x="200025" y="169545"/>
                </a:cubicBezTo>
                <a:cubicBezTo>
                  <a:pt x="200025" y="169545"/>
                  <a:pt x="200978" y="169545"/>
                  <a:pt x="200978" y="169545"/>
                </a:cubicBezTo>
                <a:cubicBezTo>
                  <a:pt x="204788" y="168593"/>
                  <a:pt x="207645" y="165735"/>
                  <a:pt x="208597" y="160972"/>
                </a:cubicBezTo>
                <a:cubicBezTo>
                  <a:pt x="208597" y="160020"/>
                  <a:pt x="208597" y="159068"/>
                  <a:pt x="208597" y="157163"/>
                </a:cubicBezTo>
                <a:cubicBezTo>
                  <a:pt x="208597" y="151447"/>
                  <a:pt x="205740" y="147638"/>
                  <a:pt x="201930" y="145733"/>
                </a:cubicBezTo>
                <a:close/>
                <a:moveTo>
                  <a:pt x="117158" y="62865"/>
                </a:moveTo>
                <a:cubicBezTo>
                  <a:pt x="119063" y="59055"/>
                  <a:pt x="120015" y="61913"/>
                  <a:pt x="117158" y="62865"/>
                </a:cubicBezTo>
                <a:lnTo>
                  <a:pt x="117158" y="62865"/>
                </a:lnTo>
                <a:close/>
                <a:moveTo>
                  <a:pt x="99060" y="231458"/>
                </a:moveTo>
                <a:cubicBezTo>
                  <a:pt x="100965" y="232410"/>
                  <a:pt x="100965" y="234315"/>
                  <a:pt x="99060" y="231458"/>
                </a:cubicBezTo>
                <a:lnTo>
                  <a:pt x="99060" y="231458"/>
                </a:lnTo>
                <a:close/>
                <a:moveTo>
                  <a:pt x="123825" y="174308"/>
                </a:moveTo>
                <a:cubicBezTo>
                  <a:pt x="110490" y="184785"/>
                  <a:pt x="101917" y="201930"/>
                  <a:pt x="94297" y="219075"/>
                </a:cubicBezTo>
                <a:cubicBezTo>
                  <a:pt x="92392" y="215265"/>
                  <a:pt x="89535" y="210503"/>
                  <a:pt x="87630" y="206693"/>
                </a:cubicBezTo>
                <a:cubicBezTo>
                  <a:pt x="82867" y="196215"/>
                  <a:pt x="77152" y="185738"/>
                  <a:pt x="70485" y="177165"/>
                </a:cubicBezTo>
                <a:cubicBezTo>
                  <a:pt x="60008" y="163830"/>
                  <a:pt x="46673" y="152400"/>
                  <a:pt x="33338" y="142875"/>
                </a:cubicBezTo>
                <a:cubicBezTo>
                  <a:pt x="32385" y="142875"/>
                  <a:pt x="31433" y="141922"/>
                  <a:pt x="30480" y="140018"/>
                </a:cubicBezTo>
                <a:cubicBezTo>
                  <a:pt x="40005" y="136208"/>
                  <a:pt x="51435" y="129540"/>
                  <a:pt x="55245" y="127635"/>
                </a:cubicBezTo>
                <a:cubicBezTo>
                  <a:pt x="64770" y="122872"/>
                  <a:pt x="73342" y="118110"/>
                  <a:pt x="80010" y="111443"/>
                </a:cubicBezTo>
                <a:cubicBezTo>
                  <a:pt x="88583" y="102870"/>
                  <a:pt x="96203" y="93345"/>
                  <a:pt x="102870" y="82868"/>
                </a:cubicBezTo>
                <a:cubicBezTo>
                  <a:pt x="104775" y="80010"/>
                  <a:pt x="107633" y="77153"/>
                  <a:pt x="109538" y="73343"/>
                </a:cubicBezTo>
                <a:cubicBezTo>
                  <a:pt x="114300" y="91440"/>
                  <a:pt x="120967" y="110490"/>
                  <a:pt x="131445" y="124778"/>
                </a:cubicBezTo>
                <a:cubicBezTo>
                  <a:pt x="140970" y="137160"/>
                  <a:pt x="156210" y="146685"/>
                  <a:pt x="171450" y="154305"/>
                </a:cubicBezTo>
                <a:cubicBezTo>
                  <a:pt x="154305" y="158115"/>
                  <a:pt x="137160" y="163830"/>
                  <a:pt x="123825" y="174308"/>
                </a:cubicBezTo>
                <a:close/>
                <a:moveTo>
                  <a:pt x="363855" y="77153"/>
                </a:moveTo>
                <a:cubicBezTo>
                  <a:pt x="349567" y="70485"/>
                  <a:pt x="332422" y="64770"/>
                  <a:pt x="323850" y="51435"/>
                </a:cubicBezTo>
                <a:cubicBezTo>
                  <a:pt x="316230" y="40005"/>
                  <a:pt x="312420" y="22860"/>
                  <a:pt x="308610" y="8573"/>
                </a:cubicBezTo>
                <a:cubicBezTo>
                  <a:pt x="307658" y="3810"/>
                  <a:pt x="304800" y="953"/>
                  <a:pt x="300038" y="0"/>
                </a:cubicBezTo>
                <a:cubicBezTo>
                  <a:pt x="299085" y="0"/>
                  <a:pt x="298133" y="0"/>
                  <a:pt x="297180" y="0"/>
                </a:cubicBezTo>
                <a:cubicBezTo>
                  <a:pt x="293370" y="0"/>
                  <a:pt x="289560" y="953"/>
                  <a:pt x="287655" y="3810"/>
                </a:cubicBezTo>
                <a:cubicBezTo>
                  <a:pt x="279083" y="16193"/>
                  <a:pt x="270510" y="31433"/>
                  <a:pt x="259080" y="40958"/>
                </a:cubicBezTo>
                <a:cubicBezTo>
                  <a:pt x="247650" y="51435"/>
                  <a:pt x="229553" y="56198"/>
                  <a:pt x="215265" y="61913"/>
                </a:cubicBezTo>
                <a:cubicBezTo>
                  <a:pt x="212408" y="62865"/>
                  <a:pt x="209550" y="66675"/>
                  <a:pt x="209550" y="69533"/>
                </a:cubicBezTo>
                <a:cubicBezTo>
                  <a:pt x="209550" y="70485"/>
                  <a:pt x="209550" y="71438"/>
                  <a:pt x="209550" y="72390"/>
                </a:cubicBezTo>
                <a:cubicBezTo>
                  <a:pt x="209550" y="75248"/>
                  <a:pt x="210503" y="80010"/>
                  <a:pt x="213360" y="81915"/>
                </a:cubicBezTo>
                <a:cubicBezTo>
                  <a:pt x="242888" y="99060"/>
                  <a:pt x="259080" y="122872"/>
                  <a:pt x="271463" y="153353"/>
                </a:cubicBezTo>
                <a:cubicBezTo>
                  <a:pt x="272415" y="156210"/>
                  <a:pt x="276225" y="159068"/>
                  <a:pt x="279083" y="159068"/>
                </a:cubicBezTo>
                <a:cubicBezTo>
                  <a:pt x="280035" y="159068"/>
                  <a:pt x="280988" y="159068"/>
                  <a:pt x="281940" y="159068"/>
                </a:cubicBezTo>
                <a:cubicBezTo>
                  <a:pt x="286703" y="159068"/>
                  <a:pt x="290513" y="157163"/>
                  <a:pt x="292417" y="152400"/>
                </a:cubicBezTo>
                <a:cubicBezTo>
                  <a:pt x="298133" y="139065"/>
                  <a:pt x="304800" y="120968"/>
                  <a:pt x="316230" y="112395"/>
                </a:cubicBezTo>
                <a:cubicBezTo>
                  <a:pt x="328613" y="103822"/>
                  <a:pt x="346710" y="100965"/>
                  <a:pt x="360045" y="97155"/>
                </a:cubicBezTo>
                <a:cubicBezTo>
                  <a:pt x="360045" y="97155"/>
                  <a:pt x="360997" y="97155"/>
                  <a:pt x="360997" y="97155"/>
                </a:cubicBezTo>
                <a:cubicBezTo>
                  <a:pt x="364808" y="96203"/>
                  <a:pt x="367665" y="93345"/>
                  <a:pt x="368617" y="88583"/>
                </a:cubicBezTo>
                <a:cubicBezTo>
                  <a:pt x="368617" y="87630"/>
                  <a:pt x="368617" y="86678"/>
                  <a:pt x="368617" y="85725"/>
                </a:cubicBezTo>
                <a:cubicBezTo>
                  <a:pt x="370522" y="82868"/>
                  <a:pt x="367665" y="79058"/>
                  <a:pt x="363855" y="77153"/>
                </a:cubicBezTo>
                <a:close/>
                <a:moveTo>
                  <a:pt x="300990" y="20003"/>
                </a:moveTo>
                <a:cubicBezTo>
                  <a:pt x="302895" y="16193"/>
                  <a:pt x="304800" y="19050"/>
                  <a:pt x="300990" y="20003"/>
                </a:cubicBezTo>
                <a:lnTo>
                  <a:pt x="300990" y="20003"/>
                </a:lnTo>
                <a:close/>
                <a:moveTo>
                  <a:pt x="287655" y="140970"/>
                </a:moveTo>
                <a:cubicBezTo>
                  <a:pt x="291465" y="142875"/>
                  <a:pt x="289560" y="145733"/>
                  <a:pt x="287655" y="140970"/>
                </a:cubicBezTo>
                <a:lnTo>
                  <a:pt x="287655" y="140970"/>
                </a:lnTo>
                <a:close/>
                <a:moveTo>
                  <a:pt x="303847" y="98108"/>
                </a:moveTo>
                <a:cubicBezTo>
                  <a:pt x="294322" y="104775"/>
                  <a:pt x="288608" y="116205"/>
                  <a:pt x="282892" y="127635"/>
                </a:cubicBezTo>
                <a:cubicBezTo>
                  <a:pt x="281940" y="126683"/>
                  <a:pt x="281940" y="125730"/>
                  <a:pt x="280988" y="124778"/>
                </a:cubicBezTo>
                <a:cubicBezTo>
                  <a:pt x="277178" y="117158"/>
                  <a:pt x="273367" y="108585"/>
                  <a:pt x="268605" y="101918"/>
                </a:cubicBezTo>
                <a:cubicBezTo>
                  <a:pt x="261938" y="92393"/>
                  <a:pt x="251460" y="83820"/>
                  <a:pt x="241935" y="76200"/>
                </a:cubicBezTo>
                <a:cubicBezTo>
                  <a:pt x="241935" y="76200"/>
                  <a:pt x="241935" y="76200"/>
                  <a:pt x="240983" y="75248"/>
                </a:cubicBezTo>
                <a:cubicBezTo>
                  <a:pt x="253365" y="69533"/>
                  <a:pt x="267653" y="60008"/>
                  <a:pt x="272415" y="56198"/>
                </a:cubicBezTo>
                <a:cubicBezTo>
                  <a:pt x="280035" y="49530"/>
                  <a:pt x="285750" y="40958"/>
                  <a:pt x="291465" y="33338"/>
                </a:cubicBezTo>
                <a:cubicBezTo>
                  <a:pt x="292417" y="32385"/>
                  <a:pt x="292417" y="31433"/>
                  <a:pt x="293370" y="30480"/>
                </a:cubicBezTo>
                <a:cubicBezTo>
                  <a:pt x="297180" y="42863"/>
                  <a:pt x="300990" y="55245"/>
                  <a:pt x="308610" y="64770"/>
                </a:cubicBezTo>
                <a:cubicBezTo>
                  <a:pt x="314325" y="73343"/>
                  <a:pt x="323850" y="79058"/>
                  <a:pt x="333375" y="83820"/>
                </a:cubicBezTo>
                <a:cubicBezTo>
                  <a:pt x="322897" y="87630"/>
                  <a:pt x="311467" y="92393"/>
                  <a:pt x="303847" y="98108"/>
                </a:cubicBezTo>
                <a:close/>
              </a:path>
            </a:pathLst>
          </a:custGeom>
          <a:solidFill>
            <a:srgbClr val="ECD58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BB9989F-7BD8-FC0D-E4CC-5F31E6DE9F99}"/>
              </a:ext>
            </a:extLst>
          </p:cNvPr>
          <p:cNvSpPr/>
          <p:nvPr/>
        </p:nvSpPr>
        <p:spPr>
          <a:xfrm>
            <a:off x="9090721" y="248907"/>
            <a:ext cx="100954" cy="100955"/>
          </a:xfrm>
          <a:custGeom>
            <a:avLst/>
            <a:gdLst>
              <a:gd name="connsiteX0" fmla="*/ 27623 w 55244"/>
              <a:gd name="connsiteY0" fmla="*/ 0 h 55245"/>
              <a:gd name="connsiteX1" fmla="*/ 0 w 55244"/>
              <a:gd name="connsiteY1" fmla="*/ 27623 h 55245"/>
              <a:gd name="connsiteX2" fmla="*/ 27623 w 55244"/>
              <a:gd name="connsiteY2" fmla="*/ 55245 h 55245"/>
              <a:gd name="connsiteX3" fmla="*/ 55245 w 55244"/>
              <a:gd name="connsiteY3" fmla="*/ 27623 h 55245"/>
              <a:gd name="connsiteX4" fmla="*/ 27623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3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2"/>
                  <a:pt x="12382" y="55245"/>
                  <a:pt x="27623" y="55245"/>
                </a:cubicBezTo>
                <a:cubicBezTo>
                  <a:pt x="42863" y="55245"/>
                  <a:pt x="55245" y="42862"/>
                  <a:pt x="55245" y="27623"/>
                </a:cubicBezTo>
                <a:cubicBezTo>
                  <a:pt x="55245" y="12383"/>
                  <a:pt x="42863" y="0"/>
                  <a:pt x="27623" y="0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BC5B1E3-2E22-FA82-6260-EEEF6222FB42}"/>
              </a:ext>
            </a:extLst>
          </p:cNvPr>
          <p:cNvSpPr/>
          <p:nvPr/>
        </p:nvSpPr>
        <p:spPr>
          <a:xfrm>
            <a:off x="2271122" y="860980"/>
            <a:ext cx="101043" cy="100955"/>
          </a:xfrm>
          <a:custGeom>
            <a:avLst/>
            <a:gdLst>
              <a:gd name="connsiteX0" fmla="*/ 27622 w 55293"/>
              <a:gd name="connsiteY0" fmla="*/ 0 h 55245"/>
              <a:gd name="connsiteX1" fmla="*/ 0 w 55293"/>
              <a:gd name="connsiteY1" fmla="*/ 27623 h 55245"/>
              <a:gd name="connsiteX2" fmla="*/ 27622 w 55293"/>
              <a:gd name="connsiteY2" fmla="*/ 55245 h 55245"/>
              <a:gd name="connsiteX3" fmla="*/ 55245 w 55293"/>
              <a:gd name="connsiteY3" fmla="*/ 27623 h 55245"/>
              <a:gd name="connsiteX4" fmla="*/ 27622 w 55293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93" h="55245">
                <a:moveTo>
                  <a:pt x="27622" y="0"/>
                </a:moveTo>
                <a:cubicBezTo>
                  <a:pt x="12383" y="0"/>
                  <a:pt x="0" y="12383"/>
                  <a:pt x="0" y="27623"/>
                </a:cubicBezTo>
                <a:cubicBezTo>
                  <a:pt x="0" y="42863"/>
                  <a:pt x="12383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6197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2222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A34887-1243-EFD0-3B5A-8520CFB5EFF7}"/>
              </a:ext>
            </a:extLst>
          </p:cNvPr>
          <p:cNvSpPr txBox="1"/>
          <p:nvPr/>
        </p:nvSpPr>
        <p:spPr>
          <a:xfrm>
            <a:off x="6027187" y="2055082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600" dirty="0">
                <a:solidFill>
                  <a:srgbClr val="222222"/>
                </a:solidFill>
                <a:latin typeface="TsangerYuMo W04" panose="02020400000000000000" pitchFamily="18" charset="-122"/>
                <a:ea typeface="TsangerYuMo W04" panose="02020400000000000000" pitchFamily="18" charset="-122"/>
              </a:rPr>
              <a:t>未来展望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1B8889-2882-98CD-D029-00136D18D3B2}"/>
              </a:ext>
            </a:extLst>
          </p:cNvPr>
          <p:cNvSpPr txBox="1"/>
          <p:nvPr/>
        </p:nvSpPr>
        <p:spPr>
          <a:xfrm>
            <a:off x="7123641" y="1354913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4400" dirty="0">
                <a:solidFill>
                  <a:srgbClr val="49846E"/>
                </a:solidFill>
                <a:latin typeface="+mj-lt"/>
                <a:ea typeface="汉仪润圆-75简" panose="00020600040101010101" pitchFamily="18" charset="-122"/>
              </a:rPr>
              <a:t>Part Four</a:t>
            </a:r>
            <a:endParaRPr lang="zh-CN" altLang="en-US" sz="5400" dirty="0">
              <a:solidFill>
                <a:srgbClr val="49846E"/>
              </a:solidFill>
              <a:latin typeface="+mj-lt"/>
              <a:ea typeface="汉仪润圆-75简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4E675AF-CC2A-C368-9789-915536141771}"/>
              </a:ext>
            </a:extLst>
          </p:cNvPr>
          <p:cNvSpPr/>
          <p:nvPr/>
        </p:nvSpPr>
        <p:spPr>
          <a:xfrm>
            <a:off x="7598922" y="5151843"/>
            <a:ext cx="1965621" cy="376898"/>
          </a:xfrm>
          <a:prstGeom prst="roundRect">
            <a:avLst>
              <a:gd name="adj" fmla="val 50000"/>
            </a:avLst>
          </a:prstGeom>
          <a:solidFill>
            <a:srgbClr val="E07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BA8414-8251-5429-4193-7E362DD6A29E}"/>
              </a:ext>
            </a:extLst>
          </p:cNvPr>
          <p:cNvSpPr txBox="1"/>
          <p:nvPr/>
        </p:nvSpPr>
        <p:spPr>
          <a:xfrm>
            <a:off x="8079031" y="5193842"/>
            <a:ext cx="1005403" cy="292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阿里巴巴普惠体 R" panose="00020600040101010101" pitchFamily="18" charset="-122"/>
                <a:sym typeface="Microsoft YaHei" panose="020B0503020204020204" pitchFamily="34" charset="-122"/>
              </a:rPr>
              <a:t>第四部分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R" panose="00020600040101010101" pitchFamily="18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D9B68E-1B31-9560-2A2E-D257D10A0BF5}"/>
              </a:ext>
            </a:extLst>
          </p:cNvPr>
          <p:cNvSpPr txBox="1"/>
          <p:nvPr/>
        </p:nvSpPr>
        <p:spPr>
          <a:xfrm>
            <a:off x="6232371" y="4009566"/>
            <a:ext cx="4698722" cy="780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00" b="0" i="0" dirty="0">
                <a:solidFill>
                  <a:srgbClr val="333333">
                    <a:alpha val="40000"/>
                  </a:srgbClr>
                </a:solidFill>
                <a:effectLst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en-US" altLang="zh-CN" sz="1100" b="0" i="0" dirty="0">
              <a:solidFill>
                <a:srgbClr val="333333">
                  <a:alpha val="40000"/>
                </a:srgbClr>
              </a:solidFill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ECE973-FCD5-14AC-2264-551677272E1C}"/>
              </a:ext>
            </a:extLst>
          </p:cNvPr>
          <p:cNvSpPr txBox="1"/>
          <p:nvPr/>
        </p:nvSpPr>
        <p:spPr>
          <a:xfrm>
            <a:off x="6164952" y="3563337"/>
            <a:ext cx="4833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OUTLOOK FOR THE FUTURE</a:t>
            </a:r>
            <a:endParaRPr lang="zh-CN" altLang="en-US" sz="20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49DBC83-9E4E-2412-BC6F-AE704B353288}"/>
              </a:ext>
            </a:extLst>
          </p:cNvPr>
          <p:cNvSpPr/>
          <p:nvPr/>
        </p:nvSpPr>
        <p:spPr>
          <a:xfrm>
            <a:off x="3430258" y="1"/>
            <a:ext cx="2579584" cy="990406"/>
          </a:xfrm>
          <a:custGeom>
            <a:avLst/>
            <a:gdLst>
              <a:gd name="connsiteX0" fmla="*/ 0 w 1411605"/>
              <a:gd name="connsiteY0" fmla="*/ 0 h 541972"/>
              <a:gd name="connsiteX1" fmla="*/ 705803 w 1411605"/>
              <a:gd name="connsiteY1" fmla="*/ 541973 h 541972"/>
              <a:gd name="connsiteX2" fmla="*/ 1411605 w 1411605"/>
              <a:gd name="connsiteY2" fmla="*/ 0 h 541972"/>
              <a:gd name="connsiteX3" fmla="*/ 0 w 1411605"/>
              <a:gd name="connsiteY3" fmla="*/ 0 h 54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605" h="541972">
                <a:moveTo>
                  <a:pt x="0" y="0"/>
                </a:moveTo>
                <a:cubicBezTo>
                  <a:pt x="82868" y="311468"/>
                  <a:pt x="367665" y="541973"/>
                  <a:pt x="705803" y="541973"/>
                </a:cubicBezTo>
                <a:cubicBezTo>
                  <a:pt x="1043940" y="541973"/>
                  <a:pt x="1328738" y="312420"/>
                  <a:pt x="141160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0CA7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50C6F2F-AED3-FA69-B9EF-5BFD06112D5E}"/>
              </a:ext>
            </a:extLst>
          </p:cNvPr>
          <p:cNvSpPr/>
          <p:nvPr/>
        </p:nvSpPr>
        <p:spPr>
          <a:xfrm>
            <a:off x="5413903" y="5528741"/>
            <a:ext cx="432801" cy="478320"/>
          </a:xfrm>
          <a:custGeom>
            <a:avLst/>
            <a:gdLst>
              <a:gd name="connsiteX0" fmla="*/ 205799 w 336625"/>
              <a:gd name="connsiteY0" fmla="*/ 85556 h 372029"/>
              <a:gd name="connsiteX1" fmla="*/ 198179 w 336625"/>
              <a:gd name="connsiteY1" fmla="*/ 44598 h 372029"/>
              <a:gd name="connsiteX2" fmla="*/ 168652 w 336625"/>
              <a:gd name="connsiteY2" fmla="*/ 40788 h 372029"/>
              <a:gd name="connsiteX3" fmla="*/ 152460 w 336625"/>
              <a:gd name="connsiteY3" fmla="*/ 11261 h 372029"/>
              <a:gd name="connsiteX4" fmla="*/ 149602 w 336625"/>
              <a:gd name="connsiteY4" fmla="*/ 7451 h 372029"/>
              <a:gd name="connsiteX5" fmla="*/ 111502 w 336625"/>
              <a:gd name="connsiteY5" fmla="*/ 17928 h 372029"/>
              <a:gd name="connsiteX6" fmla="*/ 98167 w 336625"/>
              <a:gd name="connsiteY6" fmla="*/ 39836 h 372029"/>
              <a:gd name="connsiteX7" fmla="*/ 69592 w 336625"/>
              <a:gd name="connsiteY7" fmla="*/ 43646 h 372029"/>
              <a:gd name="connsiteX8" fmla="*/ 59115 w 336625"/>
              <a:gd name="connsiteY8" fmla="*/ 80793 h 372029"/>
              <a:gd name="connsiteX9" fmla="*/ 79117 w 336625"/>
              <a:gd name="connsiteY9" fmla="*/ 100796 h 372029"/>
              <a:gd name="connsiteX10" fmla="*/ 75307 w 336625"/>
              <a:gd name="connsiteY10" fmla="*/ 131276 h 372029"/>
              <a:gd name="connsiteX11" fmla="*/ 106740 w 336625"/>
              <a:gd name="connsiteY11" fmla="*/ 156041 h 372029"/>
              <a:gd name="connsiteX12" fmla="*/ 131504 w 336625"/>
              <a:gd name="connsiteY12" fmla="*/ 142706 h 372029"/>
              <a:gd name="connsiteX13" fmla="*/ 158174 w 336625"/>
              <a:gd name="connsiteY13" fmla="*/ 154136 h 372029"/>
              <a:gd name="connsiteX14" fmla="*/ 193417 w 336625"/>
              <a:gd name="connsiteY14" fmla="*/ 132228 h 372029"/>
              <a:gd name="connsiteX15" fmla="*/ 188654 w 336625"/>
              <a:gd name="connsiteY15" fmla="*/ 105558 h 372029"/>
              <a:gd name="connsiteX16" fmla="*/ 205799 w 336625"/>
              <a:gd name="connsiteY16" fmla="*/ 85556 h 372029"/>
              <a:gd name="connsiteX17" fmla="*/ 179129 w 336625"/>
              <a:gd name="connsiteY17" fmla="*/ 83651 h 372029"/>
              <a:gd name="connsiteX18" fmla="*/ 171510 w 336625"/>
              <a:gd name="connsiteY18" fmla="*/ 131276 h 372029"/>
              <a:gd name="connsiteX19" fmla="*/ 170557 w 336625"/>
              <a:gd name="connsiteY19" fmla="*/ 138896 h 372029"/>
              <a:gd name="connsiteX20" fmla="*/ 155317 w 336625"/>
              <a:gd name="connsiteY20" fmla="*/ 131276 h 372029"/>
              <a:gd name="connsiteX21" fmla="*/ 133410 w 336625"/>
              <a:gd name="connsiteY21" fmla="*/ 122703 h 372029"/>
              <a:gd name="connsiteX22" fmla="*/ 111502 w 336625"/>
              <a:gd name="connsiteY22" fmla="*/ 131276 h 372029"/>
              <a:gd name="connsiteX23" fmla="*/ 96262 w 336625"/>
              <a:gd name="connsiteY23" fmla="*/ 138896 h 372029"/>
              <a:gd name="connsiteX24" fmla="*/ 95310 w 336625"/>
              <a:gd name="connsiteY24" fmla="*/ 131276 h 372029"/>
              <a:gd name="connsiteX25" fmla="*/ 99120 w 336625"/>
              <a:gd name="connsiteY25" fmla="*/ 103653 h 372029"/>
              <a:gd name="connsiteX26" fmla="*/ 87690 w 336625"/>
              <a:gd name="connsiteY26" fmla="*/ 83651 h 372029"/>
              <a:gd name="connsiteX27" fmla="*/ 74354 w 336625"/>
              <a:gd name="connsiteY27" fmla="*/ 65553 h 372029"/>
              <a:gd name="connsiteX28" fmla="*/ 102929 w 336625"/>
              <a:gd name="connsiteY28" fmla="*/ 61743 h 372029"/>
              <a:gd name="connsiteX29" fmla="*/ 119122 w 336625"/>
              <a:gd name="connsiteY29" fmla="*/ 49361 h 372029"/>
              <a:gd name="connsiteX30" fmla="*/ 135315 w 336625"/>
              <a:gd name="connsiteY30" fmla="*/ 23643 h 372029"/>
              <a:gd name="connsiteX31" fmla="*/ 163890 w 336625"/>
              <a:gd name="connsiteY31" fmla="*/ 60791 h 372029"/>
              <a:gd name="connsiteX32" fmla="*/ 192465 w 336625"/>
              <a:gd name="connsiteY32" fmla="*/ 64601 h 372029"/>
              <a:gd name="connsiteX33" fmla="*/ 179129 w 336625"/>
              <a:gd name="connsiteY33" fmla="*/ 83651 h 372029"/>
              <a:gd name="connsiteX34" fmla="*/ 321052 w 336625"/>
              <a:gd name="connsiteY34" fmla="*/ 139848 h 372029"/>
              <a:gd name="connsiteX35" fmla="*/ 296287 w 336625"/>
              <a:gd name="connsiteY35" fmla="*/ 136038 h 372029"/>
              <a:gd name="connsiteX36" fmla="*/ 283904 w 336625"/>
              <a:gd name="connsiteY36" fmla="*/ 112226 h 372029"/>
              <a:gd name="connsiteX37" fmla="*/ 281047 w 336625"/>
              <a:gd name="connsiteY37" fmla="*/ 108416 h 372029"/>
              <a:gd name="connsiteX38" fmla="*/ 246757 w 336625"/>
              <a:gd name="connsiteY38" fmla="*/ 117941 h 372029"/>
              <a:gd name="connsiteX39" fmla="*/ 236279 w 336625"/>
              <a:gd name="connsiteY39" fmla="*/ 136038 h 372029"/>
              <a:gd name="connsiteX40" fmla="*/ 212467 w 336625"/>
              <a:gd name="connsiteY40" fmla="*/ 139848 h 372029"/>
              <a:gd name="connsiteX41" fmla="*/ 202942 w 336625"/>
              <a:gd name="connsiteY41" fmla="*/ 174138 h 372029"/>
              <a:gd name="connsiteX42" fmla="*/ 220087 w 336625"/>
              <a:gd name="connsiteY42" fmla="*/ 191283 h 372029"/>
              <a:gd name="connsiteX43" fmla="*/ 216277 w 336625"/>
              <a:gd name="connsiteY43" fmla="*/ 215096 h 372029"/>
              <a:gd name="connsiteX44" fmla="*/ 244852 w 336625"/>
              <a:gd name="connsiteY44" fmla="*/ 237003 h 372029"/>
              <a:gd name="connsiteX45" fmla="*/ 265807 w 336625"/>
              <a:gd name="connsiteY45" fmla="*/ 226526 h 372029"/>
              <a:gd name="connsiteX46" fmla="*/ 285810 w 336625"/>
              <a:gd name="connsiteY46" fmla="*/ 236051 h 372029"/>
              <a:gd name="connsiteX47" fmla="*/ 317242 w 336625"/>
              <a:gd name="connsiteY47" fmla="*/ 216048 h 372029"/>
              <a:gd name="connsiteX48" fmla="*/ 313432 w 336625"/>
              <a:gd name="connsiteY48" fmla="*/ 194141 h 372029"/>
              <a:gd name="connsiteX49" fmla="*/ 327720 w 336625"/>
              <a:gd name="connsiteY49" fmla="*/ 177948 h 372029"/>
              <a:gd name="connsiteX50" fmla="*/ 321052 w 336625"/>
              <a:gd name="connsiteY50" fmla="*/ 139848 h 372029"/>
              <a:gd name="connsiteX51" fmla="*/ 303907 w 336625"/>
              <a:gd name="connsiteY51" fmla="*/ 172233 h 372029"/>
              <a:gd name="connsiteX52" fmla="*/ 297240 w 336625"/>
              <a:gd name="connsiteY52" fmla="*/ 214143 h 372029"/>
              <a:gd name="connsiteX53" fmla="*/ 298192 w 336625"/>
              <a:gd name="connsiteY53" fmla="*/ 218906 h 372029"/>
              <a:gd name="connsiteX54" fmla="*/ 285810 w 336625"/>
              <a:gd name="connsiteY54" fmla="*/ 212238 h 372029"/>
              <a:gd name="connsiteX55" fmla="*/ 266760 w 336625"/>
              <a:gd name="connsiteY55" fmla="*/ 204618 h 372029"/>
              <a:gd name="connsiteX56" fmla="*/ 247710 w 336625"/>
              <a:gd name="connsiteY56" fmla="*/ 212238 h 372029"/>
              <a:gd name="connsiteX57" fmla="*/ 235327 w 336625"/>
              <a:gd name="connsiteY57" fmla="*/ 218906 h 372029"/>
              <a:gd name="connsiteX58" fmla="*/ 236279 w 336625"/>
              <a:gd name="connsiteY58" fmla="*/ 214143 h 372029"/>
              <a:gd name="connsiteX59" fmla="*/ 229612 w 336625"/>
              <a:gd name="connsiteY59" fmla="*/ 172233 h 372029"/>
              <a:gd name="connsiteX60" fmla="*/ 217229 w 336625"/>
              <a:gd name="connsiteY60" fmla="*/ 159851 h 372029"/>
              <a:gd name="connsiteX61" fmla="*/ 241042 w 336625"/>
              <a:gd name="connsiteY61" fmla="*/ 156041 h 372029"/>
              <a:gd name="connsiteX62" fmla="*/ 255329 w 336625"/>
              <a:gd name="connsiteY62" fmla="*/ 145563 h 372029"/>
              <a:gd name="connsiteX63" fmla="*/ 266760 w 336625"/>
              <a:gd name="connsiteY63" fmla="*/ 125561 h 372029"/>
              <a:gd name="connsiteX64" fmla="*/ 291524 w 336625"/>
              <a:gd name="connsiteY64" fmla="*/ 156993 h 372029"/>
              <a:gd name="connsiteX65" fmla="*/ 315337 w 336625"/>
              <a:gd name="connsiteY65" fmla="*/ 160803 h 372029"/>
              <a:gd name="connsiteX66" fmla="*/ 303907 w 336625"/>
              <a:gd name="connsiteY66" fmla="*/ 172233 h 372029"/>
              <a:gd name="connsiteX67" fmla="*/ 92452 w 336625"/>
              <a:gd name="connsiteY67" fmla="*/ 296058 h 372029"/>
              <a:gd name="connsiteX68" fmla="*/ 75307 w 336625"/>
              <a:gd name="connsiteY68" fmla="*/ 293201 h 372029"/>
              <a:gd name="connsiteX69" fmla="*/ 68640 w 336625"/>
              <a:gd name="connsiteY69" fmla="*/ 277961 h 372029"/>
              <a:gd name="connsiteX70" fmla="*/ 64829 w 336625"/>
              <a:gd name="connsiteY70" fmla="*/ 274151 h 372029"/>
              <a:gd name="connsiteX71" fmla="*/ 36254 w 336625"/>
              <a:gd name="connsiteY71" fmla="*/ 282723 h 372029"/>
              <a:gd name="connsiteX72" fmla="*/ 30540 w 336625"/>
              <a:gd name="connsiteY72" fmla="*/ 294153 h 372029"/>
              <a:gd name="connsiteX73" fmla="*/ 13395 w 336625"/>
              <a:gd name="connsiteY73" fmla="*/ 297011 h 372029"/>
              <a:gd name="connsiteX74" fmla="*/ 4822 w 336625"/>
              <a:gd name="connsiteY74" fmla="*/ 325586 h 372029"/>
              <a:gd name="connsiteX75" fmla="*/ 16252 w 336625"/>
              <a:gd name="connsiteY75" fmla="*/ 337016 h 372029"/>
              <a:gd name="connsiteX76" fmla="*/ 15299 w 336625"/>
              <a:gd name="connsiteY76" fmla="*/ 341778 h 372029"/>
              <a:gd name="connsiteX77" fmla="*/ 13395 w 336625"/>
              <a:gd name="connsiteY77" fmla="*/ 351303 h 372029"/>
              <a:gd name="connsiteX78" fmla="*/ 38160 w 336625"/>
              <a:gd name="connsiteY78" fmla="*/ 370353 h 372029"/>
              <a:gd name="connsiteX79" fmla="*/ 52447 w 336625"/>
              <a:gd name="connsiteY79" fmla="*/ 362733 h 372029"/>
              <a:gd name="connsiteX80" fmla="*/ 54352 w 336625"/>
              <a:gd name="connsiteY80" fmla="*/ 363686 h 372029"/>
              <a:gd name="connsiteX81" fmla="*/ 63877 w 336625"/>
              <a:gd name="connsiteY81" fmla="*/ 368448 h 372029"/>
              <a:gd name="connsiteX82" fmla="*/ 90547 w 336625"/>
              <a:gd name="connsiteY82" fmla="*/ 351303 h 372029"/>
              <a:gd name="connsiteX83" fmla="*/ 87690 w 336625"/>
              <a:gd name="connsiteY83" fmla="*/ 336063 h 372029"/>
              <a:gd name="connsiteX84" fmla="*/ 89595 w 336625"/>
              <a:gd name="connsiteY84" fmla="*/ 335111 h 372029"/>
              <a:gd name="connsiteX85" fmla="*/ 97215 w 336625"/>
              <a:gd name="connsiteY85" fmla="*/ 327491 h 372029"/>
              <a:gd name="connsiteX86" fmla="*/ 92452 w 336625"/>
              <a:gd name="connsiteY86" fmla="*/ 296058 h 372029"/>
              <a:gd name="connsiteX87" fmla="*/ 77212 w 336625"/>
              <a:gd name="connsiteY87" fmla="*/ 319871 h 372029"/>
              <a:gd name="connsiteX88" fmla="*/ 69592 w 336625"/>
              <a:gd name="connsiteY88" fmla="*/ 348446 h 372029"/>
              <a:gd name="connsiteX89" fmla="*/ 67687 w 336625"/>
              <a:gd name="connsiteY89" fmla="*/ 347493 h 372029"/>
              <a:gd name="connsiteX90" fmla="*/ 52447 w 336625"/>
              <a:gd name="connsiteY90" fmla="*/ 341778 h 372029"/>
              <a:gd name="connsiteX91" fmla="*/ 37207 w 336625"/>
              <a:gd name="connsiteY91" fmla="*/ 347493 h 372029"/>
              <a:gd name="connsiteX92" fmla="*/ 35302 w 336625"/>
              <a:gd name="connsiteY92" fmla="*/ 348446 h 372029"/>
              <a:gd name="connsiteX93" fmla="*/ 27682 w 336625"/>
              <a:gd name="connsiteY93" fmla="*/ 319871 h 372029"/>
              <a:gd name="connsiteX94" fmla="*/ 23872 w 336625"/>
              <a:gd name="connsiteY94" fmla="*/ 316061 h 372029"/>
              <a:gd name="connsiteX95" fmla="*/ 34349 w 336625"/>
              <a:gd name="connsiteY95" fmla="*/ 314156 h 372029"/>
              <a:gd name="connsiteX96" fmla="*/ 46732 w 336625"/>
              <a:gd name="connsiteY96" fmla="*/ 305583 h 372029"/>
              <a:gd name="connsiteX97" fmla="*/ 51495 w 336625"/>
              <a:gd name="connsiteY97" fmla="*/ 297011 h 372029"/>
              <a:gd name="connsiteX98" fmla="*/ 52447 w 336625"/>
              <a:gd name="connsiteY98" fmla="*/ 296058 h 372029"/>
              <a:gd name="connsiteX99" fmla="*/ 69592 w 336625"/>
              <a:gd name="connsiteY99" fmla="*/ 315108 h 372029"/>
              <a:gd name="connsiteX100" fmla="*/ 80070 w 336625"/>
              <a:gd name="connsiteY100" fmla="*/ 317013 h 372029"/>
              <a:gd name="connsiteX101" fmla="*/ 77212 w 336625"/>
              <a:gd name="connsiteY101" fmla="*/ 319871 h 37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36625" h="372029">
                <a:moveTo>
                  <a:pt x="205799" y="85556"/>
                </a:moveTo>
                <a:cubicBezTo>
                  <a:pt x="219135" y="71268"/>
                  <a:pt x="220087" y="51266"/>
                  <a:pt x="198179" y="44598"/>
                </a:cubicBezTo>
                <a:cubicBezTo>
                  <a:pt x="189607" y="41741"/>
                  <a:pt x="176272" y="44598"/>
                  <a:pt x="168652" y="40788"/>
                </a:cubicBezTo>
                <a:cubicBezTo>
                  <a:pt x="161032" y="36026"/>
                  <a:pt x="156270" y="19833"/>
                  <a:pt x="152460" y="11261"/>
                </a:cubicBezTo>
                <a:cubicBezTo>
                  <a:pt x="151507" y="9356"/>
                  <a:pt x="150554" y="8403"/>
                  <a:pt x="149602" y="7451"/>
                </a:cubicBezTo>
                <a:cubicBezTo>
                  <a:pt x="135315" y="-7789"/>
                  <a:pt x="119122" y="2688"/>
                  <a:pt x="111502" y="17928"/>
                </a:cubicBezTo>
                <a:cubicBezTo>
                  <a:pt x="107692" y="25548"/>
                  <a:pt x="104835" y="36026"/>
                  <a:pt x="98167" y="39836"/>
                </a:cubicBezTo>
                <a:cubicBezTo>
                  <a:pt x="90547" y="43646"/>
                  <a:pt x="78165" y="41741"/>
                  <a:pt x="69592" y="43646"/>
                </a:cubicBezTo>
                <a:cubicBezTo>
                  <a:pt x="51495" y="49361"/>
                  <a:pt x="47685" y="66506"/>
                  <a:pt x="59115" y="80793"/>
                </a:cubicBezTo>
                <a:cubicBezTo>
                  <a:pt x="64829" y="87461"/>
                  <a:pt x="76260" y="93176"/>
                  <a:pt x="79117" y="100796"/>
                </a:cubicBezTo>
                <a:cubicBezTo>
                  <a:pt x="82927" y="109368"/>
                  <a:pt x="76260" y="121751"/>
                  <a:pt x="75307" y="131276"/>
                </a:cubicBezTo>
                <a:cubicBezTo>
                  <a:pt x="74354" y="151278"/>
                  <a:pt x="87690" y="162708"/>
                  <a:pt x="106740" y="156041"/>
                </a:cubicBezTo>
                <a:cubicBezTo>
                  <a:pt x="114360" y="153183"/>
                  <a:pt x="122932" y="143658"/>
                  <a:pt x="131504" y="142706"/>
                </a:cubicBezTo>
                <a:cubicBezTo>
                  <a:pt x="140077" y="141753"/>
                  <a:pt x="149602" y="150326"/>
                  <a:pt x="158174" y="154136"/>
                </a:cubicBezTo>
                <a:cubicBezTo>
                  <a:pt x="177224" y="161756"/>
                  <a:pt x="194370" y="155088"/>
                  <a:pt x="193417" y="132228"/>
                </a:cubicBezTo>
                <a:cubicBezTo>
                  <a:pt x="193417" y="123656"/>
                  <a:pt x="187702" y="114131"/>
                  <a:pt x="188654" y="105558"/>
                </a:cubicBezTo>
                <a:cubicBezTo>
                  <a:pt x="188654" y="98891"/>
                  <a:pt x="199132" y="93176"/>
                  <a:pt x="205799" y="85556"/>
                </a:cubicBezTo>
                <a:close/>
                <a:moveTo>
                  <a:pt x="179129" y="83651"/>
                </a:moveTo>
                <a:cubicBezTo>
                  <a:pt x="161032" y="102701"/>
                  <a:pt x="174367" y="109368"/>
                  <a:pt x="171510" y="131276"/>
                </a:cubicBezTo>
                <a:cubicBezTo>
                  <a:pt x="171510" y="135086"/>
                  <a:pt x="175320" y="137943"/>
                  <a:pt x="170557" y="138896"/>
                </a:cubicBezTo>
                <a:cubicBezTo>
                  <a:pt x="168652" y="139848"/>
                  <a:pt x="158174" y="132228"/>
                  <a:pt x="155317" y="131276"/>
                </a:cubicBezTo>
                <a:cubicBezTo>
                  <a:pt x="148649" y="127466"/>
                  <a:pt x="141029" y="122703"/>
                  <a:pt x="133410" y="122703"/>
                </a:cubicBezTo>
                <a:cubicBezTo>
                  <a:pt x="125790" y="122703"/>
                  <a:pt x="118170" y="127466"/>
                  <a:pt x="111502" y="131276"/>
                </a:cubicBezTo>
                <a:cubicBezTo>
                  <a:pt x="109597" y="132228"/>
                  <a:pt x="99120" y="139848"/>
                  <a:pt x="96262" y="138896"/>
                </a:cubicBezTo>
                <a:cubicBezTo>
                  <a:pt x="91499" y="136991"/>
                  <a:pt x="95310" y="135086"/>
                  <a:pt x="95310" y="131276"/>
                </a:cubicBezTo>
                <a:cubicBezTo>
                  <a:pt x="94357" y="122703"/>
                  <a:pt x="100072" y="112226"/>
                  <a:pt x="99120" y="103653"/>
                </a:cubicBezTo>
                <a:cubicBezTo>
                  <a:pt x="98167" y="94128"/>
                  <a:pt x="93404" y="90318"/>
                  <a:pt x="87690" y="83651"/>
                </a:cubicBezTo>
                <a:cubicBezTo>
                  <a:pt x="82927" y="78888"/>
                  <a:pt x="69592" y="70316"/>
                  <a:pt x="74354" y="65553"/>
                </a:cubicBezTo>
                <a:cubicBezTo>
                  <a:pt x="77212" y="61743"/>
                  <a:pt x="97215" y="62696"/>
                  <a:pt x="102929" y="61743"/>
                </a:cubicBezTo>
                <a:cubicBezTo>
                  <a:pt x="110549" y="59838"/>
                  <a:pt x="114360" y="56028"/>
                  <a:pt x="119122" y="49361"/>
                </a:cubicBezTo>
                <a:cubicBezTo>
                  <a:pt x="121027" y="45551"/>
                  <a:pt x="129599" y="20786"/>
                  <a:pt x="135315" y="23643"/>
                </a:cubicBezTo>
                <a:cubicBezTo>
                  <a:pt x="141982" y="37931"/>
                  <a:pt x="146745" y="56028"/>
                  <a:pt x="163890" y="60791"/>
                </a:cubicBezTo>
                <a:cubicBezTo>
                  <a:pt x="169604" y="62696"/>
                  <a:pt x="188654" y="60791"/>
                  <a:pt x="192465" y="64601"/>
                </a:cubicBezTo>
                <a:cubicBezTo>
                  <a:pt x="196274" y="70316"/>
                  <a:pt x="182940" y="78888"/>
                  <a:pt x="179129" y="83651"/>
                </a:cubicBezTo>
                <a:close/>
                <a:moveTo>
                  <a:pt x="321052" y="139848"/>
                </a:moveTo>
                <a:cubicBezTo>
                  <a:pt x="314385" y="137943"/>
                  <a:pt x="302002" y="139848"/>
                  <a:pt x="296287" y="136038"/>
                </a:cubicBezTo>
                <a:cubicBezTo>
                  <a:pt x="290572" y="132228"/>
                  <a:pt x="286762" y="118893"/>
                  <a:pt x="283904" y="112226"/>
                </a:cubicBezTo>
                <a:cubicBezTo>
                  <a:pt x="282952" y="110321"/>
                  <a:pt x="281999" y="109368"/>
                  <a:pt x="281047" y="108416"/>
                </a:cubicBezTo>
                <a:cubicBezTo>
                  <a:pt x="268665" y="95081"/>
                  <a:pt x="253424" y="104606"/>
                  <a:pt x="246757" y="117941"/>
                </a:cubicBezTo>
                <a:cubicBezTo>
                  <a:pt x="243899" y="123656"/>
                  <a:pt x="241995" y="132228"/>
                  <a:pt x="236279" y="136038"/>
                </a:cubicBezTo>
                <a:cubicBezTo>
                  <a:pt x="229612" y="139848"/>
                  <a:pt x="219135" y="136991"/>
                  <a:pt x="212467" y="139848"/>
                </a:cubicBezTo>
                <a:cubicBezTo>
                  <a:pt x="196274" y="144611"/>
                  <a:pt x="192465" y="160803"/>
                  <a:pt x="202942" y="174138"/>
                </a:cubicBezTo>
                <a:cubicBezTo>
                  <a:pt x="207704" y="179853"/>
                  <a:pt x="217229" y="184616"/>
                  <a:pt x="220087" y="191283"/>
                </a:cubicBezTo>
                <a:cubicBezTo>
                  <a:pt x="221992" y="196998"/>
                  <a:pt x="217229" y="208428"/>
                  <a:pt x="216277" y="215096"/>
                </a:cubicBezTo>
                <a:cubicBezTo>
                  <a:pt x="215324" y="233193"/>
                  <a:pt x="227707" y="243671"/>
                  <a:pt x="244852" y="237003"/>
                </a:cubicBezTo>
                <a:cubicBezTo>
                  <a:pt x="251520" y="234146"/>
                  <a:pt x="259140" y="226526"/>
                  <a:pt x="265807" y="226526"/>
                </a:cubicBezTo>
                <a:cubicBezTo>
                  <a:pt x="272474" y="226526"/>
                  <a:pt x="280095" y="233193"/>
                  <a:pt x="285810" y="236051"/>
                </a:cubicBezTo>
                <a:cubicBezTo>
                  <a:pt x="302954" y="243671"/>
                  <a:pt x="318195" y="236051"/>
                  <a:pt x="317242" y="216048"/>
                </a:cubicBezTo>
                <a:cubicBezTo>
                  <a:pt x="317242" y="209381"/>
                  <a:pt x="312479" y="200808"/>
                  <a:pt x="313432" y="194141"/>
                </a:cubicBezTo>
                <a:cubicBezTo>
                  <a:pt x="314385" y="188426"/>
                  <a:pt x="322957" y="182711"/>
                  <a:pt x="327720" y="177948"/>
                </a:cubicBezTo>
                <a:cubicBezTo>
                  <a:pt x="340102" y="163661"/>
                  <a:pt x="341054" y="145563"/>
                  <a:pt x="321052" y="139848"/>
                </a:cubicBezTo>
                <a:close/>
                <a:moveTo>
                  <a:pt x="303907" y="172233"/>
                </a:moveTo>
                <a:cubicBezTo>
                  <a:pt x="288667" y="188426"/>
                  <a:pt x="299145" y="195093"/>
                  <a:pt x="297240" y="214143"/>
                </a:cubicBezTo>
                <a:cubicBezTo>
                  <a:pt x="297240" y="216048"/>
                  <a:pt x="298192" y="218906"/>
                  <a:pt x="298192" y="218906"/>
                </a:cubicBezTo>
                <a:cubicBezTo>
                  <a:pt x="296287" y="219858"/>
                  <a:pt x="287715" y="213191"/>
                  <a:pt x="285810" y="212238"/>
                </a:cubicBezTo>
                <a:cubicBezTo>
                  <a:pt x="280095" y="209381"/>
                  <a:pt x="273427" y="204618"/>
                  <a:pt x="266760" y="204618"/>
                </a:cubicBezTo>
                <a:cubicBezTo>
                  <a:pt x="260092" y="204618"/>
                  <a:pt x="253424" y="209381"/>
                  <a:pt x="247710" y="212238"/>
                </a:cubicBezTo>
                <a:cubicBezTo>
                  <a:pt x="245804" y="213191"/>
                  <a:pt x="237232" y="219858"/>
                  <a:pt x="235327" y="218906"/>
                </a:cubicBezTo>
                <a:cubicBezTo>
                  <a:pt x="236279" y="218906"/>
                  <a:pt x="237232" y="217001"/>
                  <a:pt x="236279" y="214143"/>
                </a:cubicBezTo>
                <a:cubicBezTo>
                  <a:pt x="234374" y="195093"/>
                  <a:pt x="244852" y="188426"/>
                  <a:pt x="229612" y="172233"/>
                </a:cubicBezTo>
                <a:cubicBezTo>
                  <a:pt x="226754" y="169376"/>
                  <a:pt x="216277" y="160803"/>
                  <a:pt x="217229" y="159851"/>
                </a:cubicBezTo>
                <a:cubicBezTo>
                  <a:pt x="219135" y="156993"/>
                  <a:pt x="237232" y="157946"/>
                  <a:pt x="241042" y="156041"/>
                </a:cubicBezTo>
                <a:cubicBezTo>
                  <a:pt x="247710" y="154136"/>
                  <a:pt x="251520" y="151278"/>
                  <a:pt x="255329" y="145563"/>
                </a:cubicBezTo>
                <a:cubicBezTo>
                  <a:pt x="257235" y="142706"/>
                  <a:pt x="263902" y="125561"/>
                  <a:pt x="266760" y="125561"/>
                </a:cubicBezTo>
                <a:cubicBezTo>
                  <a:pt x="272474" y="137943"/>
                  <a:pt x="277237" y="152231"/>
                  <a:pt x="291524" y="156993"/>
                </a:cubicBezTo>
                <a:cubicBezTo>
                  <a:pt x="296287" y="157946"/>
                  <a:pt x="313432" y="156993"/>
                  <a:pt x="315337" y="160803"/>
                </a:cubicBezTo>
                <a:cubicBezTo>
                  <a:pt x="316290" y="160803"/>
                  <a:pt x="305812" y="169376"/>
                  <a:pt x="303907" y="172233"/>
                </a:cubicBezTo>
                <a:close/>
                <a:moveTo>
                  <a:pt x="92452" y="296058"/>
                </a:moveTo>
                <a:cubicBezTo>
                  <a:pt x="87690" y="295106"/>
                  <a:pt x="79117" y="296058"/>
                  <a:pt x="75307" y="293201"/>
                </a:cubicBezTo>
                <a:cubicBezTo>
                  <a:pt x="74354" y="293201"/>
                  <a:pt x="69592" y="280818"/>
                  <a:pt x="68640" y="277961"/>
                </a:cubicBezTo>
                <a:cubicBezTo>
                  <a:pt x="67687" y="276056"/>
                  <a:pt x="66735" y="275103"/>
                  <a:pt x="64829" y="274151"/>
                </a:cubicBezTo>
                <a:cubicBezTo>
                  <a:pt x="55304" y="264626"/>
                  <a:pt x="42922" y="271293"/>
                  <a:pt x="36254" y="282723"/>
                </a:cubicBezTo>
                <a:cubicBezTo>
                  <a:pt x="34349" y="285581"/>
                  <a:pt x="31492" y="293201"/>
                  <a:pt x="30540" y="294153"/>
                </a:cubicBezTo>
                <a:cubicBezTo>
                  <a:pt x="25777" y="297011"/>
                  <a:pt x="18157" y="295106"/>
                  <a:pt x="13395" y="297011"/>
                </a:cubicBezTo>
                <a:cubicBezTo>
                  <a:pt x="-893" y="300821"/>
                  <a:pt x="-3751" y="315108"/>
                  <a:pt x="4822" y="325586"/>
                </a:cubicBezTo>
                <a:cubicBezTo>
                  <a:pt x="7679" y="329396"/>
                  <a:pt x="13395" y="332253"/>
                  <a:pt x="16252" y="337016"/>
                </a:cubicBezTo>
                <a:cubicBezTo>
                  <a:pt x="16252" y="338921"/>
                  <a:pt x="15299" y="340826"/>
                  <a:pt x="15299" y="341778"/>
                </a:cubicBezTo>
                <a:cubicBezTo>
                  <a:pt x="14347" y="344636"/>
                  <a:pt x="14347" y="348446"/>
                  <a:pt x="13395" y="351303"/>
                </a:cubicBezTo>
                <a:cubicBezTo>
                  <a:pt x="12442" y="366543"/>
                  <a:pt x="23872" y="376068"/>
                  <a:pt x="38160" y="370353"/>
                </a:cubicBezTo>
                <a:cubicBezTo>
                  <a:pt x="42922" y="368448"/>
                  <a:pt x="47685" y="364638"/>
                  <a:pt x="52447" y="362733"/>
                </a:cubicBezTo>
                <a:cubicBezTo>
                  <a:pt x="52447" y="362733"/>
                  <a:pt x="53399" y="363686"/>
                  <a:pt x="54352" y="363686"/>
                </a:cubicBezTo>
                <a:cubicBezTo>
                  <a:pt x="57210" y="365591"/>
                  <a:pt x="61020" y="367496"/>
                  <a:pt x="63877" y="368448"/>
                </a:cubicBezTo>
                <a:cubicBezTo>
                  <a:pt x="78165" y="375116"/>
                  <a:pt x="91499" y="367496"/>
                  <a:pt x="90547" y="351303"/>
                </a:cubicBezTo>
                <a:cubicBezTo>
                  <a:pt x="90547" y="346541"/>
                  <a:pt x="87690" y="340826"/>
                  <a:pt x="87690" y="336063"/>
                </a:cubicBezTo>
                <a:cubicBezTo>
                  <a:pt x="87690" y="336063"/>
                  <a:pt x="88642" y="336063"/>
                  <a:pt x="89595" y="335111"/>
                </a:cubicBezTo>
                <a:cubicBezTo>
                  <a:pt x="92452" y="333206"/>
                  <a:pt x="95310" y="330348"/>
                  <a:pt x="97215" y="327491"/>
                </a:cubicBezTo>
                <a:cubicBezTo>
                  <a:pt x="108645" y="317013"/>
                  <a:pt x="108645" y="300821"/>
                  <a:pt x="92452" y="296058"/>
                </a:cubicBezTo>
                <a:close/>
                <a:moveTo>
                  <a:pt x="77212" y="319871"/>
                </a:moveTo>
                <a:cubicBezTo>
                  <a:pt x="70545" y="326538"/>
                  <a:pt x="66735" y="338921"/>
                  <a:pt x="69592" y="348446"/>
                </a:cubicBezTo>
                <a:cubicBezTo>
                  <a:pt x="68640" y="348446"/>
                  <a:pt x="68640" y="347493"/>
                  <a:pt x="67687" y="347493"/>
                </a:cubicBezTo>
                <a:cubicBezTo>
                  <a:pt x="62924" y="344636"/>
                  <a:pt x="58162" y="341778"/>
                  <a:pt x="52447" y="341778"/>
                </a:cubicBezTo>
                <a:cubicBezTo>
                  <a:pt x="46732" y="341778"/>
                  <a:pt x="41970" y="344636"/>
                  <a:pt x="37207" y="347493"/>
                </a:cubicBezTo>
                <a:cubicBezTo>
                  <a:pt x="37207" y="347493"/>
                  <a:pt x="36254" y="347493"/>
                  <a:pt x="35302" y="348446"/>
                </a:cubicBezTo>
                <a:cubicBezTo>
                  <a:pt x="39112" y="338921"/>
                  <a:pt x="34349" y="326538"/>
                  <a:pt x="27682" y="319871"/>
                </a:cubicBezTo>
                <a:cubicBezTo>
                  <a:pt x="26729" y="318918"/>
                  <a:pt x="25777" y="317013"/>
                  <a:pt x="23872" y="316061"/>
                </a:cubicBezTo>
                <a:cubicBezTo>
                  <a:pt x="27682" y="315108"/>
                  <a:pt x="33397" y="314156"/>
                  <a:pt x="34349" y="314156"/>
                </a:cubicBezTo>
                <a:cubicBezTo>
                  <a:pt x="40065" y="312251"/>
                  <a:pt x="42922" y="310346"/>
                  <a:pt x="46732" y="305583"/>
                </a:cubicBezTo>
                <a:cubicBezTo>
                  <a:pt x="48637" y="302726"/>
                  <a:pt x="49590" y="299868"/>
                  <a:pt x="51495" y="297011"/>
                </a:cubicBezTo>
                <a:cubicBezTo>
                  <a:pt x="51495" y="297011"/>
                  <a:pt x="51495" y="296058"/>
                  <a:pt x="52447" y="296058"/>
                </a:cubicBezTo>
                <a:cubicBezTo>
                  <a:pt x="56257" y="304631"/>
                  <a:pt x="60067" y="312251"/>
                  <a:pt x="69592" y="315108"/>
                </a:cubicBezTo>
                <a:cubicBezTo>
                  <a:pt x="71497" y="316061"/>
                  <a:pt x="76260" y="317013"/>
                  <a:pt x="80070" y="317013"/>
                </a:cubicBezTo>
                <a:cubicBezTo>
                  <a:pt x="80070" y="317013"/>
                  <a:pt x="78165" y="318918"/>
                  <a:pt x="77212" y="319871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C6F9E0E-3CF4-D0E0-4FA3-A0FDD7B7CEA4}"/>
              </a:ext>
            </a:extLst>
          </p:cNvPr>
          <p:cNvSpPr/>
          <p:nvPr/>
        </p:nvSpPr>
        <p:spPr>
          <a:xfrm>
            <a:off x="1055722" y="5663153"/>
            <a:ext cx="100954" cy="100955"/>
          </a:xfrm>
          <a:custGeom>
            <a:avLst/>
            <a:gdLst>
              <a:gd name="connsiteX0" fmla="*/ 27622 w 55244"/>
              <a:gd name="connsiteY0" fmla="*/ 0 h 55245"/>
              <a:gd name="connsiteX1" fmla="*/ 0 w 55244"/>
              <a:gd name="connsiteY1" fmla="*/ 27623 h 55245"/>
              <a:gd name="connsiteX2" fmla="*/ 27622 w 55244"/>
              <a:gd name="connsiteY2" fmla="*/ 55245 h 55245"/>
              <a:gd name="connsiteX3" fmla="*/ 55245 w 55244"/>
              <a:gd name="connsiteY3" fmla="*/ 27623 h 55245"/>
              <a:gd name="connsiteX4" fmla="*/ 27622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2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3"/>
                  <a:pt x="12382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5245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E9807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BC7E443-9AB6-C050-9125-AD3A9D8678A6}"/>
              </a:ext>
            </a:extLst>
          </p:cNvPr>
          <p:cNvSpPr/>
          <p:nvPr/>
        </p:nvSpPr>
        <p:spPr>
          <a:xfrm>
            <a:off x="10273412" y="5239338"/>
            <a:ext cx="100954" cy="100954"/>
          </a:xfrm>
          <a:custGeom>
            <a:avLst/>
            <a:gdLst>
              <a:gd name="connsiteX0" fmla="*/ 55245 w 55244"/>
              <a:gd name="connsiteY0" fmla="*/ 27623 h 55244"/>
              <a:gd name="connsiteX1" fmla="*/ 27623 w 55244"/>
              <a:gd name="connsiteY1" fmla="*/ 55245 h 55244"/>
              <a:gd name="connsiteX2" fmla="*/ 0 w 55244"/>
              <a:gd name="connsiteY2" fmla="*/ 27623 h 55244"/>
              <a:gd name="connsiteX3" fmla="*/ 27623 w 55244"/>
              <a:gd name="connsiteY3" fmla="*/ 0 h 55244"/>
              <a:gd name="connsiteX4" fmla="*/ 55245 w 55244"/>
              <a:gd name="connsiteY4" fmla="*/ 27623 h 5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4">
                <a:moveTo>
                  <a:pt x="55245" y="27623"/>
                </a:moveTo>
                <a:cubicBezTo>
                  <a:pt x="55245" y="42878"/>
                  <a:pt x="42878" y="55245"/>
                  <a:pt x="27623" y="55245"/>
                </a:cubicBezTo>
                <a:cubicBezTo>
                  <a:pt x="12367" y="55245"/>
                  <a:pt x="0" y="42878"/>
                  <a:pt x="0" y="27623"/>
                </a:cubicBezTo>
                <a:cubicBezTo>
                  <a:pt x="0" y="12367"/>
                  <a:pt x="12367" y="0"/>
                  <a:pt x="27623" y="0"/>
                </a:cubicBezTo>
                <a:cubicBezTo>
                  <a:pt x="42878" y="0"/>
                  <a:pt x="55245" y="12367"/>
                  <a:pt x="55245" y="27623"/>
                </a:cubicBezTo>
                <a:close/>
              </a:path>
            </a:pathLst>
          </a:custGeom>
          <a:solidFill>
            <a:srgbClr val="4D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" name="图形 1">
            <a:extLst>
              <a:ext uri="{FF2B5EF4-FFF2-40B4-BE49-F238E27FC236}">
                <a16:creationId xmlns:a16="http://schemas.microsoft.com/office/drawing/2014/main" id="{FE76AC07-F7E5-3644-3A5D-2CF4921E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62" y="1509881"/>
            <a:ext cx="4264401" cy="42644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7778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弧形 28">
            <a:extLst>
              <a:ext uri="{FF2B5EF4-FFF2-40B4-BE49-F238E27FC236}">
                <a16:creationId xmlns:a16="http://schemas.microsoft.com/office/drawing/2014/main" id="{A8DFCBD1-2A1B-5515-1835-88AA8254D2F8}"/>
              </a:ext>
            </a:extLst>
          </p:cNvPr>
          <p:cNvSpPr/>
          <p:nvPr/>
        </p:nvSpPr>
        <p:spPr>
          <a:xfrm>
            <a:off x="823714" y="1786946"/>
            <a:ext cx="4148430" cy="4148430"/>
          </a:xfrm>
          <a:prstGeom prst="arc">
            <a:avLst>
              <a:gd name="adj1" fmla="val 16200000"/>
              <a:gd name="adj2" fmla="val 4807499"/>
            </a:avLst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37000">
                  <a:srgbClr val="49846E"/>
                </a:gs>
                <a:gs pos="66000">
                  <a:srgbClr val="49846E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1D7169-F4CB-4984-8081-A3E8383F0143}"/>
              </a:ext>
            </a:extLst>
          </p:cNvPr>
          <p:cNvSpPr txBox="1"/>
          <p:nvPr/>
        </p:nvSpPr>
        <p:spPr>
          <a:xfrm>
            <a:off x="772846" y="4175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>
                <a:solidFill>
                  <a:srgbClr val="252526"/>
                </a:solidFill>
              </a:rPr>
              <a:t>未来展望</a:t>
            </a:r>
            <a:endParaRPr lang="zh-CN" altLang="en-US" sz="3200" dirty="0">
              <a:solidFill>
                <a:srgbClr val="25252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3FE969-3587-C0EA-EB17-D3017D13BDF5}"/>
              </a:ext>
            </a:extLst>
          </p:cNvPr>
          <p:cNvSpPr txBox="1"/>
          <p:nvPr/>
        </p:nvSpPr>
        <p:spPr>
          <a:xfrm>
            <a:off x="772846" y="909874"/>
            <a:ext cx="2573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OUTLOOK FOR THE FUTURE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163B9D-01DB-B51E-C0E7-48E3AFCFB6EF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23C26A-C021-235A-B411-6E9DF16ED8ED}"/>
              </a:ext>
            </a:extLst>
          </p:cNvPr>
          <p:cNvSpPr/>
          <p:nvPr/>
        </p:nvSpPr>
        <p:spPr>
          <a:xfrm>
            <a:off x="5088835" y="1793040"/>
            <a:ext cx="2133600" cy="4979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21C596-A75F-F82D-0504-C8B721E9ED1A}"/>
              </a:ext>
            </a:extLst>
          </p:cNvPr>
          <p:cNvSpPr txBox="1"/>
          <p:nvPr/>
        </p:nvSpPr>
        <p:spPr>
          <a:xfrm>
            <a:off x="5206954" y="2373504"/>
            <a:ext cx="6256170" cy="70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单击此处输入你的正文，文字是您思想的提炼，为了最终演示发布的良好效果，请尽量言简意赅的阐述观点</a:t>
            </a: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6376A4D-02FB-F528-C5BE-BE8426401D4C}"/>
              </a:ext>
            </a:extLst>
          </p:cNvPr>
          <p:cNvGrpSpPr/>
          <p:nvPr/>
        </p:nvGrpSpPr>
        <p:grpSpPr>
          <a:xfrm>
            <a:off x="5323645" y="1811186"/>
            <a:ext cx="1663980" cy="461665"/>
            <a:chOff x="5252839" y="1811186"/>
            <a:chExt cx="1663980" cy="46166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E92CDE7-91E3-681A-59BA-226F2F636767}"/>
                </a:ext>
              </a:extLst>
            </p:cNvPr>
            <p:cNvSpPr txBox="1"/>
            <p:nvPr/>
          </p:nvSpPr>
          <p:spPr>
            <a:xfrm>
              <a:off x="5252839" y="1811186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3600">
                  <a:latin typeface="+mj-ea"/>
                  <a:ea typeface="+mj-ea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未来展望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DBD958B-4C96-7A44-36C5-9294468726CB}"/>
                </a:ext>
              </a:extLst>
            </p:cNvPr>
            <p:cNvGrpSpPr/>
            <p:nvPr/>
          </p:nvGrpSpPr>
          <p:grpSpPr>
            <a:xfrm>
              <a:off x="6699249" y="1927720"/>
              <a:ext cx="217570" cy="228600"/>
              <a:chOff x="6699249" y="1927720"/>
              <a:chExt cx="217570" cy="228600"/>
            </a:xfrm>
          </p:grpSpPr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B04E41A0-F62A-A9AF-784B-176E6B867D8C}"/>
                  </a:ext>
                </a:extLst>
              </p:cNvPr>
              <p:cNvSpPr/>
              <p:nvPr/>
            </p:nvSpPr>
            <p:spPr>
              <a:xfrm rot="5400000">
                <a:off x="6651495" y="1975474"/>
                <a:ext cx="228600" cy="133092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92B8C146-DD4C-244A-AEB6-FEB6A95201C7}"/>
                  </a:ext>
                </a:extLst>
              </p:cNvPr>
              <p:cNvSpPr/>
              <p:nvPr/>
            </p:nvSpPr>
            <p:spPr>
              <a:xfrm rot="5400000">
                <a:off x="6735973" y="1975474"/>
                <a:ext cx="228600" cy="133092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FC70DBB-3FAD-3153-6E78-36F78D5A3CFC}"/>
              </a:ext>
            </a:extLst>
          </p:cNvPr>
          <p:cNvSpPr/>
          <p:nvPr/>
        </p:nvSpPr>
        <p:spPr>
          <a:xfrm>
            <a:off x="5088835" y="3489678"/>
            <a:ext cx="2133600" cy="4979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DAC4E-FFDA-3944-ECEF-595FC4CA6715}"/>
              </a:ext>
            </a:extLst>
          </p:cNvPr>
          <p:cNvSpPr txBox="1"/>
          <p:nvPr/>
        </p:nvSpPr>
        <p:spPr>
          <a:xfrm>
            <a:off x="5206954" y="4070142"/>
            <a:ext cx="6256170" cy="70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单击此处输入你的正文，文字是您思想的提炼，为了最终演示发布的良好效果，请尽量言简意赅的阐述观点</a:t>
            </a:r>
            <a:endParaRPr lang="en-U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B2F6A8A-AAB6-FFD3-ED22-8815E054722A}"/>
              </a:ext>
            </a:extLst>
          </p:cNvPr>
          <p:cNvGrpSpPr/>
          <p:nvPr/>
        </p:nvGrpSpPr>
        <p:grpSpPr>
          <a:xfrm>
            <a:off x="5323645" y="3507824"/>
            <a:ext cx="1663980" cy="461665"/>
            <a:chOff x="5252839" y="1811186"/>
            <a:chExt cx="1663980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C66AA55-B2D6-7C52-CC06-4EEE00ABA197}"/>
                </a:ext>
              </a:extLst>
            </p:cNvPr>
            <p:cNvSpPr txBox="1"/>
            <p:nvPr/>
          </p:nvSpPr>
          <p:spPr>
            <a:xfrm>
              <a:off x="5252839" y="1811186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3600">
                  <a:latin typeface="+mj-ea"/>
                  <a:ea typeface="+mj-ea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未来展望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4033376-A797-B81E-DEB5-4036888E9C10}"/>
                </a:ext>
              </a:extLst>
            </p:cNvPr>
            <p:cNvGrpSpPr/>
            <p:nvPr/>
          </p:nvGrpSpPr>
          <p:grpSpPr>
            <a:xfrm>
              <a:off x="6699249" y="1927720"/>
              <a:ext cx="217570" cy="228600"/>
              <a:chOff x="6699249" y="1927720"/>
              <a:chExt cx="217570" cy="228600"/>
            </a:xfrm>
          </p:grpSpPr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BE60903A-768C-084F-8164-4AB3D4C2C657}"/>
                  </a:ext>
                </a:extLst>
              </p:cNvPr>
              <p:cNvSpPr/>
              <p:nvPr/>
            </p:nvSpPr>
            <p:spPr>
              <a:xfrm rot="5400000">
                <a:off x="6651495" y="1975474"/>
                <a:ext cx="228600" cy="133092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>
                <a:extLst>
                  <a:ext uri="{FF2B5EF4-FFF2-40B4-BE49-F238E27FC236}">
                    <a16:creationId xmlns:a16="http://schemas.microsoft.com/office/drawing/2014/main" id="{6896EECA-06B4-9916-1711-447A12278023}"/>
                  </a:ext>
                </a:extLst>
              </p:cNvPr>
              <p:cNvSpPr/>
              <p:nvPr/>
            </p:nvSpPr>
            <p:spPr>
              <a:xfrm rot="5400000">
                <a:off x="6735973" y="1975474"/>
                <a:ext cx="228600" cy="133092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D5B03AB-A16B-02DD-3B4D-B3519CD8CA85}"/>
              </a:ext>
            </a:extLst>
          </p:cNvPr>
          <p:cNvSpPr/>
          <p:nvPr/>
        </p:nvSpPr>
        <p:spPr>
          <a:xfrm>
            <a:off x="5088835" y="5186316"/>
            <a:ext cx="2133600" cy="497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CA80E40-39BE-943E-5B28-C929BDB0645A}"/>
              </a:ext>
            </a:extLst>
          </p:cNvPr>
          <p:cNvSpPr txBox="1"/>
          <p:nvPr/>
        </p:nvSpPr>
        <p:spPr>
          <a:xfrm>
            <a:off x="5206954" y="5766780"/>
            <a:ext cx="6256170" cy="70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单击此处输入你的正文，文字是您思想的提炼，为了最终演示发布的良好效果，请尽量言简意赅的阐述观点</a:t>
            </a:r>
            <a:endParaRPr lang="en-US" altLang="zh-CN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2A7D694-E2BE-F75A-D1B2-070FC0B63F04}"/>
              </a:ext>
            </a:extLst>
          </p:cNvPr>
          <p:cNvGrpSpPr/>
          <p:nvPr/>
        </p:nvGrpSpPr>
        <p:grpSpPr>
          <a:xfrm>
            <a:off x="5323645" y="5204462"/>
            <a:ext cx="1663980" cy="461665"/>
            <a:chOff x="5252839" y="1811186"/>
            <a:chExt cx="1663980" cy="46166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B21BD88-45C7-ECB0-6FB0-3CA64882CB21}"/>
                </a:ext>
              </a:extLst>
            </p:cNvPr>
            <p:cNvSpPr txBox="1"/>
            <p:nvPr/>
          </p:nvSpPr>
          <p:spPr>
            <a:xfrm>
              <a:off x="5252839" y="1811186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3600">
                  <a:latin typeface="+mj-ea"/>
                  <a:ea typeface="+mj-ea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未来展望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B816B7E-3A7B-040B-F74C-9BC7D747CFEB}"/>
                </a:ext>
              </a:extLst>
            </p:cNvPr>
            <p:cNvGrpSpPr/>
            <p:nvPr/>
          </p:nvGrpSpPr>
          <p:grpSpPr>
            <a:xfrm>
              <a:off x="6699249" y="1927720"/>
              <a:ext cx="217570" cy="228600"/>
              <a:chOff x="6699249" y="1927720"/>
              <a:chExt cx="217570" cy="228600"/>
            </a:xfrm>
          </p:grpSpPr>
          <p:sp>
            <p:nvSpPr>
              <p:cNvPr id="27" name="等腰三角形 26">
                <a:extLst>
                  <a:ext uri="{FF2B5EF4-FFF2-40B4-BE49-F238E27FC236}">
                    <a16:creationId xmlns:a16="http://schemas.microsoft.com/office/drawing/2014/main" id="{26693FDF-A1CA-12D8-C50C-65981575499C}"/>
                  </a:ext>
                </a:extLst>
              </p:cNvPr>
              <p:cNvSpPr/>
              <p:nvPr/>
            </p:nvSpPr>
            <p:spPr>
              <a:xfrm rot="5400000">
                <a:off x="6651495" y="1975474"/>
                <a:ext cx="228600" cy="133092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537DC359-4CCE-E0B1-FD6B-3C3A1C2C29BA}"/>
                  </a:ext>
                </a:extLst>
              </p:cNvPr>
              <p:cNvSpPr/>
              <p:nvPr/>
            </p:nvSpPr>
            <p:spPr>
              <a:xfrm rot="5400000">
                <a:off x="6735973" y="1975474"/>
                <a:ext cx="228600" cy="133092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0" name="弧形 29">
            <a:extLst>
              <a:ext uri="{FF2B5EF4-FFF2-40B4-BE49-F238E27FC236}">
                <a16:creationId xmlns:a16="http://schemas.microsoft.com/office/drawing/2014/main" id="{DCA33B92-D944-F89A-F187-B1A4AF5B0315}"/>
              </a:ext>
            </a:extLst>
          </p:cNvPr>
          <p:cNvSpPr/>
          <p:nvPr/>
        </p:nvSpPr>
        <p:spPr>
          <a:xfrm rot="13500000">
            <a:off x="966156" y="1929388"/>
            <a:ext cx="3863546" cy="3863544"/>
          </a:xfrm>
          <a:prstGeom prst="arc">
            <a:avLst>
              <a:gd name="adj1" fmla="val 16200000"/>
              <a:gd name="adj2" fmla="val 4807499"/>
            </a:avLst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37000">
                  <a:srgbClr val="49846E"/>
                </a:gs>
                <a:gs pos="66000">
                  <a:srgbClr val="49846E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27994D25-542F-0D61-19A5-4B73B05CD20B}"/>
              </a:ext>
            </a:extLst>
          </p:cNvPr>
          <p:cNvSpPr/>
          <p:nvPr/>
        </p:nvSpPr>
        <p:spPr>
          <a:xfrm rot="6285868">
            <a:off x="753490" y="1672500"/>
            <a:ext cx="4344754" cy="4344752"/>
          </a:xfrm>
          <a:prstGeom prst="arc">
            <a:avLst>
              <a:gd name="adj1" fmla="val 16200000"/>
              <a:gd name="adj2" fmla="val 4807499"/>
            </a:avLst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37000">
                  <a:srgbClr val="49846E"/>
                </a:gs>
                <a:gs pos="66000">
                  <a:srgbClr val="49846E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6">
            <a:extLst>
              <a:ext uri="{FF2B5EF4-FFF2-40B4-BE49-F238E27FC236}">
                <a16:creationId xmlns:a16="http://schemas.microsoft.com/office/drawing/2014/main" id="{CCB8DE9F-6548-A271-05DC-8897F4B95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963" y="2056194"/>
            <a:ext cx="3606282" cy="36062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292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AAE009BE-9D57-AAB4-F254-59F2894A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64" t="5606" r="8958" b="4120"/>
          <a:stretch>
            <a:fillRect/>
          </a:stretch>
        </p:blipFill>
        <p:spPr>
          <a:xfrm>
            <a:off x="839788" y="1753798"/>
            <a:ext cx="4094311" cy="4131957"/>
          </a:xfrm>
          <a:custGeom>
            <a:avLst/>
            <a:gdLst>
              <a:gd name="connsiteX0" fmla="*/ 3663156 w 4316412"/>
              <a:gd name="connsiteY0" fmla="*/ 0 h 4356100"/>
              <a:gd name="connsiteX1" fmla="*/ 4316412 w 4316412"/>
              <a:gd name="connsiteY1" fmla="*/ 653256 h 4356100"/>
              <a:gd name="connsiteX2" fmla="*/ 4316412 w 4316412"/>
              <a:gd name="connsiteY2" fmla="*/ 3702844 h 4356100"/>
              <a:gd name="connsiteX3" fmla="*/ 3663156 w 4316412"/>
              <a:gd name="connsiteY3" fmla="*/ 4356100 h 4356100"/>
              <a:gd name="connsiteX4" fmla="*/ 3009900 w 4316412"/>
              <a:gd name="connsiteY4" fmla="*/ 3702844 h 4356100"/>
              <a:gd name="connsiteX5" fmla="*/ 3009900 w 4316412"/>
              <a:gd name="connsiteY5" fmla="*/ 653256 h 4356100"/>
              <a:gd name="connsiteX6" fmla="*/ 3663156 w 4316412"/>
              <a:gd name="connsiteY6" fmla="*/ 0 h 4356100"/>
              <a:gd name="connsiteX7" fmla="*/ 2158206 w 4316412"/>
              <a:gd name="connsiteY7" fmla="*/ 0 h 4356100"/>
              <a:gd name="connsiteX8" fmla="*/ 2811462 w 4316412"/>
              <a:gd name="connsiteY8" fmla="*/ 653256 h 4356100"/>
              <a:gd name="connsiteX9" fmla="*/ 2811462 w 4316412"/>
              <a:gd name="connsiteY9" fmla="*/ 3702844 h 4356100"/>
              <a:gd name="connsiteX10" fmla="*/ 2158206 w 4316412"/>
              <a:gd name="connsiteY10" fmla="*/ 4356100 h 4356100"/>
              <a:gd name="connsiteX11" fmla="*/ 1504950 w 4316412"/>
              <a:gd name="connsiteY11" fmla="*/ 3702844 h 4356100"/>
              <a:gd name="connsiteX12" fmla="*/ 1504950 w 4316412"/>
              <a:gd name="connsiteY12" fmla="*/ 653256 h 4356100"/>
              <a:gd name="connsiteX13" fmla="*/ 2158206 w 4316412"/>
              <a:gd name="connsiteY13" fmla="*/ 0 h 4356100"/>
              <a:gd name="connsiteX14" fmla="*/ 653256 w 4316412"/>
              <a:gd name="connsiteY14" fmla="*/ 0 h 4356100"/>
              <a:gd name="connsiteX15" fmla="*/ 1306512 w 4316412"/>
              <a:gd name="connsiteY15" fmla="*/ 653256 h 4356100"/>
              <a:gd name="connsiteX16" fmla="*/ 1306512 w 4316412"/>
              <a:gd name="connsiteY16" fmla="*/ 3702844 h 4356100"/>
              <a:gd name="connsiteX17" fmla="*/ 653256 w 4316412"/>
              <a:gd name="connsiteY17" fmla="*/ 4356100 h 4356100"/>
              <a:gd name="connsiteX18" fmla="*/ 0 w 4316412"/>
              <a:gd name="connsiteY18" fmla="*/ 3702844 h 4356100"/>
              <a:gd name="connsiteX19" fmla="*/ 0 w 4316412"/>
              <a:gd name="connsiteY19" fmla="*/ 653256 h 4356100"/>
              <a:gd name="connsiteX20" fmla="*/ 653256 w 4316412"/>
              <a:gd name="connsiteY20" fmla="*/ 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16412" h="4356100">
                <a:moveTo>
                  <a:pt x="3663156" y="0"/>
                </a:moveTo>
                <a:cubicBezTo>
                  <a:pt x="4023939" y="0"/>
                  <a:pt x="4316412" y="292473"/>
                  <a:pt x="4316412" y="653256"/>
                </a:cubicBezTo>
                <a:lnTo>
                  <a:pt x="4316412" y="3702844"/>
                </a:lnTo>
                <a:cubicBezTo>
                  <a:pt x="4316412" y="4063627"/>
                  <a:pt x="4023939" y="4356100"/>
                  <a:pt x="3663156" y="4356100"/>
                </a:cubicBezTo>
                <a:cubicBezTo>
                  <a:pt x="3302373" y="4356100"/>
                  <a:pt x="3009900" y="4063627"/>
                  <a:pt x="3009900" y="3702844"/>
                </a:cubicBezTo>
                <a:lnTo>
                  <a:pt x="3009900" y="653256"/>
                </a:lnTo>
                <a:cubicBezTo>
                  <a:pt x="3009900" y="292473"/>
                  <a:pt x="3302373" y="0"/>
                  <a:pt x="3663156" y="0"/>
                </a:cubicBezTo>
                <a:close/>
                <a:moveTo>
                  <a:pt x="2158206" y="0"/>
                </a:moveTo>
                <a:cubicBezTo>
                  <a:pt x="2518989" y="0"/>
                  <a:pt x="2811462" y="292473"/>
                  <a:pt x="2811462" y="653256"/>
                </a:cubicBezTo>
                <a:lnTo>
                  <a:pt x="2811462" y="3702844"/>
                </a:lnTo>
                <a:cubicBezTo>
                  <a:pt x="2811462" y="4063627"/>
                  <a:pt x="2518989" y="4356100"/>
                  <a:pt x="2158206" y="4356100"/>
                </a:cubicBezTo>
                <a:cubicBezTo>
                  <a:pt x="1797423" y="4356100"/>
                  <a:pt x="1504950" y="4063627"/>
                  <a:pt x="1504950" y="3702844"/>
                </a:cubicBezTo>
                <a:lnTo>
                  <a:pt x="1504950" y="653256"/>
                </a:lnTo>
                <a:cubicBezTo>
                  <a:pt x="1504950" y="292473"/>
                  <a:pt x="1797423" y="0"/>
                  <a:pt x="2158206" y="0"/>
                </a:cubicBezTo>
                <a:close/>
                <a:moveTo>
                  <a:pt x="653256" y="0"/>
                </a:moveTo>
                <a:cubicBezTo>
                  <a:pt x="1014039" y="0"/>
                  <a:pt x="1306512" y="292473"/>
                  <a:pt x="1306512" y="653256"/>
                </a:cubicBezTo>
                <a:lnTo>
                  <a:pt x="1306512" y="3702844"/>
                </a:lnTo>
                <a:cubicBezTo>
                  <a:pt x="1306512" y="4063627"/>
                  <a:pt x="1014039" y="4356100"/>
                  <a:pt x="653256" y="4356100"/>
                </a:cubicBezTo>
                <a:cubicBezTo>
                  <a:pt x="292473" y="4356100"/>
                  <a:pt x="0" y="4063627"/>
                  <a:pt x="0" y="3702844"/>
                </a:cubicBezTo>
                <a:lnTo>
                  <a:pt x="0" y="653256"/>
                </a:lnTo>
                <a:cubicBezTo>
                  <a:pt x="0" y="292473"/>
                  <a:pt x="292473" y="0"/>
                  <a:pt x="653256" y="0"/>
                </a:cubicBez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D7455F-C5FB-A7E0-0B5E-E6160C7B94DA}"/>
              </a:ext>
            </a:extLst>
          </p:cNvPr>
          <p:cNvSpPr txBox="1"/>
          <p:nvPr/>
        </p:nvSpPr>
        <p:spPr>
          <a:xfrm>
            <a:off x="772846" y="4175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>
                <a:solidFill>
                  <a:srgbClr val="222222"/>
                </a:solidFill>
              </a:rPr>
              <a:t>未来展望</a:t>
            </a:r>
            <a:endParaRPr lang="zh-CN" altLang="en-US" sz="3200" dirty="0">
              <a:solidFill>
                <a:srgbClr val="22222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70E8AF-C010-7FB9-253B-A2BD150F6563}"/>
              </a:ext>
            </a:extLst>
          </p:cNvPr>
          <p:cNvSpPr txBox="1"/>
          <p:nvPr/>
        </p:nvSpPr>
        <p:spPr>
          <a:xfrm>
            <a:off x="772846" y="909874"/>
            <a:ext cx="2573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OUTLOOK FOR THE FUTURE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6DE51F-1B8E-A88B-2C34-AAD6FF25003B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5D4093-CEAC-371B-378D-F483663B6F16}"/>
              </a:ext>
            </a:extLst>
          </p:cNvPr>
          <p:cNvSpPr txBox="1"/>
          <p:nvPr/>
        </p:nvSpPr>
        <p:spPr>
          <a:xfrm>
            <a:off x="5505042" y="19426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rgbClr val="232323"/>
                </a:solidFill>
              </a:rPr>
              <a:t>未来展望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A06316-B19A-A6B4-FD34-F182152CE69D}"/>
              </a:ext>
            </a:extLst>
          </p:cNvPr>
          <p:cNvSpPr txBox="1"/>
          <p:nvPr/>
        </p:nvSpPr>
        <p:spPr>
          <a:xfrm>
            <a:off x="5505042" y="2300130"/>
            <a:ext cx="6003924" cy="116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en-US" altLang="zh-CN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C2E5A-AF02-1536-9089-914CA4ACDD3B}"/>
              </a:ext>
            </a:extLst>
          </p:cNvPr>
          <p:cNvSpPr txBox="1"/>
          <p:nvPr/>
        </p:nvSpPr>
        <p:spPr>
          <a:xfrm>
            <a:off x="5505043" y="5120258"/>
            <a:ext cx="2638113" cy="90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A50DF-EDF9-55F7-4252-6C4D32A8EF22}"/>
              </a:ext>
            </a:extLst>
          </p:cNvPr>
          <p:cNvSpPr txBox="1"/>
          <p:nvPr/>
        </p:nvSpPr>
        <p:spPr>
          <a:xfrm>
            <a:off x="5505042" y="47377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4F749F-AF96-26D3-5B89-CEE6BBC307C0}"/>
              </a:ext>
            </a:extLst>
          </p:cNvPr>
          <p:cNvSpPr txBox="1"/>
          <p:nvPr/>
        </p:nvSpPr>
        <p:spPr>
          <a:xfrm>
            <a:off x="8714099" y="5120258"/>
            <a:ext cx="2638113" cy="90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F93CAD-85ED-456F-8B19-8BE9AD7E69C5}"/>
              </a:ext>
            </a:extLst>
          </p:cNvPr>
          <p:cNvSpPr txBox="1"/>
          <p:nvPr/>
        </p:nvSpPr>
        <p:spPr>
          <a:xfrm>
            <a:off x="8714098" y="47377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FE5707A-136A-61AA-0D9D-22E5001F6651}"/>
              </a:ext>
            </a:extLst>
          </p:cNvPr>
          <p:cNvSpPr/>
          <p:nvPr/>
        </p:nvSpPr>
        <p:spPr>
          <a:xfrm>
            <a:off x="5634342" y="3816030"/>
            <a:ext cx="700872" cy="700872"/>
          </a:xfrm>
          <a:prstGeom prst="ellipse">
            <a:avLst/>
          </a:prstGeom>
          <a:solidFill>
            <a:schemeClr val="accent1"/>
          </a:solidFill>
          <a:ln w="130175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iconfont-1177-74566">
            <a:extLst>
              <a:ext uri="{FF2B5EF4-FFF2-40B4-BE49-F238E27FC236}">
                <a16:creationId xmlns:a16="http://schemas.microsoft.com/office/drawing/2014/main" id="{83E7F16D-4244-04E4-45FC-E26D0C385031}"/>
              </a:ext>
            </a:extLst>
          </p:cNvPr>
          <p:cNvSpPr/>
          <p:nvPr/>
        </p:nvSpPr>
        <p:spPr>
          <a:xfrm>
            <a:off x="5805189" y="3996602"/>
            <a:ext cx="359178" cy="339728"/>
          </a:xfrm>
          <a:custGeom>
            <a:avLst/>
            <a:gdLst>
              <a:gd name="T0" fmla="*/ 4381 w 11543"/>
              <a:gd name="T1" fmla="*/ 7912 h 10916"/>
              <a:gd name="T2" fmla="*/ 3494 w 11543"/>
              <a:gd name="T3" fmla="*/ 10036 h 10916"/>
              <a:gd name="T4" fmla="*/ 3834 w 11543"/>
              <a:gd name="T5" fmla="*/ 7382 h 10916"/>
              <a:gd name="T6" fmla="*/ 10778 w 11543"/>
              <a:gd name="T7" fmla="*/ 0 h 10916"/>
              <a:gd name="T8" fmla="*/ 11543 w 11543"/>
              <a:gd name="T9" fmla="*/ 4968 h 10916"/>
              <a:gd name="T10" fmla="*/ 11317 w 11543"/>
              <a:gd name="T11" fmla="*/ 5508 h 10916"/>
              <a:gd name="T12" fmla="*/ 6750 w 11543"/>
              <a:gd name="T13" fmla="*/ 6559 h 10916"/>
              <a:gd name="T14" fmla="*/ 6534 w 11543"/>
              <a:gd name="T15" fmla="*/ 5808 h 10916"/>
              <a:gd name="T16" fmla="*/ 8618 w 11543"/>
              <a:gd name="T17" fmla="*/ 4611 h 10916"/>
              <a:gd name="T18" fmla="*/ 10778 w 11543"/>
              <a:gd name="T19" fmla="*/ 5354 h 10916"/>
              <a:gd name="T20" fmla="*/ 11164 w 11543"/>
              <a:gd name="T21" fmla="*/ 4968 h 10916"/>
              <a:gd name="T22" fmla="*/ 10778 w 11543"/>
              <a:gd name="T23" fmla="*/ 378 h 10916"/>
              <a:gd name="T24" fmla="*/ 3661 w 11543"/>
              <a:gd name="T25" fmla="*/ 764 h 10916"/>
              <a:gd name="T26" fmla="*/ 3283 w 11543"/>
              <a:gd name="T27" fmla="*/ 764 h 10916"/>
              <a:gd name="T28" fmla="*/ 4047 w 11543"/>
              <a:gd name="T29" fmla="*/ 0 h 10916"/>
              <a:gd name="T30" fmla="*/ 2291 w 11543"/>
              <a:gd name="T31" fmla="*/ 1600 h 10916"/>
              <a:gd name="T32" fmla="*/ 1657 w 11543"/>
              <a:gd name="T33" fmla="*/ 3926 h 10916"/>
              <a:gd name="T34" fmla="*/ 2100 w 11543"/>
              <a:gd name="T35" fmla="*/ 5187 h 10916"/>
              <a:gd name="T36" fmla="*/ 4093 w 11543"/>
              <a:gd name="T37" fmla="*/ 7179 h 10916"/>
              <a:gd name="T38" fmla="*/ 6082 w 11543"/>
              <a:gd name="T39" fmla="*/ 5177 h 10916"/>
              <a:gd name="T40" fmla="*/ 6507 w 11543"/>
              <a:gd name="T41" fmla="*/ 3926 h 10916"/>
              <a:gd name="T42" fmla="*/ 1344 w 11543"/>
              <a:gd name="T43" fmla="*/ 7170 h 10916"/>
              <a:gd name="T44" fmla="*/ 227 w 11543"/>
              <a:gd name="T45" fmla="*/ 8937 h 10916"/>
              <a:gd name="T46" fmla="*/ 249 w 11543"/>
              <a:gd name="T47" fmla="*/ 10916 h 10916"/>
              <a:gd name="T48" fmla="*/ 8193 w 11543"/>
              <a:gd name="T49" fmla="*/ 10698 h 10916"/>
              <a:gd name="T50" fmla="*/ 6985 w 11543"/>
              <a:gd name="T51" fmla="*/ 7122 h 10916"/>
              <a:gd name="T52" fmla="*/ 5702 w 11543"/>
              <a:gd name="T53" fmla="*/ 7653 h 10916"/>
              <a:gd name="T54" fmla="*/ 7723 w 11543"/>
              <a:gd name="T55" fmla="*/ 10427 h 10916"/>
              <a:gd name="T56" fmla="*/ 1436 w 11543"/>
              <a:gd name="T57" fmla="*/ 7658 h 10916"/>
              <a:gd name="T58" fmla="*/ 1344 w 11543"/>
              <a:gd name="T59" fmla="*/ 7170 h 10916"/>
              <a:gd name="T60" fmla="*/ 10421 w 11543"/>
              <a:gd name="T61" fmla="*/ 3471 h 10916"/>
              <a:gd name="T62" fmla="*/ 7181 w 11543"/>
              <a:gd name="T63" fmla="*/ 3183 h 10916"/>
              <a:gd name="T64" fmla="*/ 8595 w 11543"/>
              <a:gd name="T65" fmla="*/ 3183 h 10916"/>
              <a:gd name="T66" fmla="*/ 9626 w 11543"/>
              <a:gd name="T67" fmla="*/ 2497 h 10916"/>
              <a:gd name="T68" fmla="*/ 9626 w 11543"/>
              <a:gd name="T69" fmla="*/ 2209 h 10916"/>
              <a:gd name="T70" fmla="*/ 9308 w 11543"/>
              <a:gd name="T71" fmla="*/ 2497 h 10916"/>
              <a:gd name="T72" fmla="*/ 8063 w 11543"/>
              <a:gd name="T73" fmla="*/ 2209 h 10916"/>
              <a:gd name="T74" fmla="*/ 8701 w 11543"/>
              <a:gd name="T75" fmla="*/ 2209 h 10916"/>
              <a:gd name="T76" fmla="*/ 7181 w 11543"/>
              <a:gd name="T77" fmla="*/ 2497 h 10916"/>
              <a:gd name="T78" fmla="*/ 7181 w 11543"/>
              <a:gd name="T79" fmla="*/ 2209 h 10916"/>
              <a:gd name="T80" fmla="*/ 10421 w 11543"/>
              <a:gd name="T81" fmla="*/ 1596 h 10916"/>
              <a:gd name="T82" fmla="*/ 2113 w 11543"/>
              <a:gd name="T83" fmla="*/ 4256 h 10916"/>
              <a:gd name="T84" fmla="*/ 2474 w 11543"/>
              <a:gd name="T85" fmla="*/ 4843 h 10916"/>
              <a:gd name="T86" fmla="*/ 4085 w 11543"/>
              <a:gd name="T87" fmla="*/ 6718 h 10916"/>
              <a:gd name="T88" fmla="*/ 5703 w 11543"/>
              <a:gd name="T89" fmla="*/ 4844 h 10916"/>
              <a:gd name="T90" fmla="*/ 6052 w 11543"/>
              <a:gd name="T91" fmla="*/ 4257 h 10916"/>
              <a:gd name="T92" fmla="*/ 5747 w 11543"/>
              <a:gd name="T93" fmla="*/ 4170 h 10916"/>
              <a:gd name="T94" fmla="*/ 5037 w 11543"/>
              <a:gd name="T95" fmla="*/ 3384 h 10916"/>
              <a:gd name="T96" fmla="*/ 4824 w 11543"/>
              <a:gd name="T97" fmla="*/ 3474 h 10916"/>
              <a:gd name="T98" fmla="*/ 4671 w 11543"/>
              <a:gd name="T99" fmla="*/ 3330 h 10916"/>
              <a:gd name="T100" fmla="*/ 2543 w 11543"/>
              <a:gd name="T101" fmla="*/ 3692 h 10916"/>
              <a:gd name="T102" fmla="*/ 2427 w 11543"/>
              <a:gd name="T103" fmla="*/ 4177 h 10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543" h="10916">
                <a:moveTo>
                  <a:pt x="4528" y="7382"/>
                </a:moveTo>
                <a:lnTo>
                  <a:pt x="4540" y="7650"/>
                </a:lnTo>
                <a:lnTo>
                  <a:pt x="4381" y="7912"/>
                </a:lnTo>
                <a:lnTo>
                  <a:pt x="4868" y="10036"/>
                </a:lnTo>
                <a:lnTo>
                  <a:pt x="4181" y="10370"/>
                </a:lnTo>
                <a:lnTo>
                  <a:pt x="3494" y="10036"/>
                </a:lnTo>
                <a:lnTo>
                  <a:pt x="3980" y="7912"/>
                </a:lnTo>
                <a:lnTo>
                  <a:pt x="3821" y="7650"/>
                </a:lnTo>
                <a:lnTo>
                  <a:pt x="3834" y="7382"/>
                </a:lnTo>
                <a:cubicBezTo>
                  <a:pt x="4136" y="7365"/>
                  <a:pt x="4225" y="7365"/>
                  <a:pt x="4528" y="7382"/>
                </a:cubicBezTo>
                <a:close/>
                <a:moveTo>
                  <a:pt x="4047" y="0"/>
                </a:moveTo>
                <a:lnTo>
                  <a:pt x="10778" y="0"/>
                </a:lnTo>
                <a:cubicBezTo>
                  <a:pt x="10988" y="0"/>
                  <a:pt x="11179" y="86"/>
                  <a:pt x="11318" y="224"/>
                </a:cubicBezTo>
                <a:cubicBezTo>
                  <a:pt x="11457" y="362"/>
                  <a:pt x="11543" y="554"/>
                  <a:pt x="11543" y="764"/>
                </a:cubicBezTo>
                <a:lnTo>
                  <a:pt x="11543" y="4968"/>
                </a:lnTo>
                <a:cubicBezTo>
                  <a:pt x="11543" y="5177"/>
                  <a:pt x="11457" y="5369"/>
                  <a:pt x="11318" y="5507"/>
                </a:cubicBezTo>
                <a:lnTo>
                  <a:pt x="11317" y="5508"/>
                </a:lnTo>
                <a:lnTo>
                  <a:pt x="11317" y="5508"/>
                </a:lnTo>
                <a:cubicBezTo>
                  <a:pt x="11178" y="5646"/>
                  <a:pt x="10988" y="5732"/>
                  <a:pt x="10778" y="5732"/>
                </a:cubicBezTo>
                <a:lnTo>
                  <a:pt x="7802" y="5732"/>
                </a:lnTo>
                <a:lnTo>
                  <a:pt x="6750" y="6559"/>
                </a:lnTo>
                <a:lnTo>
                  <a:pt x="6374" y="6854"/>
                </a:lnTo>
                <a:lnTo>
                  <a:pt x="6446" y="6383"/>
                </a:lnTo>
                <a:lnTo>
                  <a:pt x="6534" y="5808"/>
                </a:lnTo>
                <a:lnTo>
                  <a:pt x="6908" y="5864"/>
                </a:lnTo>
                <a:lnTo>
                  <a:pt x="6892" y="5967"/>
                </a:lnTo>
                <a:lnTo>
                  <a:pt x="8618" y="4611"/>
                </a:lnTo>
                <a:lnTo>
                  <a:pt x="8852" y="4908"/>
                </a:lnTo>
                <a:lnTo>
                  <a:pt x="8284" y="5354"/>
                </a:lnTo>
                <a:lnTo>
                  <a:pt x="10778" y="5354"/>
                </a:lnTo>
                <a:cubicBezTo>
                  <a:pt x="10884" y="5354"/>
                  <a:pt x="10981" y="5311"/>
                  <a:pt x="11051" y="5241"/>
                </a:cubicBezTo>
                <a:lnTo>
                  <a:pt x="11051" y="5241"/>
                </a:lnTo>
                <a:cubicBezTo>
                  <a:pt x="11121" y="5171"/>
                  <a:pt x="11164" y="5074"/>
                  <a:pt x="11164" y="4968"/>
                </a:cubicBezTo>
                <a:lnTo>
                  <a:pt x="11164" y="764"/>
                </a:lnTo>
                <a:cubicBezTo>
                  <a:pt x="11164" y="658"/>
                  <a:pt x="11121" y="561"/>
                  <a:pt x="11051" y="492"/>
                </a:cubicBezTo>
                <a:cubicBezTo>
                  <a:pt x="10980" y="422"/>
                  <a:pt x="10884" y="378"/>
                  <a:pt x="10778" y="378"/>
                </a:cubicBezTo>
                <a:lnTo>
                  <a:pt x="4047" y="378"/>
                </a:lnTo>
                <a:cubicBezTo>
                  <a:pt x="3941" y="378"/>
                  <a:pt x="3844" y="421"/>
                  <a:pt x="3774" y="491"/>
                </a:cubicBezTo>
                <a:cubicBezTo>
                  <a:pt x="3704" y="561"/>
                  <a:pt x="3661" y="658"/>
                  <a:pt x="3661" y="764"/>
                </a:cubicBezTo>
                <a:lnTo>
                  <a:pt x="3661" y="1039"/>
                </a:lnTo>
                <a:lnTo>
                  <a:pt x="3283" y="1039"/>
                </a:lnTo>
                <a:lnTo>
                  <a:pt x="3283" y="764"/>
                </a:lnTo>
                <a:cubicBezTo>
                  <a:pt x="3283" y="554"/>
                  <a:pt x="3368" y="363"/>
                  <a:pt x="3507" y="225"/>
                </a:cubicBezTo>
                <a:lnTo>
                  <a:pt x="3508" y="224"/>
                </a:lnTo>
                <a:cubicBezTo>
                  <a:pt x="3646" y="86"/>
                  <a:pt x="3837" y="0"/>
                  <a:pt x="4047" y="0"/>
                </a:cubicBezTo>
                <a:close/>
                <a:moveTo>
                  <a:pt x="6374" y="3837"/>
                </a:moveTo>
                <a:cubicBezTo>
                  <a:pt x="6504" y="2111"/>
                  <a:pt x="6261" y="1117"/>
                  <a:pt x="4191" y="1394"/>
                </a:cubicBezTo>
                <a:cubicBezTo>
                  <a:pt x="3489" y="1488"/>
                  <a:pt x="2726" y="1282"/>
                  <a:pt x="2291" y="1600"/>
                </a:cubicBezTo>
                <a:cubicBezTo>
                  <a:pt x="1744" y="2117"/>
                  <a:pt x="1705" y="2891"/>
                  <a:pt x="1853" y="3800"/>
                </a:cubicBezTo>
                <a:cubicBezTo>
                  <a:pt x="1821" y="3817"/>
                  <a:pt x="1787" y="3837"/>
                  <a:pt x="1755" y="3860"/>
                </a:cubicBezTo>
                <a:lnTo>
                  <a:pt x="1657" y="3926"/>
                </a:lnTo>
                <a:lnTo>
                  <a:pt x="1655" y="4043"/>
                </a:lnTo>
                <a:cubicBezTo>
                  <a:pt x="1650" y="4346"/>
                  <a:pt x="1688" y="4601"/>
                  <a:pt x="1770" y="4797"/>
                </a:cubicBezTo>
                <a:cubicBezTo>
                  <a:pt x="1844" y="4975"/>
                  <a:pt x="1953" y="5108"/>
                  <a:pt x="2100" y="5187"/>
                </a:cubicBezTo>
                <a:cubicBezTo>
                  <a:pt x="2274" y="5781"/>
                  <a:pt x="2524" y="6226"/>
                  <a:pt x="2836" y="6546"/>
                </a:cubicBezTo>
                <a:cubicBezTo>
                  <a:pt x="3177" y="6895"/>
                  <a:pt x="3588" y="7094"/>
                  <a:pt x="4052" y="7172"/>
                </a:cubicBezTo>
                <a:lnTo>
                  <a:pt x="4093" y="7179"/>
                </a:lnTo>
                <a:lnTo>
                  <a:pt x="4135" y="7170"/>
                </a:lnTo>
                <a:cubicBezTo>
                  <a:pt x="4649" y="7062"/>
                  <a:pt x="5059" y="6854"/>
                  <a:pt x="5386" y="6509"/>
                </a:cubicBezTo>
                <a:cubicBezTo>
                  <a:pt x="5689" y="6188"/>
                  <a:pt x="5916" y="5755"/>
                  <a:pt x="6082" y="5177"/>
                </a:cubicBezTo>
                <a:cubicBezTo>
                  <a:pt x="6223" y="5095"/>
                  <a:pt x="6328" y="4962"/>
                  <a:pt x="6400" y="4785"/>
                </a:cubicBezTo>
                <a:cubicBezTo>
                  <a:pt x="6478" y="4591"/>
                  <a:pt x="6514" y="4340"/>
                  <a:pt x="6509" y="4043"/>
                </a:cubicBezTo>
                <a:lnTo>
                  <a:pt x="6507" y="3926"/>
                </a:lnTo>
                <a:lnTo>
                  <a:pt x="6410" y="3860"/>
                </a:lnTo>
                <a:cubicBezTo>
                  <a:pt x="6398" y="3852"/>
                  <a:pt x="6386" y="3845"/>
                  <a:pt x="6374" y="3837"/>
                </a:cubicBezTo>
                <a:close/>
                <a:moveTo>
                  <a:pt x="1344" y="7170"/>
                </a:moveTo>
                <a:lnTo>
                  <a:pt x="1252" y="7170"/>
                </a:lnTo>
                <a:lnTo>
                  <a:pt x="1182" y="7231"/>
                </a:lnTo>
                <a:cubicBezTo>
                  <a:pt x="686" y="7663"/>
                  <a:pt x="396" y="8294"/>
                  <a:pt x="227" y="8937"/>
                </a:cubicBezTo>
                <a:cubicBezTo>
                  <a:pt x="64" y="9560"/>
                  <a:pt x="15" y="10197"/>
                  <a:pt x="5" y="10667"/>
                </a:cubicBezTo>
                <a:lnTo>
                  <a:pt x="0" y="10916"/>
                </a:lnTo>
                <a:lnTo>
                  <a:pt x="249" y="10916"/>
                </a:lnTo>
                <a:lnTo>
                  <a:pt x="7951" y="10916"/>
                </a:lnTo>
                <a:lnTo>
                  <a:pt x="8170" y="10916"/>
                </a:lnTo>
                <a:lnTo>
                  <a:pt x="8193" y="10698"/>
                </a:lnTo>
                <a:cubicBezTo>
                  <a:pt x="8254" y="10132"/>
                  <a:pt x="8158" y="9416"/>
                  <a:pt x="7947" y="8759"/>
                </a:cubicBezTo>
                <a:cubicBezTo>
                  <a:pt x="7746" y="8132"/>
                  <a:pt x="7438" y="7550"/>
                  <a:pt x="7059" y="7193"/>
                </a:cubicBezTo>
                <a:lnTo>
                  <a:pt x="6985" y="7122"/>
                </a:lnTo>
                <a:lnTo>
                  <a:pt x="6884" y="7125"/>
                </a:lnTo>
                <a:lnTo>
                  <a:pt x="5702" y="7166"/>
                </a:lnTo>
                <a:lnTo>
                  <a:pt x="5702" y="7653"/>
                </a:lnTo>
                <a:lnTo>
                  <a:pt x="6795" y="7616"/>
                </a:lnTo>
                <a:cubicBezTo>
                  <a:pt x="7080" y="7920"/>
                  <a:pt x="7319" y="8393"/>
                  <a:pt x="7484" y="8908"/>
                </a:cubicBezTo>
                <a:cubicBezTo>
                  <a:pt x="7648" y="9419"/>
                  <a:pt x="7736" y="9966"/>
                  <a:pt x="7723" y="10427"/>
                </a:cubicBezTo>
                <a:lnTo>
                  <a:pt x="501" y="10427"/>
                </a:lnTo>
                <a:cubicBezTo>
                  <a:pt x="521" y="10024"/>
                  <a:pt x="573" y="9536"/>
                  <a:pt x="699" y="9059"/>
                </a:cubicBezTo>
                <a:cubicBezTo>
                  <a:pt x="837" y="8530"/>
                  <a:pt x="1065" y="8016"/>
                  <a:pt x="1436" y="7658"/>
                </a:cubicBezTo>
                <a:lnTo>
                  <a:pt x="2428" y="7667"/>
                </a:lnTo>
                <a:lnTo>
                  <a:pt x="2428" y="7180"/>
                </a:lnTo>
                <a:lnTo>
                  <a:pt x="1344" y="7170"/>
                </a:lnTo>
                <a:close/>
                <a:moveTo>
                  <a:pt x="8845" y="3183"/>
                </a:moveTo>
                <a:lnTo>
                  <a:pt x="8845" y="3471"/>
                </a:lnTo>
                <a:lnTo>
                  <a:pt x="10421" y="3471"/>
                </a:lnTo>
                <a:lnTo>
                  <a:pt x="10421" y="3183"/>
                </a:lnTo>
                <a:lnTo>
                  <a:pt x="8845" y="3183"/>
                </a:lnTo>
                <a:close/>
                <a:moveTo>
                  <a:pt x="7181" y="3183"/>
                </a:moveTo>
                <a:lnTo>
                  <a:pt x="7181" y="3471"/>
                </a:lnTo>
                <a:lnTo>
                  <a:pt x="8595" y="3471"/>
                </a:lnTo>
                <a:lnTo>
                  <a:pt x="8595" y="3183"/>
                </a:lnTo>
                <a:lnTo>
                  <a:pt x="7181" y="3183"/>
                </a:lnTo>
                <a:close/>
                <a:moveTo>
                  <a:pt x="9626" y="2209"/>
                </a:moveTo>
                <a:lnTo>
                  <a:pt x="9626" y="2497"/>
                </a:lnTo>
                <a:lnTo>
                  <a:pt x="10421" y="2497"/>
                </a:lnTo>
                <a:lnTo>
                  <a:pt x="10421" y="2209"/>
                </a:lnTo>
                <a:lnTo>
                  <a:pt x="9626" y="2209"/>
                </a:lnTo>
                <a:close/>
                <a:moveTo>
                  <a:pt x="8988" y="2209"/>
                </a:moveTo>
                <a:lnTo>
                  <a:pt x="8988" y="2497"/>
                </a:lnTo>
                <a:lnTo>
                  <a:pt x="9308" y="2497"/>
                </a:lnTo>
                <a:lnTo>
                  <a:pt x="9308" y="2209"/>
                </a:lnTo>
                <a:lnTo>
                  <a:pt x="8988" y="2209"/>
                </a:lnTo>
                <a:close/>
                <a:moveTo>
                  <a:pt x="8063" y="2209"/>
                </a:moveTo>
                <a:lnTo>
                  <a:pt x="8063" y="2497"/>
                </a:lnTo>
                <a:lnTo>
                  <a:pt x="8701" y="2497"/>
                </a:lnTo>
                <a:lnTo>
                  <a:pt x="8701" y="2209"/>
                </a:lnTo>
                <a:lnTo>
                  <a:pt x="8063" y="2209"/>
                </a:lnTo>
                <a:close/>
                <a:moveTo>
                  <a:pt x="7181" y="2209"/>
                </a:moveTo>
                <a:lnTo>
                  <a:pt x="7181" y="2497"/>
                </a:lnTo>
                <a:lnTo>
                  <a:pt x="7819" y="2497"/>
                </a:lnTo>
                <a:lnTo>
                  <a:pt x="7819" y="2209"/>
                </a:lnTo>
                <a:lnTo>
                  <a:pt x="7181" y="2209"/>
                </a:lnTo>
                <a:close/>
                <a:moveTo>
                  <a:pt x="7181" y="1308"/>
                </a:moveTo>
                <a:lnTo>
                  <a:pt x="7181" y="1596"/>
                </a:lnTo>
                <a:lnTo>
                  <a:pt x="10421" y="1596"/>
                </a:lnTo>
                <a:lnTo>
                  <a:pt x="10421" y="1308"/>
                </a:lnTo>
                <a:lnTo>
                  <a:pt x="7181" y="1308"/>
                </a:lnTo>
                <a:close/>
                <a:moveTo>
                  <a:pt x="2113" y="4256"/>
                </a:moveTo>
                <a:cubicBezTo>
                  <a:pt x="2123" y="4403"/>
                  <a:pt x="2148" y="4526"/>
                  <a:pt x="2188" y="4623"/>
                </a:cubicBezTo>
                <a:cubicBezTo>
                  <a:pt x="2229" y="4721"/>
                  <a:pt x="2284" y="4784"/>
                  <a:pt x="2354" y="4806"/>
                </a:cubicBezTo>
                <a:lnTo>
                  <a:pt x="2474" y="4843"/>
                </a:lnTo>
                <a:lnTo>
                  <a:pt x="2507" y="4964"/>
                </a:lnTo>
                <a:cubicBezTo>
                  <a:pt x="2661" y="5532"/>
                  <a:pt x="2883" y="5946"/>
                  <a:pt x="3161" y="6231"/>
                </a:cubicBezTo>
                <a:cubicBezTo>
                  <a:pt x="3420" y="6496"/>
                  <a:pt x="3731" y="6651"/>
                  <a:pt x="4085" y="6718"/>
                </a:cubicBezTo>
                <a:cubicBezTo>
                  <a:pt x="4487" y="6627"/>
                  <a:pt x="4806" y="6462"/>
                  <a:pt x="5058" y="6197"/>
                </a:cubicBezTo>
                <a:cubicBezTo>
                  <a:pt x="5324" y="5915"/>
                  <a:pt x="5523" y="5513"/>
                  <a:pt x="5672" y="4959"/>
                </a:cubicBezTo>
                <a:lnTo>
                  <a:pt x="5703" y="4844"/>
                </a:lnTo>
                <a:lnTo>
                  <a:pt x="5816" y="4804"/>
                </a:lnTo>
                <a:cubicBezTo>
                  <a:pt x="5885" y="4780"/>
                  <a:pt x="5939" y="4715"/>
                  <a:pt x="5979" y="4617"/>
                </a:cubicBezTo>
                <a:cubicBezTo>
                  <a:pt x="6018" y="4521"/>
                  <a:pt x="6042" y="4400"/>
                  <a:pt x="6052" y="4257"/>
                </a:cubicBezTo>
                <a:cubicBezTo>
                  <a:pt x="5986" y="4258"/>
                  <a:pt x="5919" y="4259"/>
                  <a:pt x="5842" y="4269"/>
                </a:cubicBezTo>
                <a:lnTo>
                  <a:pt x="5812" y="4166"/>
                </a:lnTo>
                <a:lnTo>
                  <a:pt x="5747" y="4170"/>
                </a:lnTo>
                <a:lnTo>
                  <a:pt x="5710" y="3973"/>
                </a:lnTo>
                <a:cubicBezTo>
                  <a:pt x="5681" y="3820"/>
                  <a:pt x="5637" y="3677"/>
                  <a:pt x="5579" y="3546"/>
                </a:cubicBezTo>
                <a:cubicBezTo>
                  <a:pt x="5406" y="3619"/>
                  <a:pt x="5212" y="3485"/>
                  <a:pt x="5037" y="3384"/>
                </a:cubicBezTo>
                <a:lnTo>
                  <a:pt x="4948" y="3662"/>
                </a:lnTo>
                <a:lnTo>
                  <a:pt x="4805" y="3643"/>
                </a:lnTo>
                <a:lnTo>
                  <a:pt x="4824" y="3474"/>
                </a:lnTo>
                <a:lnTo>
                  <a:pt x="4673" y="3716"/>
                </a:lnTo>
                <a:lnTo>
                  <a:pt x="4539" y="3689"/>
                </a:lnTo>
                <a:lnTo>
                  <a:pt x="4671" y="3330"/>
                </a:lnTo>
                <a:lnTo>
                  <a:pt x="4671" y="3330"/>
                </a:lnTo>
                <a:cubicBezTo>
                  <a:pt x="3932" y="3986"/>
                  <a:pt x="3068" y="3944"/>
                  <a:pt x="2586" y="3577"/>
                </a:cubicBezTo>
                <a:cubicBezTo>
                  <a:pt x="2570" y="3614"/>
                  <a:pt x="2556" y="3653"/>
                  <a:pt x="2543" y="3692"/>
                </a:cubicBezTo>
                <a:cubicBezTo>
                  <a:pt x="2509" y="3825"/>
                  <a:pt x="2472" y="3998"/>
                  <a:pt x="2439" y="4130"/>
                </a:cubicBezTo>
                <a:lnTo>
                  <a:pt x="2430" y="4178"/>
                </a:lnTo>
                <a:lnTo>
                  <a:pt x="2427" y="4177"/>
                </a:lnTo>
                <a:cubicBezTo>
                  <a:pt x="2419" y="4204"/>
                  <a:pt x="2413" y="4227"/>
                  <a:pt x="2406" y="4248"/>
                </a:cubicBezTo>
                <a:cubicBezTo>
                  <a:pt x="2346" y="4208"/>
                  <a:pt x="2223" y="4239"/>
                  <a:pt x="2113" y="42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729B292-3301-443A-C4CC-54031E85C44F}"/>
              </a:ext>
            </a:extLst>
          </p:cNvPr>
          <p:cNvSpPr/>
          <p:nvPr/>
        </p:nvSpPr>
        <p:spPr>
          <a:xfrm>
            <a:off x="8714098" y="3816030"/>
            <a:ext cx="700872" cy="700872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30175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iconfont-11677-3094911">
            <a:extLst>
              <a:ext uri="{FF2B5EF4-FFF2-40B4-BE49-F238E27FC236}">
                <a16:creationId xmlns:a16="http://schemas.microsoft.com/office/drawing/2014/main" id="{56FC3B83-AE15-DA26-E413-7E2881430B05}"/>
              </a:ext>
            </a:extLst>
          </p:cNvPr>
          <p:cNvSpPr/>
          <p:nvPr/>
        </p:nvSpPr>
        <p:spPr>
          <a:xfrm>
            <a:off x="8884945" y="4002486"/>
            <a:ext cx="359178" cy="327961"/>
          </a:xfrm>
          <a:custGeom>
            <a:avLst/>
            <a:gdLst>
              <a:gd name="connsiteX0" fmla="*/ 293521 w 517032"/>
              <a:gd name="connsiteY0" fmla="*/ 356080 h 472094"/>
              <a:gd name="connsiteX1" fmla="*/ 295988 w 517032"/>
              <a:gd name="connsiteY1" fmla="*/ 357988 h 472094"/>
              <a:gd name="connsiteX2" fmla="*/ 335469 w 517032"/>
              <a:gd name="connsiteY2" fmla="*/ 426375 h 472094"/>
              <a:gd name="connsiteX3" fmla="*/ 374950 w 517032"/>
              <a:gd name="connsiteY3" fmla="*/ 357988 h 472094"/>
              <a:gd name="connsiteX4" fmla="*/ 377230 w 517032"/>
              <a:gd name="connsiteY4" fmla="*/ 356242 h 472094"/>
              <a:gd name="connsiteX5" fmla="*/ 373553 w 517032"/>
              <a:gd name="connsiteY5" fmla="*/ 365098 h 472094"/>
              <a:gd name="connsiteX6" fmla="*/ 388791 w 517032"/>
              <a:gd name="connsiteY6" fmla="*/ 380334 h 472094"/>
              <a:gd name="connsiteX7" fmla="*/ 397275 w 517032"/>
              <a:gd name="connsiteY7" fmla="*/ 380334 h 472094"/>
              <a:gd name="connsiteX8" fmla="*/ 348804 w 517032"/>
              <a:gd name="connsiteY8" fmla="*/ 464236 h 472094"/>
              <a:gd name="connsiteX9" fmla="*/ 335469 w 517032"/>
              <a:gd name="connsiteY9" fmla="*/ 472094 h 472094"/>
              <a:gd name="connsiteX10" fmla="*/ 329278 w 517032"/>
              <a:gd name="connsiteY10" fmla="*/ 470761 h 472094"/>
              <a:gd name="connsiteX11" fmla="*/ 322134 w 517032"/>
              <a:gd name="connsiteY11" fmla="*/ 464236 h 472094"/>
              <a:gd name="connsiteX12" fmla="*/ 273662 w 517032"/>
              <a:gd name="connsiteY12" fmla="*/ 380334 h 472094"/>
              <a:gd name="connsiteX13" fmla="*/ 282027 w 517032"/>
              <a:gd name="connsiteY13" fmla="*/ 380334 h 472094"/>
              <a:gd name="connsiteX14" fmla="*/ 297266 w 517032"/>
              <a:gd name="connsiteY14" fmla="*/ 365098 h 472094"/>
              <a:gd name="connsiteX15" fmla="*/ 289463 w 517032"/>
              <a:gd name="connsiteY15" fmla="*/ 352941 h 472094"/>
              <a:gd name="connsiteX16" fmla="*/ 292789 w 517032"/>
              <a:gd name="connsiteY16" fmla="*/ 354319 h 472094"/>
              <a:gd name="connsiteX17" fmla="*/ 293521 w 517032"/>
              <a:gd name="connsiteY17" fmla="*/ 356080 h 472094"/>
              <a:gd name="connsiteX18" fmla="*/ 381765 w 517032"/>
              <a:gd name="connsiteY18" fmla="*/ 352771 h 472094"/>
              <a:gd name="connsiteX19" fmla="*/ 377230 w 517032"/>
              <a:gd name="connsiteY19" fmla="*/ 356242 h 472094"/>
              <a:gd name="connsiteX20" fmla="*/ 378029 w 517032"/>
              <a:gd name="connsiteY20" fmla="*/ 354319 h 472094"/>
              <a:gd name="connsiteX21" fmla="*/ 384236 w 517032"/>
              <a:gd name="connsiteY21" fmla="*/ 350880 h 472094"/>
              <a:gd name="connsiteX22" fmla="*/ 385823 w 517032"/>
              <a:gd name="connsiteY22" fmla="*/ 351090 h 472094"/>
              <a:gd name="connsiteX23" fmla="*/ 381765 w 517032"/>
              <a:gd name="connsiteY23" fmla="*/ 352771 h 472094"/>
              <a:gd name="connsiteX24" fmla="*/ 286713 w 517032"/>
              <a:gd name="connsiteY24" fmla="*/ 350814 h 472094"/>
              <a:gd name="connsiteX25" fmla="*/ 289463 w 517032"/>
              <a:gd name="connsiteY25" fmla="*/ 352941 h 472094"/>
              <a:gd name="connsiteX26" fmla="*/ 284896 w 517032"/>
              <a:gd name="connsiteY26" fmla="*/ 351049 h 472094"/>
              <a:gd name="connsiteX27" fmla="*/ 243598 w 517032"/>
              <a:gd name="connsiteY27" fmla="*/ 349861 h 472094"/>
              <a:gd name="connsiteX28" fmla="*/ 282027 w 517032"/>
              <a:gd name="connsiteY28" fmla="*/ 349861 h 472094"/>
              <a:gd name="connsiteX29" fmla="*/ 284896 w 517032"/>
              <a:gd name="connsiteY29" fmla="*/ 351049 h 472094"/>
              <a:gd name="connsiteX30" fmla="*/ 275081 w 517032"/>
              <a:gd name="connsiteY30" fmla="*/ 352320 h 472094"/>
              <a:gd name="connsiteX31" fmla="*/ 269556 w 517032"/>
              <a:gd name="connsiteY31" fmla="*/ 373227 h 472094"/>
              <a:gd name="connsiteX32" fmla="*/ 273662 w 517032"/>
              <a:gd name="connsiteY32" fmla="*/ 380334 h 472094"/>
              <a:gd name="connsiteX33" fmla="*/ 243598 w 517032"/>
              <a:gd name="connsiteY33" fmla="*/ 380334 h 472094"/>
              <a:gd name="connsiteX34" fmla="*/ 228359 w 517032"/>
              <a:gd name="connsiteY34" fmla="*/ 365098 h 472094"/>
              <a:gd name="connsiteX35" fmla="*/ 243598 w 517032"/>
              <a:gd name="connsiteY35" fmla="*/ 349861 h 472094"/>
              <a:gd name="connsiteX36" fmla="*/ 222751 w 517032"/>
              <a:gd name="connsiteY36" fmla="*/ 279452 h 472094"/>
              <a:gd name="connsiteX37" fmla="*/ 218788 w 517032"/>
              <a:gd name="connsiteY37" fmla="*/ 288981 h 472094"/>
              <a:gd name="connsiteX38" fmla="*/ 234028 w 517032"/>
              <a:gd name="connsiteY38" fmla="*/ 304220 h 472094"/>
              <a:gd name="connsiteX39" fmla="*/ 241700 w 517032"/>
              <a:gd name="connsiteY39" fmla="*/ 304220 h 472094"/>
              <a:gd name="connsiteX40" fmla="*/ 193905 w 517032"/>
              <a:gd name="connsiteY40" fmla="*/ 387859 h 472094"/>
              <a:gd name="connsiteX41" fmla="*/ 180568 w 517032"/>
              <a:gd name="connsiteY41" fmla="*/ 395809 h 472094"/>
              <a:gd name="connsiteX42" fmla="*/ 180520 w 517032"/>
              <a:gd name="connsiteY42" fmla="*/ 395809 h 472094"/>
              <a:gd name="connsiteX43" fmla="*/ 167183 w 517032"/>
              <a:gd name="connsiteY43" fmla="*/ 387859 h 472094"/>
              <a:gd name="connsiteX44" fmla="*/ 119433 w 517032"/>
              <a:gd name="connsiteY44" fmla="*/ 304220 h 472094"/>
              <a:gd name="connsiteX45" fmla="*/ 127729 w 517032"/>
              <a:gd name="connsiteY45" fmla="*/ 304220 h 472094"/>
              <a:gd name="connsiteX46" fmla="*/ 142969 w 517032"/>
              <a:gd name="connsiteY46" fmla="*/ 288981 h 472094"/>
              <a:gd name="connsiteX47" fmla="*/ 139311 w 517032"/>
              <a:gd name="connsiteY47" fmla="*/ 280150 h 472094"/>
              <a:gd name="connsiteX48" fmla="*/ 141890 w 517032"/>
              <a:gd name="connsiteY48" fmla="*/ 282076 h 472094"/>
              <a:gd name="connsiteX49" fmla="*/ 180568 w 517032"/>
              <a:gd name="connsiteY49" fmla="*/ 349821 h 472094"/>
              <a:gd name="connsiteX50" fmla="*/ 219246 w 517032"/>
              <a:gd name="connsiteY50" fmla="*/ 282076 h 472094"/>
              <a:gd name="connsiteX51" fmla="*/ 225821 w 517032"/>
              <a:gd name="connsiteY51" fmla="*/ 277154 h 472094"/>
              <a:gd name="connsiteX52" fmla="*/ 222751 w 517032"/>
              <a:gd name="connsiteY52" fmla="*/ 279452 h 472094"/>
              <a:gd name="connsiteX53" fmla="*/ 223265 w 517032"/>
              <a:gd name="connsiteY53" fmla="*/ 278218 h 472094"/>
              <a:gd name="connsiteX54" fmla="*/ 134481 w 517032"/>
              <a:gd name="connsiteY54" fmla="*/ 276545 h 472094"/>
              <a:gd name="connsiteX55" fmla="*/ 138510 w 517032"/>
              <a:gd name="connsiteY55" fmla="*/ 278218 h 472094"/>
              <a:gd name="connsiteX56" fmla="*/ 139311 w 517032"/>
              <a:gd name="connsiteY56" fmla="*/ 280150 h 472094"/>
              <a:gd name="connsiteX57" fmla="*/ 228445 w 517032"/>
              <a:gd name="connsiteY57" fmla="*/ 275191 h 472094"/>
              <a:gd name="connsiteX58" fmla="*/ 230037 w 517032"/>
              <a:gd name="connsiteY58" fmla="*/ 275401 h 472094"/>
              <a:gd name="connsiteX59" fmla="*/ 225821 w 517032"/>
              <a:gd name="connsiteY59" fmla="*/ 277154 h 472094"/>
              <a:gd name="connsiteX60" fmla="*/ 132667 w 517032"/>
              <a:gd name="connsiteY60" fmla="*/ 275191 h 472094"/>
              <a:gd name="connsiteX61" fmla="*/ 134481 w 517032"/>
              <a:gd name="connsiteY61" fmla="*/ 276545 h 472094"/>
              <a:gd name="connsiteX62" fmla="*/ 131569 w 517032"/>
              <a:gd name="connsiteY62" fmla="*/ 275335 h 472094"/>
              <a:gd name="connsiteX63" fmla="*/ 319508 w 517032"/>
              <a:gd name="connsiteY63" fmla="*/ 121818 h 472094"/>
              <a:gd name="connsiteX64" fmla="*/ 349979 w 517032"/>
              <a:gd name="connsiteY64" fmla="*/ 152273 h 472094"/>
              <a:gd name="connsiteX65" fmla="*/ 319460 w 517032"/>
              <a:gd name="connsiteY65" fmla="*/ 182727 h 472094"/>
              <a:gd name="connsiteX66" fmla="*/ 288989 w 517032"/>
              <a:gd name="connsiteY66" fmla="*/ 152273 h 472094"/>
              <a:gd name="connsiteX67" fmla="*/ 319508 w 517032"/>
              <a:gd name="connsiteY67" fmla="*/ 121818 h 472094"/>
              <a:gd name="connsiteX68" fmla="*/ 212858 w 517032"/>
              <a:gd name="connsiteY68" fmla="*/ 121818 h 472094"/>
              <a:gd name="connsiteX69" fmla="*/ 243330 w 517032"/>
              <a:gd name="connsiteY69" fmla="*/ 152273 h 472094"/>
              <a:gd name="connsiteX70" fmla="*/ 212810 w 517032"/>
              <a:gd name="connsiteY70" fmla="*/ 182727 h 472094"/>
              <a:gd name="connsiteX71" fmla="*/ 182339 w 517032"/>
              <a:gd name="connsiteY71" fmla="*/ 152273 h 472094"/>
              <a:gd name="connsiteX72" fmla="*/ 212858 w 517032"/>
              <a:gd name="connsiteY72" fmla="*/ 121818 h 472094"/>
              <a:gd name="connsiteX73" fmla="*/ 106209 w 517032"/>
              <a:gd name="connsiteY73" fmla="*/ 121818 h 472094"/>
              <a:gd name="connsiteX74" fmla="*/ 136680 w 517032"/>
              <a:gd name="connsiteY74" fmla="*/ 152273 h 472094"/>
              <a:gd name="connsiteX75" fmla="*/ 106161 w 517032"/>
              <a:gd name="connsiteY75" fmla="*/ 182727 h 472094"/>
              <a:gd name="connsiteX76" fmla="*/ 75690 w 517032"/>
              <a:gd name="connsiteY76" fmla="*/ 152273 h 472094"/>
              <a:gd name="connsiteX77" fmla="*/ 106209 w 517032"/>
              <a:gd name="connsiteY77" fmla="*/ 121818 h 472094"/>
              <a:gd name="connsiteX78" fmla="*/ 475031 w 517032"/>
              <a:gd name="connsiteY78" fmla="*/ 92796 h 472094"/>
              <a:gd name="connsiteX79" fmla="*/ 517032 w 517032"/>
              <a:gd name="connsiteY79" fmla="*/ 151122 h 472094"/>
              <a:gd name="connsiteX80" fmla="*/ 517032 w 517032"/>
              <a:gd name="connsiteY80" fmla="*/ 317532 h 472094"/>
              <a:gd name="connsiteX81" fmla="*/ 450221 w 517032"/>
              <a:gd name="connsiteY81" fmla="*/ 380334 h 472094"/>
              <a:gd name="connsiteX82" fmla="*/ 397275 w 517032"/>
              <a:gd name="connsiteY82" fmla="*/ 380334 h 472094"/>
              <a:gd name="connsiteX83" fmla="*/ 401381 w 517032"/>
              <a:gd name="connsiteY83" fmla="*/ 373227 h 472094"/>
              <a:gd name="connsiteX84" fmla="*/ 395809 w 517032"/>
              <a:gd name="connsiteY84" fmla="*/ 352416 h 472094"/>
              <a:gd name="connsiteX85" fmla="*/ 385823 w 517032"/>
              <a:gd name="connsiteY85" fmla="*/ 351090 h 472094"/>
              <a:gd name="connsiteX86" fmla="*/ 388791 w 517032"/>
              <a:gd name="connsiteY86" fmla="*/ 349861 h 472094"/>
              <a:gd name="connsiteX87" fmla="*/ 450221 w 517032"/>
              <a:gd name="connsiteY87" fmla="*/ 349861 h 472094"/>
              <a:gd name="connsiteX88" fmla="*/ 486555 w 517032"/>
              <a:gd name="connsiteY88" fmla="*/ 317532 h 472094"/>
              <a:gd name="connsiteX89" fmla="*/ 486555 w 517032"/>
              <a:gd name="connsiteY89" fmla="*/ 151122 h 472094"/>
              <a:gd name="connsiteX90" fmla="*/ 464317 w 517032"/>
              <a:gd name="connsiteY90" fmla="*/ 121316 h 472094"/>
              <a:gd name="connsiteX91" fmla="*/ 456079 w 517032"/>
              <a:gd name="connsiteY91" fmla="*/ 101937 h 472094"/>
              <a:gd name="connsiteX92" fmla="*/ 475031 w 517032"/>
              <a:gd name="connsiteY92" fmla="*/ 92796 h 472094"/>
              <a:gd name="connsiteX93" fmla="*/ 66579 w 517032"/>
              <a:gd name="connsiteY93" fmla="*/ 0 h 472094"/>
              <a:gd name="connsiteX94" fmla="*/ 374616 w 517032"/>
              <a:gd name="connsiteY94" fmla="*/ 0 h 472094"/>
              <a:gd name="connsiteX95" fmla="*/ 441243 w 517032"/>
              <a:gd name="connsiteY95" fmla="*/ 65006 h 472094"/>
              <a:gd name="connsiteX96" fmla="*/ 441243 w 517032"/>
              <a:gd name="connsiteY96" fmla="*/ 239214 h 472094"/>
              <a:gd name="connsiteX97" fmla="*/ 374616 w 517032"/>
              <a:gd name="connsiteY97" fmla="*/ 304220 h 472094"/>
              <a:gd name="connsiteX98" fmla="*/ 241700 w 517032"/>
              <a:gd name="connsiteY98" fmla="*/ 304220 h 472094"/>
              <a:gd name="connsiteX99" fmla="*/ 245730 w 517032"/>
              <a:gd name="connsiteY99" fmla="*/ 297167 h 472094"/>
              <a:gd name="connsiteX100" fmla="*/ 239824 w 517032"/>
              <a:gd name="connsiteY100" fmla="*/ 276696 h 472094"/>
              <a:gd name="connsiteX101" fmla="*/ 230037 w 517032"/>
              <a:gd name="connsiteY101" fmla="*/ 275401 h 472094"/>
              <a:gd name="connsiteX102" fmla="*/ 234028 w 517032"/>
              <a:gd name="connsiteY102" fmla="*/ 273741 h 472094"/>
              <a:gd name="connsiteX103" fmla="*/ 374616 w 517032"/>
              <a:gd name="connsiteY103" fmla="*/ 273741 h 472094"/>
              <a:gd name="connsiteX104" fmla="*/ 410763 w 517032"/>
              <a:gd name="connsiteY104" fmla="*/ 239214 h 472094"/>
              <a:gd name="connsiteX105" fmla="*/ 410763 w 517032"/>
              <a:gd name="connsiteY105" fmla="*/ 65006 h 472094"/>
              <a:gd name="connsiteX106" fmla="*/ 374616 w 517032"/>
              <a:gd name="connsiteY106" fmla="*/ 30479 h 472094"/>
              <a:gd name="connsiteX107" fmla="*/ 66579 w 517032"/>
              <a:gd name="connsiteY107" fmla="*/ 30479 h 472094"/>
              <a:gd name="connsiteX108" fmla="*/ 30480 w 517032"/>
              <a:gd name="connsiteY108" fmla="*/ 65006 h 472094"/>
              <a:gd name="connsiteX109" fmla="*/ 30480 w 517032"/>
              <a:gd name="connsiteY109" fmla="*/ 239214 h 472094"/>
              <a:gd name="connsiteX110" fmla="*/ 66579 w 517032"/>
              <a:gd name="connsiteY110" fmla="*/ 273741 h 472094"/>
              <a:gd name="connsiteX111" fmla="*/ 127729 w 517032"/>
              <a:gd name="connsiteY111" fmla="*/ 273741 h 472094"/>
              <a:gd name="connsiteX112" fmla="*/ 131569 w 517032"/>
              <a:gd name="connsiteY112" fmla="*/ 275335 h 472094"/>
              <a:gd name="connsiteX113" fmla="*/ 121265 w 517032"/>
              <a:gd name="connsiteY113" fmla="*/ 276696 h 472094"/>
              <a:gd name="connsiteX114" fmla="*/ 115407 w 517032"/>
              <a:gd name="connsiteY114" fmla="*/ 297167 h 472094"/>
              <a:gd name="connsiteX115" fmla="*/ 119433 w 517032"/>
              <a:gd name="connsiteY115" fmla="*/ 304220 h 472094"/>
              <a:gd name="connsiteX116" fmla="*/ 66579 w 517032"/>
              <a:gd name="connsiteY116" fmla="*/ 304220 h 472094"/>
              <a:gd name="connsiteX117" fmla="*/ 0 w 517032"/>
              <a:gd name="connsiteY117" fmla="*/ 239214 h 472094"/>
              <a:gd name="connsiteX118" fmla="*/ 0 w 517032"/>
              <a:gd name="connsiteY118" fmla="*/ 65006 h 472094"/>
              <a:gd name="connsiteX119" fmla="*/ 66579 w 517032"/>
              <a:gd name="connsiteY119" fmla="*/ 0 h 472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517032" h="472094">
                <a:moveTo>
                  <a:pt x="293521" y="356080"/>
                </a:moveTo>
                <a:lnTo>
                  <a:pt x="295988" y="357988"/>
                </a:lnTo>
                <a:lnTo>
                  <a:pt x="335469" y="426375"/>
                </a:lnTo>
                <a:lnTo>
                  <a:pt x="374950" y="357988"/>
                </a:lnTo>
                <a:lnTo>
                  <a:pt x="377230" y="356242"/>
                </a:lnTo>
                <a:lnTo>
                  <a:pt x="373553" y="365098"/>
                </a:lnTo>
                <a:cubicBezTo>
                  <a:pt x="373553" y="373525"/>
                  <a:pt x="380410" y="380334"/>
                  <a:pt x="388791" y="380334"/>
                </a:cubicBezTo>
                <a:lnTo>
                  <a:pt x="397275" y="380334"/>
                </a:lnTo>
                <a:lnTo>
                  <a:pt x="348804" y="464236"/>
                </a:lnTo>
                <a:cubicBezTo>
                  <a:pt x="346137" y="469094"/>
                  <a:pt x="341041" y="472094"/>
                  <a:pt x="335469" y="472094"/>
                </a:cubicBezTo>
                <a:cubicBezTo>
                  <a:pt x="333326" y="472094"/>
                  <a:pt x="331230" y="471618"/>
                  <a:pt x="329278" y="470761"/>
                </a:cubicBezTo>
                <a:cubicBezTo>
                  <a:pt x="326230" y="469427"/>
                  <a:pt x="323753" y="467141"/>
                  <a:pt x="322134" y="464236"/>
                </a:cubicBezTo>
                <a:lnTo>
                  <a:pt x="273662" y="380334"/>
                </a:lnTo>
                <a:lnTo>
                  <a:pt x="282027" y="380334"/>
                </a:lnTo>
                <a:cubicBezTo>
                  <a:pt x="290408" y="380334"/>
                  <a:pt x="297266" y="373525"/>
                  <a:pt x="297266" y="365098"/>
                </a:cubicBezTo>
                <a:close/>
                <a:moveTo>
                  <a:pt x="289463" y="352941"/>
                </a:moveTo>
                <a:lnTo>
                  <a:pt x="292789" y="354319"/>
                </a:lnTo>
                <a:lnTo>
                  <a:pt x="293521" y="356080"/>
                </a:lnTo>
                <a:close/>
                <a:moveTo>
                  <a:pt x="381765" y="352771"/>
                </a:moveTo>
                <a:lnTo>
                  <a:pt x="377230" y="356242"/>
                </a:lnTo>
                <a:lnTo>
                  <a:pt x="378029" y="354319"/>
                </a:lnTo>
                <a:close/>
                <a:moveTo>
                  <a:pt x="384236" y="350880"/>
                </a:moveTo>
                <a:lnTo>
                  <a:pt x="385823" y="351090"/>
                </a:lnTo>
                <a:lnTo>
                  <a:pt x="381765" y="352771"/>
                </a:lnTo>
                <a:close/>
                <a:moveTo>
                  <a:pt x="286713" y="350814"/>
                </a:moveTo>
                <a:lnTo>
                  <a:pt x="289463" y="352941"/>
                </a:lnTo>
                <a:lnTo>
                  <a:pt x="284896" y="351049"/>
                </a:lnTo>
                <a:close/>
                <a:moveTo>
                  <a:pt x="243598" y="349861"/>
                </a:moveTo>
                <a:lnTo>
                  <a:pt x="282027" y="349861"/>
                </a:lnTo>
                <a:lnTo>
                  <a:pt x="284896" y="351049"/>
                </a:lnTo>
                <a:lnTo>
                  <a:pt x="275081" y="352320"/>
                </a:lnTo>
                <a:cubicBezTo>
                  <a:pt x="267794" y="356559"/>
                  <a:pt x="265318" y="365941"/>
                  <a:pt x="269556" y="373227"/>
                </a:cubicBezTo>
                <a:lnTo>
                  <a:pt x="273662" y="380334"/>
                </a:lnTo>
                <a:lnTo>
                  <a:pt x="243598" y="380334"/>
                </a:lnTo>
                <a:cubicBezTo>
                  <a:pt x="235217" y="380334"/>
                  <a:pt x="228359" y="373525"/>
                  <a:pt x="228359" y="365098"/>
                </a:cubicBezTo>
                <a:cubicBezTo>
                  <a:pt x="228359" y="356670"/>
                  <a:pt x="235217" y="349861"/>
                  <a:pt x="243598" y="349861"/>
                </a:cubicBezTo>
                <a:close/>
                <a:moveTo>
                  <a:pt x="222751" y="279452"/>
                </a:moveTo>
                <a:lnTo>
                  <a:pt x="218788" y="288981"/>
                </a:lnTo>
                <a:cubicBezTo>
                  <a:pt x="218788" y="297410"/>
                  <a:pt x="225646" y="304220"/>
                  <a:pt x="234028" y="304220"/>
                </a:cubicBezTo>
                <a:lnTo>
                  <a:pt x="241700" y="304220"/>
                </a:lnTo>
                <a:lnTo>
                  <a:pt x="193905" y="387859"/>
                </a:lnTo>
                <a:cubicBezTo>
                  <a:pt x="191238" y="392762"/>
                  <a:pt x="186141" y="395761"/>
                  <a:pt x="180568" y="395809"/>
                </a:cubicBezTo>
                <a:lnTo>
                  <a:pt x="180520" y="395809"/>
                </a:lnTo>
                <a:cubicBezTo>
                  <a:pt x="174947" y="395809"/>
                  <a:pt x="169851" y="392762"/>
                  <a:pt x="167183" y="387859"/>
                </a:cubicBezTo>
                <a:lnTo>
                  <a:pt x="119433" y="304220"/>
                </a:lnTo>
                <a:lnTo>
                  <a:pt x="127729" y="304220"/>
                </a:lnTo>
                <a:cubicBezTo>
                  <a:pt x="136159" y="304220"/>
                  <a:pt x="142969" y="297410"/>
                  <a:pt x="142969" y="288981"/>
                </a:cubicBezTo>
                <a:lnTo>
                  <a:pt x="139311" y="280150"/>
                </a:lnTo>
                <a:lnTo>
                  <a:pt x="141890" y="282076"/>
                </a:lnTo>
                <a:lnTo>
                  <a:pt x="180568" y="349821"/>
                </a:lnTo>
                <a:lnTo>
                  <a:pt x="219246" y="282076"/>
                </a:lnTo>
                <a:close/>
                <a:moveTo>
                  <a:pt x="225821" y="277154"/>
                </a:moveTo>
                <a:lnTo>
                  <a:pt x="222751" y="279452"/>
                </a:lnTo>
                <a:lnTo>
                  <a:pt x="223265" y="278218"/>
                </a:lnTo>
                <a:close/>
                <a:moveTo>
                  <a:pt x="134481" y="276545"/>
                </a:moveTo>
                <a:lnTo>
                  <a:pt x="138510" y="278218"/>
                </a:lnTo>
                <a:lnTo>
                  <a:pt x="139311" y="280150"/>
                </a:lnTo>
                <a:close/>
                <a:moveTo>
                  <a:pt x="228445" y="275191"/>
                </a:moveTo>
                <a:lnTo>
                  <a:pt x="230037" y="275401"/>
                </a:lnTo>
                <a:lnTo>
                  <a:pt x="225821" y="277154"/>
                </a:lnTo>
                <a:close/>
                <a:moveTo>
                  <a:pt x="132667" y="275191"/>
                </a:moveTo>
                <a:lnTo>
                  <a:pt x="134481" y="276545"/>
                </a:lnTo>
                <a:lnTo>
                  <a:pt x="131569" y="275335"/>
                </a:lnTo>
                <a:close/>
                <a:moveTo>
                  <a:pt x="319508" y="121818"/>
                </a:moveTo>
                <a:cubicBezTo>
                  <a:pt x="336315" y="121818"/>
                  <a:pt x="349979" y="135427"/>
                  <a:pt x="349979" y="152273"/>
                </a:cubicBezTo>
                <a:cubicBezTo>
                  <a:pt x="349979" y="169070"/>
                  <a:pt x="336315" y="182727"/>
                  <a:pt x="319460" y="182727"/>
                </a:cubicBezTo>
                <a:cubicBezTo>
                  <a:pt x="302654" y="182727"/>
                  <a:pt x="288989" y="169070"/>
                  <a:pt x="288989" y="152273"/>
                </a:cubicBezTo>
                <a:cubicBezTo>
                  <a:pt x="288989" y="135427"/>
                  <a:pt x="302654" y="121818"/>
                  <a:pt x="319508" y="121818"/>
                </a:cubicBezTo>
                <a:close/>
                <a:moveTo>
                  <a:pt x="212858" y="121818"/>
                </a:moveTo>
                <a:cubicBezTo>
                  <a:pt x="229665" y="121818"/>
                  <a:pt x="243330" y="135427"/>
                  <a:pt x="243330" y="152273"/>
                </a:cubicBezTo>
                <a:cubicBezTo>
                  <a:pt x="243330" y="169070"/>
                  <a:pt x="229665" y="182727"/>
                  <a:pt x="212810" y="182727"/>
                </a:cubicBezTo>
                <a:cubicBezTo>
                  <a:pt x="196004" y="182727"/>
                  <a:pt x="182339" y="169070"/>
                  <a:pt x="182339" y="152273"/>
                </a:cubicBezTo>
                <a:cubicBezTo>
                  <a:pt x="182339" y="135427"/>
                  <a:pt x="196004" y="121818"/>
                  <a:pt x="212858" y="121818"/>
                </a:cubicBezTo>
                <a:close/>
                <a:moveTo>
                  <a:pt x="106209" y="121818"/>
                </a:moveTo>
                <a:cubicBezTo>
                  <a:pt x="123015" y="121818"/>
                  <a:pt x="136680" y="135427"/>
                  <a:pt x="136680" y="152273"/>
                </a:cubicBezTo>
                <a:cubicBezTo>
                  <a:pt x="136680" y="169070"/>
                  <a:pt x="123015" y="182727"/>
                  <a:pt x="106161" y="182727"/>
                </a:cubicBezTo>
                <a:cubicBezTo>
                  <a:pt x="89354" y="182727"/>
                  <a:pt x="75690" y="169070"/>
                  <a:pt x="75690" y="152273"/>
                </a:cubicBezTo>
                <a:cubicBezTo>
                  <a:pt x="75690" y="135427"/>
                  <a:pt x="89354" y="121818"/>
                  <a:pt x="106209" y="121818"/>
                </a:cubicBezTo>
                <a:close/>
                <a:moveTo>
                  <a:pt x="475031" y="92796"/>
                </a:moveTo>
                <a:cubicBezTo>
                  <a:pt x="500556" y="102366"/>
                  <a:pt x="517032" y="125268"/>
                  <a:pt x="517032" y="151122"/>
                </a:cubicBezTo>
                <a:lnTo>
                  <a:pt x="517032" y="317532"/>
                </a:lnTo>
                <a:cubicBezTo>
                  <a:pt x="517032" y="352147"/>
                  <a:pt x="487032" y="380334"/>
                  <a:pt x="450221" y="380334"/>
                </a:cubicBezTo>
                <a:lnTo>
                  <a:pt x="397275" y="380334"/>
                </a:lnTo>
                <a:lnTo>
                  <a:pt x="401381" y="373227"/>
                </a:lnTo>
                <a:cubicBezTo>
                  <a:pt x="405572" y="365941"/>
                  <a:pt x="403096" y="356606"/>
                  <a:pt x="395809" y="352416"/>
                </a:cubicBezTo>
                <a:lnTo>
                  <a:pt x="385823" y="351090"/>
                </a:lnTo>
                <a:lnTo>
                  <a:pt x="388791" y="349861"/>
                </a:lnTo>
                <a:lnTo>
                  <a:pt x="450221" y="349861"/>
                </a:lnTo>
                <a:cubicBezTo>
                  <a:pt x="470222" y="349861"/>
                  <a:pt x="486555" y="335387"/>
                  <a:pt x="486555" y="317532"/>
                </a:cubicBezTo>
                <a:lnTo>
                  <a:pt x="486555" y="151122"/>
                </a:lnTo>
                <a:cubicBezTo>
                  <a:pt x="486555" y="138076"/>
                  <a:pt x="477793" y="126411"/>
                  <a:pt x="464317" y="121316"/>
                </a:cubicBezTo>
                <a:cubicBezTo>
                  <a:pt x="456840" y="118078"/>
                  <a:pt x="453221" y="109556"/>
                  <a:pt x="456079" y="101937"/>
                </a:cubicBezTo>
                <a:cubicBezTo>
                  <a:pt x="458936" y="94319"/>
                  <a:pt x="467269" y="90272"/>
                  <a:pt x="475031" y="92796"/>
                </a:cubicBezTo>
                <a:close/>
                <a:moveTo>
                  <a:pt x="66579" y="0"/>
                </a:moveTo>
                <a:lnTo>
                  <a:pt x="374616" y="0"/>
                </a:lnTo>
                <a:cubicBezTo>
                  <a:pt x="411335" y="0"/>
                  <a:pt x="441243" y="29193"/>
                  <a:pt x="441243" y="65006"/>
                </a:cubicBezTo>
                <a:lnTo>
                  <a:pt x="441243" y="239214"/>
                </a:lnTo>
                <a:cubicBezTo>
                  <a:pt x="441243" y="275075"/>
                  <a:pt x="411335" y="304220"/>
                  <a:pt x="374616" y="304220"/>
                </a:cubicBezTo>
                <a:lnTo>
                  <a:pt x="241700" y="304220"/>
                </a:lnTo>
                <a:lnTo>
                  <a:pt x="245730" y="297167"/>
                </a:lnTo>
                <a:cubicBezTo>
                  <a:pt x="249588" y="289883"/>
                  <a:pt x="247016" y="280790"/>
                  <a:pt x="239824" y="276696"/>
                </a:cubicBezTo>
                <a:lnTo>
                  <a:pt x="230037" y="275401"/>
                </a:lnTo>
                <a:lnTo>
                  <a:pt x="234028" y="273741"/>
                </a:lnTo>
                <a:lnTo>
                  <a:pt x="374616" y="273741"/>
                </a:lnTo>
                <a:cubicBezTo>
                  <a:pt x="394571" y="273741"/>
                  <a:pt x="410763" y="258263"/>
                  <a:pt x="410763" y="239214"/>
                </a:cubicBezTo>
                <a:lnTo>
                  <a:pt x="410763" y="65006"/>
                </a:lnTo>
                <a:cubicBezTo>
                  <a:pt x="410763" y="45957"/>
                  <a:pt x="394523" y="30479"/>
                  <a:pt x="374616" y="30479"/>
                </a:cubicBezTo>
                <a:lnTo>
                  <a:pt x="66579" y="30479"/>
                </a:lnTo>
                <a:cubicBezTo>
                  <a:pt x="46672" y="30479"/>
                  <a:pt x="30480" y="45957"/>
                  <a:pt x="30480" y="65006"/>
                </a:cubicBezTo>
                <a:lnTo>
                  <a:pt x="30480" y="239214"/>
                </a:lnTo>
                <a:cubicBezTo>
                  <a:pt x="30480" y="258263"/>
                  <a:pt x="46672" y="273741"/>
                  <a:pt x="66579" y="273741"/>
                </a:cubicBezTo>
                <a:lnTo>
                  <a:pt x="127729" y="273741"/>
                </a:lnTo>
                <a:lnTo>
                  <a:pt x="131569" y="275335"/>
                </a:lnTo>
                <a:lnTo>
                  <a:pt x="121265" y="276696"/>
                </a:lnTo>
                <a:cubicBezTo>
                  <a:pt x="114121" y="280790"/>
                  <a:pt x="111501" y="289883"/>
                  <a:pt x="115407" y="297167"/>
                </a:cubicBezTo>
                <a:lnTo>
                  <a:pt x="119433" y="304220"/>
                </a:lnTo>
                <a:lnTo>
                  <a:pt x="66579" y="304220"/>
                </a:lnTo>
                <a:cubicBezTo>
                  <a:pt x="29860" y="304220"/>
                  <a:pt x="0" y="275075"/>
                  <a:pt x="0" y="239214"/>
                </a:cubicBezTo>
                <a:lnTo>
                  <a:pt x="0" y="65006"/>
                </a:lnTo>
                <a:cubicBezTo>
                  <a:pt x="0" y="29193"/>
                  <a:pt x="29860" y="0"/>
                  <a:pt x="665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E2071EFB-5727-415B-6128-40B8B34903AA}"/>
              </a:ext>
            </a:extLst>
          </p:cNvPr>
          <p:cNvSpPr/>
          <p:nvPr/>
        </p:nvSpPr>
        <p:spPr>
          <a:xfrm>
            <a:off x="6202017" y="3816626"/>
            <a:ext cx="5150195" cy="2492099"/>
          </a:xfrm>
          <a:prstGeom prst="roundRect">
            <a:avLst>
              <a:gd name="adj" fmla="val 11426"/>
            </a:avLst>
          </a:prstGeom>
          <a:solidFill>
            <a:schemeClr val="bg1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550E3F3-1F0A-146C-AD43-E38F6938FF2C}"/>
              </a:ext>
            </a:extLst>
          </p:cNvPr>
          <p:cNvSpPr/>
          <p:nvPr/>
        </p:nvSpPr>
        <p:spPr>
          <a:xfrm>
            <a:off x="839788" y="3816626"/>
            <a:ext cx="5150195" cy="2492099"/>
          </a:xfrm>
          <a:prstGeom prst="roundRect">
            <a:avLst>
              <a:gd name="adj" fmla="val 11426"/>
            </a:avLst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333827-C213-4219-D1BC-4E557F8E5850}"/>
              </a:ext>
            </a:extLst>
          </p:cNvPr>
          <p:cNvSpPr txBox="1"/>
          <p:nvPr/>
        </p:nvSpPr>
        <p:spPr>
          <a:xfrm>
            <a:off x="772846" y="4175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>
                <a:solidFill>
                  <a:srgbClr val="252526"/>
                </a:solidFill>
              </a:rPr>
              <a:t>未来展望</a:t>
            </a:r>
            <a:endParaRPr lang="zh-CN" altLang="en-US" sz="3200" dirty="0">
              <a:solidFill>
                <a:srgbClr val="25252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BF408D-4B4A-B76C-4F77-36B667B6E4C5}"/>
              </a:ext>
            </a:extLst>
          </p:cNvPr>
          <p:cNvSpPr txBox="1"/>
          <p:nvPr/>
        </p:nvSpPr>
        <p:spPr>
          <a:xfrm>
            <a:off x="772846" y="909874"/>
            <a:ext cx="2573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OUTLOOK FOR THE FUTURE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497A39-4C7E-C10B-F1E2-A1E362CDFDA8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1856FD-B18D-0F21-2D8F-B8EF1B296BCF}"/>
              </a:ext>
            </a:extLst>
          </p:cNvPr>
          <p:cNvSpPr txBox="1"/>
          <p:nvPr/>
        </p:nvSpPr>
        <p:spPr>
          <a:xfrm>
            <a:off x="2465760" y="1980279"/>
            <a:ext cx="8481100" cy="70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en-US" altLang="zh-CN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3C47B13-C3B9-5762-719A-BE30688BB3E3}"/>
              </a:ext>
            </a:extLst>
          </p:cNvPr>
          <p:cNvSpPr/>
          <p:nvPr/>
        </p:nvSpPr>
        <p:spPr>
          <a:xfrm>
            <a:off x="1245140" y="1709716"/>
            <a:ext cx="1206230" cy="1206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AAFAD5-3B51-B398-7D3B-8B7F0A21BB1E}"/>
              </a:ext>
            </a:extLst>
          </p:cNvPr>
          <p:cNvSpPr txBox="1"/>
          <p:nvPr/>
        </p:nvSpPr>
        <p:spPr>
          <a:xfrm>
            <a:off x="1448146" y="1897333"/>
            <a:ext cx="80021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600"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未来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展望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54C178A-3DB5-6A1F-0FAA-3F44E0D6F533}"/>
              </a:ext>
            </a:extLst>
          </p:cNvPr>
          <p:cNvSpPr/>
          <p:nvPr/>
        </p:nvSpPr>
        <p:spPr>
          <a:xfrm>
            <a:off x="2091447" y="3570939"/>
            <a:ext cx="2646877" cy="4616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CE9C97A-71EB-603B-58FF-C049510CAE9F}"/>
              </a:ext>
            </a:extLst>
          </p:cNvPr>
          <p:cNvSpPr/>
          <p:nvPr/>
        </p:nvSpPr>
        <p:spPr>
          <a:xfrm>
            <a:off x="7453676" y="3570939"/>
            <a:ext cx="2646877" cy="46166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C158DB-402F-7D3A-678C-BF1EA8E47CEF}"/>
              </a:ext>
            </a:extLst>
          </p:cNvPr>
          <p:cNvSpPr txBox="1"/>
          <p:nvPr/>
        </p:nvSpPr>
        <p:spPr>
          <a:xfrm>
            <a:off x="1161734" y="5066959"/>
            <a:ext cx="4506303" cy="102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单击此处输入你的正文，文字是您思想的提炼，为了最终演示发布的良好效果，请尽量言简意赅的阐述观点；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A253D1-F7E9-6508-D9D0-D58A114CCD1C}"/>
              </a:ext>
            </a:extLst>
          </p:cNvPr>
          <p:cNvSpPr txBox="1"/>
          <p:nvPr/>
        </p:nvSpPr>
        <p:spPr>
          <a:xfrm>
            <a:off x="2706999" y="35709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添加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标题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859831A-B9A1-D2DB-C9B3-870EEBBA25F7}"/>
              </a:ext>
            </a:extLst>
          </p:cNvPr>
          <p:cNvSpPr txBox="1"/>
          <p:nvPr/>
        </p:nvSpPr>
        <p:spPr>
          <a:xfrm>
            <a:off x="6523963" y="5066959"/>
            <a:ext cx="4506303" cy="102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单击此处输入你的正文，文字是您思想的提炼，为了最终演示发布的良好效果，请尽量言简意赅的阐述观点；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4D3A9A7-CAD5-C958-A42E-713496536E71}"/>
              </a:ext>
            </a:extLst>
          </p:cNvPr>
          <p:cNvSpPr txBox="1"/>
          <p:nvPr/>
        </p:nvSpPr>
        <p:spPr>
          <a:xfrm>
            <a:off x="8069228" y="35709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添加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标题</a:t>
            </a:r>
          </a:p>
        </p:txBody>
      </p:sp>
      <p:sp>
        <p:nvSpPr>
          <p:cNvPr id="51" name="iconfont-1177-74566">
            <a:extLst>
              <a:ext uri="{FF2B5EF4-FFF2-40B4-BE49-F238E27FC236}">
                <a16:creationId xmlns:a16="http://schemas.microsoft.com/office/drawing/2014/main" id="{E5F6881D-0CE5-BCE3-B076-2FECC803A006}"/>
              </a:ext>
            </a:extLst>
          </p:cNvPr>
          <p:cNvSpPr/>
          <p:nvPr/>
        </p:nvSpPr>
        <p:spPr>
          <a:xfrm>
            <a:off x="3055331" y="4194449"/>
            <a:ext cx="719108" cy="680168"/>
          </a:xfrm>
          <a:custGeom>
            <a:avLst/>
            <a:gdLst>
              <a:gd name="T0" fmla="*/ 4381 w 11543"/>
              <a:gd name="T1" fmla="*/ 7912 h 10916"/>
              <a:gd name="T2" fmla="*/ 3494 w 11543"/>
              <a:gd name="T3" fmla="*/ 10036 h 10916"/>
              <a:gd name="T4" fmla="*/ 3834 w 11543"/>
              <a:gd name="T5" fmla="*/ 7382 h 10916"/>
              <a:gd name="T6" fmla="*/ 10778 w 11543"/>
              <a:gd name="T7" fmla="*/ 0 h 10916"/>
              <a:gd name="T8" fmla="*/ 11543 w 11543"/>
              <a:gd name="T9" fmla="*/ 4968 h 10916"/>
              <a:gd name="T10" fmla="*/ 11317 w 11543"/>
              <a:gd name="T11" fmla="*/ 5508 h 10916"/>
              <a:gd name="T12" fmla="*/ 6750 w 11543"/>
              <a:gd name="T13" fmla="*/ 6559 h 10916"/>
              <a:gd name="T14" fmla="*/ 6534 w 11543"/>
              <a:gd name="T15" fmla="*/ 5808 h 10916"/>
              <a:gd name="T16" fmla="*/ 8618 w 11543"/>
              <a:gd name="T17" fmla="*/ 4611 h 10916"/>
              <a:gd name="T18" fmla="*/ 10778 w 11543"/>
              <a:gd name="T19" fmla="*/ 5354 h 10916"/>
              <a:gd name="T20" fmla="*/ 11164 w 11543"/>
              <a:gd name="T21" fmla="*/ 4968 h 10916"/>
              <a:gd name="T22" fmla="*/ 10778 w 11543"/>
              <a:gd name="T23" fmla="*/ 378 h 10916"/>
              <a:gd name="T24" fmla="*/ 3661 w 11543"/>
              <a:gd name="T25" fmla="*/ 764 h 10916"/>
              <a:gd name="T26" fmla="*/ 3283 w 11543"/>
              <a:gd name="T27" fmla="*/ 764 h 10916"/>
              <a:gd name="T28" fmla="*/ 4047 w 11543"/>
              <a:gd name="T29" fmla="*/ 0 h 10916"/>
              <a:gd name="T30" fmla="*/ 2291 w 11543"/>
              <a:gd name="T31" fmla="*/ 1600 h 10916"/>
              <a:gd name="T32" fmla="*/ 1657 w 11543"/>
              <a:gd name="T33" fmla="*/ 3926 h 10916"/>
              <a:gd name="T34" fmla="*/ 2100 w 11543"/>
              <a:gd name="T35" fmla="*/ 5187 h 10916"/>
              <a:gd name="T36" fmla="*/ 4093 w 11543"/>
              <a:gd name="T37" fmla="*/ 7179 h 10916"/>
              <a:gd name="T38" fmla="*/ 6082 w 11543"/>
              <a:gd name="T39" fmla="*/ 5177 h 10916"/>
              <a:gd name="T40" fmla="*/ 6507 w 11543"/>
              <a:gd name="T41" fmla="*/ 3926 h 10916"/>
              <a:gd name="T42" fmla="*/ 1344 w 11543"/>
              <a:gd name="T43" fmla="*/ 7170 h 10916"/>
              <a:gd name="T44" fmla="*/ 227 w 11543"/>
              <a:gd name="T45" fmla="*/ 8937 h 10916"/>
              <a:gd name="T46" fmla="*/ 249 w 11543"/>
              <a:gd name="T47" fmla="*/ 10916 h 10916"/>
              <a:gd name="T48" fmla="*/ 8193 w 11543"/>
              <a:gd name="T49" fmla="*/ 10698 h 10916"/>
              <a:gd name="T50" fmla="*/ 6985 w 11543"/>
              <a:gd name="T51" fmla="*/ 7122 h 10916"/>
              <a:gd name="T52" fmla="*/ 5702 w 11543"/>
              <a:gd name="T53" fmla="*/ 7653 h 10916"/>
              <a:gd name="T54" fmla="*/ 7723 w 11543"/>
              <a:gd name="T55" fmla="*/ 10427 h 10916"/>
              <a:gd name="T56" fmla="*/ 1436 w 11543"/>
              <a:gd name="T57" fmla="*/ 7658 h 10916"/>
              <a:gd name="T58" fmla="*/ 1344 w 11543"/>
              <a:gd name="T59" fmla="*/ 7170 h 10916"/>
              <a:gd name="T60" fmla="*/ 10421 w 11543"/>
              <a:gd name="T61" fmla="*/ 3471 h 10916"/>
              <a:gd name="T62" fmla="*/ 7181 w 11543"/>
              <a:gd name="T63" fmla="*/ 3183 h 10916"/>
              <a:gd name="T64" fmla="*/ 8595 w 11543"/>
              <a:gd name="T65" fmla="*/ 3183 h 10916"/>
              <a:gd name="T66" fmla="*/ 9626 w 11543"/>
              <a:gd name="T67" fmla="*/ 2497 h 10916"/>
              <a:gd name="T68" fmla="*/ 9626 w 11543"/>
              <a:gd name="T69" fmla="*/ 2209 h 10916"/>
              <a:gd name="T70" fmla="*/ 9308 w 11543"/>
              <a:gd name="T71" fmla="*/ 2497 h 10916"/>
              <a:gd name="T72" fmla="*/ 8063 w 11543"/>
              <a:gd name="T73" fmla="*/ 2209 h 10916"/>
              <a:gd name="T74" fmla="*/ 8701 w 11543"/>
              <a:gd name="T75" fmla="*/ 2209 h 10916"/>
              <a:gd name="T76" fmla="*/ 7181 w 11543"/>
              <a:gd name="T77" fmla="*/ 2497 h 10916"/>
              <a:gd name="T78" fmla="*/ 7181 w 11543"/>
              <a:gd name="T79" fmla="*/ 2209 h 10916"/>
              <a:gd name="T80" fmla="*/ 10421 w 11543"/>
              <a:gd name="T81" fmla="*/ 1596 h 10916"/>
              <a:gd name="T82" fmla="*/ 2113 w 11543"/>
              <a:gd name="T83" fmla="*/ 4256 h 10916"/>
              <a:gd name="T84" fmla="*/ 2474 w 11543"/>
              <a:gd name="T85" fmla="*/ 4843 h 10916"/>
              <a:gd name="T86" fmla="*/ 4085 w 11543"/>
              <a:gd name="T87" fmla="*/ 6718 h 10916"/>
              <a:gd name="T88" fmla="*/ 5703 w 11543"/>
              <a:gd name="T89" fmla="*/ 4844 h 10916"/>
              <a:gd name="T90" fmla="*/ 6052 w 11543"/>
              <a:gd name="T91" fmla="*/ 4257 h 10916"/>
              <a:gd name="T92" fmla="*/ 5747 w 11543"/>
              <a:gd name="T93" fmla="*/ 4170 h 10916"/>
              <a:gd name="T94" fmla="*/ 5037 w 11543"/>
              <a:gd name="T95" fmla="*/ 3384 h 10916"/>
              <a:gd name="T96" fmla="*/ 4824 w 11543"/>
              <a:gd name="T97" fmla="*/ 3474 h 10916"/>
              <a:gd name="T98" fmla="*/ 4671 w 11543"/>
              <a:gd name="T99" fmla="*/ 3330 h 10916"/>
              <a:gd name="T100" fmla="*/ 2543 w 11543"/>
              <a:gd name="T101" fmla="*/ 3692 h 10916"/>
              <a:gd name="T102" fmla="*/ 2427 w 11543"/>
              <a:gd name="T103" fmla="*/ 4177 h 10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543" h="10916">
                <a:moveTo>
                  <a:pt x="4528" y="7382"/>
                </a:moveTo>
                <a:lnTo>
                  <a:pt x="4540" y="7650"/>
                </a:lnTo>
                <a:lnTo>
                  <a:pt x="4381" y="7912"/>
                </a:lnTo>
                <a:lnTo>
                  <a:pt x="4868" y="10036"/>
                </a:lnTo>
                <a:lnTo>
                  <a:pt x="4181" y="10370"/>
                </a:lnTo>
                <a:lnTo>
                  <a:pt x="3494" y="10036"/>
                </a:lnTo>
                <a:lnTo>
                  <a:pt x="3980" y="7912"/>
                </a:lnTo>
                <a:lnTo>
                  <a:pt x="3821" y="7650"/>
                </a:lnTo>
                <a:lnTo>
                  <a:pt x="3834" y="7382"/>
                </a:lnTo>
                <a:cubicBezTo>
                  <a:pt x="4136" y="7365"/>
                  <a:pt x="4225" y="7365"/>
                  <a:pt x="4528" y="7382"/>
                </a:cubicBezTo>
                <a:close/>
                <a:moveTo>
                  <a:pt x="4047" y="0"/>
                </a:moveTo>
                <a:lnTo>
                  <a:pt x="10778" y="0"/>
                </a:lnTo>
                <a:cubicBezTo>
                  <a:pt x="10988" y="0"/>
                  <a:pt x="11179" y="86"/>
                  <a:pt x="11318" y="224"/>
                </a:cubicBezTo>
                <a:cubicBezTo>
                  <a:pt x="11457" y="362"/>
                  <a:pt x="11543" y="554"/>
                  <a:pt x="11543" y="764"/>
                </a:cubicBezTo>
                <a:lnTo>
                  <a:pt x="11543" y="4968"/>
                </a:lnTo>
                <a:cubicBezTo>
                  <a:pt x="11543" y="5177"/>
                  <a:pt x="11457" y="5369"/>
                  <a:pt x="11318" y="5507"/>
                </a:cubicBezTo>
                <a:lnTo>
                  <a:pt x="11317" y="5508"/>
                </a:lnTo>
                <a:lnTo>
                  <a:pt x="11317" y="5508"/>
                </a:lnTo>
                <a:cubicBezTo>
                  <a:pt x="11178" y="5646"/>
                  <a:pt x="10988" y="5732"/>
                  <a:pt x="10778" y="5732"/>
                </a:cubicBezTo>
                <a:lnTo>
                  <a:pt x="7802" y="5732"/>
                </a:lnTo>
                <a:lnTo>
                  <a:pt x="6750" y="6559"/>
                </a:lnTo>
                <a:lnTo>
                  <a:pt x="6374" y="6854"/>
                </a:lnTo>
                <a:lnTo>
                  <a:pt x="6446" y="6383"/>
                </a:lnTo>
                <a:lnTo>
                  <a:pt x="6534" y="5808"/>
                </a:lnTo>
                <a:lnTo>
                  <a:pt x="6908" y="5864"/>
                </a:lnTo>
                <a:lnTo>
                  <a:pt x="6892" y="5967"/>
                </a:lnTo>
                <a:lnTo>
                  <a:pt x="8618" y="4611"/>
                </a:lnTo>
                <a:lnTo>
                  <a:pt x="8852" y="4908"/>
                </a:lnTo>
                <a:lnTo>
                  <a:pt x="8284" y="5354"/>
                </a:lnTo>
                <a:lnTo>
                  <a:pt x="10778" y="5354"/>
                </a:lnTo>
                <a:cubicBezTo>
                  <a:pt x="10884" y="5354"/>
                  <a:pt x="10981" y="5311"/>
                  <a:pt x="11051" y="5241"/>
                </a:cubicBezTo>
                <a:lnTo>
                  <a:pt x="11051" y="5241"/>
                </a:lnTo>
                <a:cubicBezTo>
                  <a:pt x="11121" y="5171"/>
                  <a:pt x="11164" y="5074"/>
                  <a:pt x="11164" y="4968"/>
                </a:cubicBezTo>
                <a:lnTo>
                  <a:pt x="11164" y="764"/>
                </a:lnTo>
                <a:cubicBezTo>
                  <a:pt x="11164" y="658"/>
                  <a:pt x="11121" y="561"/>
                  <a:pt x="11051" y="492"/>
                </a:cubicBezTo>
                <a:cubicBezTo>
                  <a:pt x="10980" y="422"/>
                  <a:pt x="10884" y="378"/>
                  <a:pt x="10778" y="378"/>
                </a:cubicBezTo>
                <a:lnTo>
                  <a:pt x="4047" y="378"/>
                </a:lnTo>
                <a:cubicBezTo>
                  <a:pt x="3941" y="378"/>
                  <a:pt x="3844" y="421"/>
                  <a:pt x="3774" y="491"/>
                </a:cubicBezTo>
                <a:cubicBezTo>
                  <a:pt x="3704" y="561"/>
                  <a:pt x="3661" y="658"/>
                  <a:pt x="3661" y="764"/>
                </a:cubicBezTo>
                <a:lnTo>
                  <a:pt x="3661" y="1039"/>
                </a:lnTo>
                <a:lnTo>
                  <a:pt x="3283" y="1039"/>
                </a:lnTo>
                <a:lnTo>
                  <a:pt x="3283" y="764"/>
                </a:lnTo>
                <a:cubicBezTo>
                  <a:pt x="3283" y="554"/>
                  <a:pt x="3368" y="363"/>
                  <a:pt x="3507" y="225"/>
                </a:cubicBezTo>
                <a:lnTo>
                  <a:pt x="3508" y="224"/>
                </a:lnTo>
                <a:cubicBezTo>
                  <a:pt x="3646" y="86"/>
                  <a:pt x="3837" y="0"/>
                  <a:pt x="4047" y="0"/>
                </a:cubicBezTo>
                <a:close/>
                <a:moveTo>
                  <a:pt x="6374" y="3837"/>
                </a:moveTo>
                <a:cubicBezTo>
                  <a:pt x="6504" y="2111"/>
                  <a:pt x="6261" y="1117"/>
                  <a:pt x="4191" y="1394"/>
                </a:cubicBezTo>
                <a:cubicBezTo>
                  <a:pt x="3489" y="1488"/>
                  <a:pt x="2726" y="1282"/>
                  <a:pt x="2291" y="1600"/>
                </a:cubicBezTo>
                <a:cubicBezTo>
                  <a:pt x="1744" y="2117"/>
                  <a:pt x="1705" y="2891"/>
                  <a:pt x="1853" y="3800"/>
                </a:cubicBezTo>
                <a:cubicBezTo>
                  <a:pt x="1821" y="3817"/>
                  <a:pt x="1787" y="3837"/>
                  <a:pt x="1755" y="3860"/>
                </a:cubicBezTo>
                <a:lnTo>
                  <a:pt x="1657" y="3926"/>
                </a:lnTo>
                <a:lnTo>
                  <a:pt x="1655" y="4043"/>
                </a:lnTo>
                <a:cubicBezTo>
                  <a:pt x="1650" y="4346"/>
                  <a:pt x="1688" y="4601"/>
                  <a:pt x="1770" y="4797"/>
                </a:cubicBezTo>
                <a:cubicBezTo>
                  <a:pt x="1844" y="4975"/>
                  <a:pt x="1953" y="5108"/>
                  <a:pt x="2100" y="5187"/>
                </a:cubicBezTo>
                <a:cubicBezTo>
                  <a:pt x="2274" y="5781"/>
                  <a:pt x="2524" y="6226"/>
                  <a:pt x="2836" y="6546"/>
                </a:cubicBezTo>
                <a:cubicBezTo>
                  <a:pt x="3177" y="6895"/>
                  <a:pt x="3588" y="7094"/>
                  <a:pt x="4052" y="7172"/>
                </a:cubicBezTo>
                <a:lnTo>
                  <a:pt x="4093" y="7179"/>
                </a:lnTo>
                <a:lnTo>
                  <a:pt x="4135" y="7170"/>
                </a:lnTo>
                <a:cubicBezTo>
                  <a:pt x="4649" y="7062"/>
                  <a:pt x="5059" y="6854"/>
                  <a:pt x="5386" y="6509"/>
                </a:cubicBezTo>
                <a:cubicBezTo>
                  <a:pt x="5689" y="6188"/>
                  <a:pt x="5916" y="5755"/>
                  <a:pt x="6082" y="5177"/>
                </a:cubicBezTo>
                <a:cubicBezTo>
                  <a:pt x="6223" y="5095"/>
                  <a:pt x="6328" y="4962"/>
                  <a:pt x="6400" y="4785"/>
                </a:cubicBezTo>
                <a:cubicBezTo>
                  <a:pt x="6478" y="4591"/>
                  <a:pt x="6514" y="4340"/>
                  <a:pt x="6509" y="4043"/>
                </a:cubicBezTo>
                <a:lnTo>
                  <a:pt x="6507" y="3926"/>
                </a:lnTo>
                <a:lnTo>
                  <a:pt x="6410" y="3860"/>
                </a:lnTo>
                <a:cubicBezTo>
                  <a:pt x="6398" y="3852"/>
                  <a:pt x="6386" y="3845"/>
                  <a:pt x="6374" y="3837"/>
                </a:cubicBezTo>
                <a:close/>
                <a:moveTo>
                  <a:pt x="1344" y="7170"/>
                </a:moveTo>
                <a:lnTo>
                  <a:pt x="1252" y="7170"/>
                </a:lnTo>
                <a:lnTo>
                  <a:pt x="1182" y="7231"/>
                </a:lnTo>
                <a:cubicBezTo>
                  <a:pt x="686" y="7663"/>
                  <a:pt x="396" y="8294"/>
                  <a:pt x="227" y="8937"/>
                </a:cubicBezTo>
                <a:cubicBezTo>
                  <a:pt x="64" y="9560"/>
                  <a:pt x="15" y="10197"/>
                  <a:pt x="5" y="10667"/>
                </a:cubicBezTo>
                <a:lnTo>
                  <a:pt x="0" y="10916"/>
                </a:lnTo>
                <a:lnTo>
                  <a:pt x="249" y="10916"/>
                </a:lnTo>
                <a:lnTo>
                  <a:pt x="7951" y="10916"/>
                </a:lnTo>
                <a:lnTo>
                  <a:pt x="8170" y="10916"/>
                </a:lnTo>
                <a:lnTo>
                  <a:pt x="8193" y="10698"/>
                </a:lnTo>
                <a:cubicBezTo>
                  <a:pt x="8254" y="10132"/>
                  <a:pt x="8158" y="9416"/>
                  <a:pt x="7947" y="8759"/>
                </a:cubicBezTo>
                <a:cubicBezTo>
                  <a:pt x="7746" y="8132"/>
                  <a:pt x="7438" y="7550"/>
                  <a:pt x="7059" y="7193"/>
                </a:cubicBezTo>
                <a:lnTo>
                  <a:pt x="6985" y="7122"/>
                </a:lnTo>
                <a:lnTo>
                  <a:pt x="6884" y="7125"/>
                </a:lnTo>
                <a:lnTo>
                  <a:pt x="5702" y="7166"/>
                </a:lnTo>
                <a:lnTo>
                  <a:pt x="5702" y="7653"/>
                </a:lnTo>
                <a:lnTo>
                  <a:pt x="6795" y="7616"/>
                </a:lnTo>
                <a:cubicBezTo>
                  <a:pt x="7080" y="7920"/>
                  <a:pt x="7319" y="8393"/>
                  <a:pt x="7484" y="8908"/>
                </a:cubicBezTo>
                <a:cubicBezTo>
                  <a:pt x="7648" y="9419"/>
                  <a:pt x="7736" y="9966"/>
                  <a:pt x="7723" y="10427"/>
                </a:cubicBezTo>
                <a:lnTo>
                  <a:pt x="501" y="10427"/>
                </a:lnTo>
                <a:cubicBezTo>
                  <a:pt x="521" y="10024"/>
                  <a:pt x="573" y="9536"/>
                  <a:pt x="699" y="9059"/>
                </a:cubicBezTo>
                <a:cubicBezTo>
                  <a:pt x="837" y="8530"/>
                  <a:pt x="1065" y="8016"/>
                  <a:pt x="1436" y="7658"/>
                </a:cubicBezTo>
                <a:lnTo>
                  <a:pt x="2428" y="7667"/>
                </a:lnTo>
                <a:lnTo>
                  <a:pt x="2428" y="7180"/>
                </a:lnTo>
                <a:lnTo>
                  <a:pt x="1344" y="7170"/>
                </a:lnTo>
                <a:close/>
                <a:moveTo>
                  <a:pt x="8845" y="3183"/>
                </a:moveTo>
                <a:lnTo>
                  <a:pt x="8845" y="3471"/>
                </a:lnTo>
                <a:lnTo>
                  <a:pt x="10421" y="3471"/>
                </a:lnTo>
                <a:lnTo>
                  <a:pt x="10421" y="3183"/>
                </a:lnTo>
                <a:lnTo>
                  <a:pt x="8845" y="3183"/>
                </a:lnTo>
                <a:close/>
                <a:moveTo>
                  <a:pt x="7181" y="3183"/>
                </a:moveTo>
                <a:lnTo>
                  <a:pt x="7181" y="3471"/>
                </a:lnTo>
                <a:lnTo>
                  <a:pt x="8595" y="3471"/>
                </a:lnTo>
                <a:lnTo>
                  <a:pt x="8595" y="3183"/>
                </a:lnTo>
                <a:lnTo>
                  <a:pt x="7181" y="3183"/>
                </a:lnTo>
                <a:close/>
                <a:moveTo>
                  <a:pt x="9626" y="2209"/>
                </a:moveTo>
                <a:lnTo>
                  <a:pt x="9626" y="2497"/>
                </a:lnTo>
                <a:lnTo>
                  <a:pt x="10421" y="2497"/>
                </a:lnTo>
                <a:lnTo>
                  <a:pt x="10421" y="2209"/>
                </a:lnTo>
                <a:lnTo>
                  <a:pt x="9626" y="2209"/>
                </a:lnTo>
                <a:close/>
                <a:moveTo>
                  <a:pt x="8988" y="2209"/>
                </a:moveTo>
                <a:lnTo>
                  <a:pt x="8988" y="2497"/>
                </a:lnTo>
                <a:lnTo>
                  <a:pt x="9308" y="2497"/>
                </a:lnTo>
                <a:lnTo>
                  <a:pt x="9308" y="2209"/>
                </a:lnTo>
                <a:lnTo>
                  <a:pt x="8988" y="2209"/>
                </a:lnTo>
                <a:close/>
                <a:moveTo>
                  <a:pt x="8063" y="2209"/>
                </a:moveTo>
                <a:lnTo>
                  <a:pt x="8063" y="2497"/>
                </a:lnTo>
                <a:lnTo>
                  <a:pt x="8701" y="2497"/>
                </a:lnTo>
                <a:lnTo>
                  <a:pt x="8701" y="2209"/>
                </a:lnTo>
                <a:lnTo>
                  <a:pt x="8063" y="2209"/>
                </a:lnTo>
                <a:close/>
                <a:moveTo>
                  <a:pt x="7181" y="2209"/>
                </a:moveTo>
                <a:lnTo>
                  <a:pt x="7181" y="2497"/>
                </a:lnTo>
                <a:lnTo>
                  <a:pt x="7819" y="2497"/>
                </a:lnTo>
                <a:lnTo>
                  <a:pt x="7819" y="2209"/>
                </a:lnTo>
                <a:lnTo>
                  <a:pt x="7181" y="2209"/>
                </a:lnTo>
                <a:close/>
                <a:moveTo>
                  <a:pt x="7181" y="1308"/>
                </a:moveTo>
                <a:lnTo>
                  <a:pt x="7181" y="1596"/>
                </a:lnTo>
                <a:lnTo>
                  <a:pt x="10421" y="1596"/>
                </a:lnTo>
                <a:lnTo>
                  <a:pt x="10421" y="1308"/>
                </a:lnTo>
                <a:lnTo>
                  <a:pt x="7181" y="1308"/>
                </a:lnTo>
                <a:close/>
                <a:moveTo>
                  <a:pt x="2113" y="4256"/>
                </a:moveTo>
                <a:cubicBezTo>
                  <a:pt x="2123" y="4403"/>
                  <a:pt x="2148" y="4526"/>
                  <a:pt x="2188" y="4623"/>
                </a:cubicBezTo>
                <a:cubicBezTo>
                  <a:pt x="2229" y="4721"/>
                  <a:pt x="2284" y="4784"/>
                  <a:pt x="2354" y="4806"/>
                </a:cubicBezTo>
                <a:lnTo>
                  <a:pt x="2474" y="4843"/>
                </a:lnTo>
                <a:lnTo>
                  <a:pt x="2507" y="4964"/>
                </a:lnTo>
                <a:cubicBezTo>
                  <a:pt x="2661" y="5532"/>
                  <a:pt x="2883" y="5946"/>
                  <a:pt x="3161" y="6231"/>
                </a:cubicBezTo>
                <a:cubicBezTo>
                  <a:pt x="3420" y="6496"/>
                  <a:pt x="3731" y="6651"/>
                  <a:pt x="4085" y="6718"/>
                </a:cubicBezTo>
                <a:cubicBezTo>
                  <a:pt x="4487" y="6627"/>
                  <a:pt x="4806" y="6462"/>
                  <a:pt x="5058" y="6197"/>
                </a:cubicBezTo>
                <a:cubicBezTo>
                  <a:pt x="5324" y="5915"/>
                  <a:pt x="5523" y="5513"/>
                  <a:pt x="5672" y="4959"/>
                </a:cubicBezTo>
                <a:lnTo>
                  <a:pt x="5703" y="4844"/>
                </a:lnTo>
                <a:lnTo>
                  <a:pt x="5816" y="4804"/>
                </a:lnTo>
                <a:cubicBezTo>
                  <a:pt x="5885" y="4780"/>
                  <a:pt x="5939" y="4715"/>
                  <a:pt x="5979" y="4617"/>
                </a:cubicBezTo>
                <a:cubicBezTo>
                  <a:pt x="6018" y="4521"/>
                  <a:pt x="6042" y="4400"/>
                  <a:pt x="6052" y="4257"/>
                </a:cubicBezTo>
                <a:cubicBezTo>
                  <a:pt x="5986" y="4258"/>
                  <a:pt x="5919" y="4259"/>
                  <a:pt x="5842" y="4269"/>
                </a:cubicBezTo>
                <a:lnTo>
                  <a:pt x="5812" y="4166"/>
                </a:lnTo>
                <a:lnTo>
                  <a:pt x="5747" y="4170"/>
                </a:lnTo>
                <a:lnTo>
                  <a:pt x="5710" y="3973"/>
                </a:lnTo>
                <a:cubicBezTo>
                  <a:pt x="5681" y="3820"/>
                  <a:pt x="5637" y="3677"/>
                  <a:pt x="5579" y="3546"/>
                </a:cubicBezTo>
                <a:cubicBezTo>
                  <a:pt x="5406" y="3619"/>
                  <a:pt x="5212" y="3485"/>
                  <a:pt x="5037" y="3384"/>
                </a:cubicBezTo>
                <a:lnTo>
                  <a:pt x="4948" y="3662"/>
                </a:lnTo>
                <a:lnTo>
                  <a:pt x="4805" y="3643"/>
                </a:lnTo>
                <a:lnTo>
                  <a:pt x="4824" y="3474"/>
                </a:lnTo>
                <a:lnTo>
                  <a:pt x="4673" y="3716"/>
                </a:lnTo>
                <a:lnTo>
                  <a:pt x="4539" y="3689"/>
                </a:lnTo>
                <a:lnTo>
                  <a:pt x="4671" y="3330"/>
                </a:lnTo>
                <a:lnTo>
                  <a:pt x="4671" y="3330"/>
                </a:lnTo>
                <a:cubicBezTo>
                  <a:pt x="3932" y="3986"/>
                  <a:pt x="3068" y="3944"/>
                  <a:pt x="2586" y="3577"/>
                </a:cubicBezTo>
                <a:cubicBezTo>
                  <a:pt x="2570" y="3614"/>
                  <a:pt x="2556" y="3653"/>
                  <a:pt x="2543" y="3692"/>
                </a:cubicBezTo>
                <a:cubicBezTo>
                  <a:pt x="2509" y="3825"/>
                  <a:pt x="2472" y="3998"/>
                  <a:pt x="2439" y="4130"/>
                </a:cubicBezTo>
                <a:lnTo>
                  <a:pt x="2430" y="4178"/>
                </a:lnTo>
                <a:lnTo>
                  <a:pt x="2427" y="4177"/>
                </a:lnTo>
                <a:cubicBezTo>
                  <a:pt x="2419" y="4204"/>
                  <a:pt x="2413" y="4227"/>
                  <a:pt x="2406" y="4248"/>
                </a:cubicBezTo>
                <a:cubicBezTo>
                  <a:pt x="2346" y="4208"/>
                  <a:pt x="2223" y="4239"/>
                  <a:pt x="2113" y="4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confont-11677-3094911">
            <a:extLst>
              <a:ext uri="{FF2B5EF4-FFF2-40B4-BE49-F238E27FC236}">
                <a16:creationId xmlns:a16="http://schemas.microsoft.com/office/drawing/2014/main" id="{91E15B4A-2ED2-85D2-DF00-432551DC58E9}"/>
              </a:ext>
            </a:extLst>
          </p:cNvPr>
          <p:cNvSpPr/>
          <p:nvPr/>
        </p:nvSpPr>
        <p:spPr>
          <a:xfrm>
            <a:off x="8417560" y="4275175"/>
            <a:ext cx="719108" cy="656606"/>
          </a:xfrm>
          <a:custGeom>
            <a:avLst/>
            <a:gdLst>
              <a:gd name="connsiteX0" fmla="*/ 293521 w 517032"/>
              <a:gd name="connsiteY0" fmla="*/ 356080 h 472094"/>
              <a:gd name="connsiteX1" fmla="*/ 295988 w 517032"/>
              <a:gd name="connsiteY1" fmla="*/ 357988 h 472094"/>
              <a:gd name="connsiteX2" fmla="*/ 335469 w 517032"/>
              <a:gd name="connsiteY2" fmla="*/ 426375 h 472094"/>
              <a:gd name="connsiteX3" fmla="*/ 374950 w 517032"/>
              <a:gd name="connsiteY3" fmla="*/ 357988 h 472094"/>
              <a:gd name="connsiteX4" fmla="*/ 377230 w 517032"/>
              <a:gd name="connsiteY4" fmla="*/ 356242 h 472094"/>
              <a:gd name="connsiteX5" fmla="*/ 373553 w 517032"/>
              <a:gd name="connsiteY5" fmla="*/ 365098 h 472094"/>
              <a:gd name="connsiteX6" fmla="*/ 388791 w 517032"/>
              <a:gd name="connsiteY6" fmla="*/ 380334 h 472094"/>
              <a:gd name="connsiteX7" fmla="*/ 397275 w 517032"/>
              <a:gd name="connsiteY7" fmla="*/ 380334 h 472094"/>
              <a:gd name="connsiteX8" fmla="*/ 348804 w 517032"/>
              <a:gd name="connsiteY8" fmla="*/ 464236 h 472094"/>
              <a:gd name="connsiteX9" fmla="*/ 335469 w 517032"/>
              <a:gd name="connsiteY9" fmla="*/ 472094 h 472094"/>
              <a:gd name="connsiteX10" fmla="*/ 329278 w 517032"/>
              <a:gd name="connsiteY10" fmla="*/ 470761 h 472094"/>
              <a:gd name="connsiteX11" fmla="*/ 322134 w 517032"/>
              <a:gd name="connsiteY11" fmla="*/ 464236 h 472094"/>
              <a:gd name="connsiteX12" fmla="*/ 273662 w 517032"/>
              <a:gd name="connsiteY12" fmla="*/ 380334 h 472094"/>
              <a:gd name="connsiteX13" fmla="*/ 282027 w 517032"/>
              <a:gd name="connsiteY13" fmla="*/ 380334 h 472094"/>
              <a:gd name="connsiteX14" fmla="*/ 297266 w 517032"/>
              <a:gd name="connsiteY14" fmla="*/ 365098 h 472094"/>
              <a:gd name="connsiteX15" fmla="*/ 289463 w 517032"/>
              <a:gd name="connsiteY15" fmla="*/ 352941 h 472094"/>
              <a:gd name="connsiteX16" fmla="*/ 292789 w 517032"/>
              <a:gd name="connsiteY16" fmla="*/ 354319 h 472094"/>
              <a:gd name="connsiteX17" fmla="*/ 293521 w 517032"/>
              <a:gd name="connsiteY17" fmla="*/ 356080 h 472094"/>
              <a:gd name="connsiteX18" fmla="*/ 381765 w 517032"/>
              <a:gd name="connsiteY18" fmla="*/ 352771 h 472094"/>
              <a:gd name="connsiteX19" fmla="*/ 377230 w 517032"/>
              <a:gd name="connsiteY19" fmla="*/ 356242 h 472094"/>
              <a:gd name="connsiteX20" fmla="*/ 378029 w 517032"/>
              <a:gd name="connsiteY20" fmla="*/ 354319 h 472094"/>
              <a:gd name="connsiteX21" fmla="*/ 384236 w 517032"/>
              <a:gd name="connsiteY21" fmla="*/ 350880 h 472094"/>
              <a:gd name="connsiteX22" fmla="*/ 385823 w 517032"/>
              <a:gd name="connsiteY22" fmla="*/ 351090 h 472094"/>
              <a:gd name="connsiteX23" fmla="*/ 381765 w 517032"/>
              <a:gd name="connsiteY23" fmla="*/ 352771 h 472094"/>
              <a:gd name="connsiteX24" fmla="*/ 286713 w 517032"/>
              <a:gd name="connsiteY24" fmla="*/ 350814 h 472094"/>
              <a:gd name="connsiteX25" fmla="*/ 289463 w 517032"/>
              <a:gd name="connsiteY25" fmla="*/ 352941 h 472094"/>
              <a:gd name="connsiteX26" fmla="*/ 284896 w 517032"/>
              <a:gd name="connsiteY26" fmla="*/ 351049 h 472094"/>
              <a:gd name="connsiteX27" fmla="*/ 243598 w 517032"/>
              <a:gd name="connsiteY27" fmla="*/ 349861 h 472094"/>
              <a:gd name="connsiteX28" fmla="*/ 282027 w 517032"/>
              <a:gd name="connsiteY28" fmla="*/ 349861 h 472094"/>
              <a:gd name="connsiteX29" fmla="*/ 284896 w 517032"/>
              <a:gd name="connsiteY29" fmla="*/ 351049 h 472094"/>
              <a:gd name="connsiteX30" fmla="*/ 275081 w 517032"/>
              <a:gd name="connsiteY30" fmla="*/ 352320 h 472094"/>
              <a:gd name="connsiteX31" fmla="*/ 269556 w 517032"/>
              <a:gd name="connsiteY31" fmla="*/ 373227 h 472094"/>
              <a:gd name="connsiteX32" fmla="*/ 273662 w 517032"/>
              <a:gd name="connsiteY32" fmla="*/ 380334 h 472094"/>
              <a:gd name="connsiteX33" fmla="*/ 243598 w 517032"/>
              <a:gd name="connsiteY33" fmla="*/ 380334 h 472094"/>
              <a:gd name="connsiteX34" fmla="*/ 228359 w 517032"/>
              <a:gd name="connsiteY34" fmla="*/ 365098 h 472094"/>
              <a:gd name="connsiteX35" fmla="*/ 243598 w 517032"/>
              <a:gd name="connsiteY35" fmla="*/ 349861 h 472094"/>
              <a:gd name="connsiteX36" fmla="*/ 222751 w 517032"/>
              <a:gd name="connsiteY36" fmla="*/ 279452 h 472094"/>
              <a:gd name="connsiteX37" fmla="*/ 218788 w 517032"/>
              <a:gd name="connsiteY37" fmla="*/ 288981 h 472094"/>
              <a:gd name="connsiteX38" fmla="*/ 234028 w 517032"/>
              <a:gd name="connsiteY38" fmla="*/ 304220 h 472094"/>
              <a:gd name="connsiteX39" fmla="*/ 241700 w 517032"/>
              <a:gd name="connsiteY39" fmla="*/ 304220 h 472094"/>
              <a:gd name="connsiteX40" fmla="*/ 193905 w 517032"/>
              <a:gd name="connsiteY40" fmla="*/ 387859 h 472094"/>
              <a:gd name="connsiteX41" fmla="*/ 180568 w 517032"/>
              <a:gd name="connsiteY41" fmla="*/ 395809 h 472094"/>
              <a:gd name="connsiteX42" fmla="*/ 180520 w 517032"/>
              <a:gd name="connsiteY42" fmla="*/ 395809 h 472094"/>
              <a:gd name="connsiteX43" fmla="*/ 167183 w 517032"/>
              <a:gd name="connsiteY43" fmla="*/ 387859 h 472094"/>
              <a:gd name="connsiteX44" fmla="*/ 119433 w 517032"/>
              <a:gd name="connsiteY44" fmla="*/ 304220 h 472094"/>
              <a:gd name="connsiteX45" fmla="*/ 127729 w 517032"/>
              <a:gd name="connsiteY45" fmla="*/ 304220 h 472094"/>
              <a:gd name="connsiteX46" fmla="*/ 142969 w 517032"/>
              <a:gd name="connsiteY46" fmla="*/ 288981 h 472094"/>
              <a:gd name="connsiteX47" fmla="*/ 139311 w 517032"/>
              <a:gd name="connsiteY47" fmla="*/ 280150 h 472094"/>
              <a:gd name="connsiteX48" fmla="*/ 141890 w 517032"/>
              <a:gd name="connsiteY48" fmla="*/ 282076 h 472094"/>
              <a:gd name="connsiteX49" fmla="*/ 180568 w 517032"/>
              <a:gd name="connsiteY49" fmla="*/ 349821 h 472094"/>
              <a:gd name="connsiteX50" fmla="*/ 219246 w 517032"/>
              <a:gd name="connsiteY50" fmla="*/ 282076 h 472094"/>
              <a:gd name="connsiteX51" fmla="*/ 225821 w 517032"/>
              <a:gd name="connsiteY51" fmla="*/ 277154 h 472094"/>
              <a:gd name="connsiteX52" fmla="*/ 222751 w 517032"/>
              <a:gd name="connsiteY52" fmla="*/ 279452 h 472094"/>
              <a:gd name="connsiteX53" fmla="*/ 223265 w 517032"/>
              <a:gd name="connsiteY53" fmla="*/ 278218 h 472094"/>
              <a:gd name="connsiteX54" fmla="*/ 134481 w 517032"/>
              <a:gd name="connsiteY54" fmla="*/ 276545 h 472094"/>
              <a:gd name="connsiteX55" fmla="*/ 138510 w 517032"/>
              <a:gd name="connsiteY55" fmla="*/ 278218 h 472094"/>
              <a:gd name="connsiteX56" fmla="*/ 139311 w 517032"/>
              <a:gd name="connsiteY56" fmla="*/ 280150 h 472094"/>
              <a:gd name="connsiteX57" fmla="*/ 228445 w 517032"/>
              <a:gd name="connsiteY57" fmla="*/ 275191 h 472094"/>
              <a:gd name="connsiteX58" fmla="*/ 230037 w 517032"/>
              <a:gd name="connsiteY58" fmla="*/ 275401 h 472094"/>
              <a:gd name="connsiteX59" fmla="*/ 225821 w 517032"/>
              <a:gd name="connsiteY59" fmla="*/ 277154 h 472094"/>
              <a:gd name="connsiteX60" fmla="*/ 132667 w 517032"/>
              <a:gd name="connsiteY60" fmla="*/ 275191 h 472094"/>
              <a:gd name="connsiteX61" fmla="*/ 134481 w 517032"/>
              <a:gd name="connsiteY61" fmla="*/ 276545 h 472094"/>
              <a:gd name="connsiteX62" fmla="*/ 131569 w 517032"/>
              <a:gd name="connsiteY62" fmla="*/ 275335 h 472094"/>
              <a:gd name="connsiteX63" fmla="*/ 319508 w 517032"/>
              <a:gd name="connsiteY63" fmla="*/ 121818 h 472094"/>
              <a:gd name="connsiteX64" fmla="*/ 349979 w 517032"/>
              <a:gd name="connsiteY64" fmla="*/ 152273 h 472094"/>
              <a:gd name="connsiteX65" fmla="*/ 319460 w 517032"/>
              <a:gd name="connsiteY65" fmla="*/ 182727 h 472094"/>
              <a:gd name="connsiteX66" fmla="*/ 288989 w 517032"/>
              <a:gd name="connsiteY66" fmla="*/ 152273 h 472094"/>
              <a:gd name="connsiteX67" fmla="*/ 319508 w 517032"/>
              <a:gd name="connsiteY67" fmla="*/ 121818 h 472094"/>
              <a:gd name="connsiteX68" fmla="*/ 212858 w 517032"/>
              <a:gd name="connsiteY68" fmla="*/ 121818 h 472094"/>
              <a:gd name="connsiteX69" fmla="*/ 243330 w 517032"/>
              <a:gd name="connsiteY69" fmla="*/ 152273 h 472094"/>
              <a:gd name="connsiteX70" fmla="*/ 212810 w 517032"/>
              <a:gd name="connsiteY70" fmla="*/ 182727 h 472094"/>
              <a:gd name="connsiteX71" fmla="*/ 182339 w 517032"/>
              <a:gd name="connsiteY71" fmla="*/ 152273 h 472094"/>
              <a:gd name="connsiteX72" fmla="*/ 212858 w 517032"/>
              <a:gd name="connsiteY72" fmla="*/ 121818 h 472094"/>
              <a:gd name="connsiteX73" fmla="*/ 106209 w 517032"/>
              <a:gd name="connsiteY73" fmla="*/ 121818 h 472094"/>
              <a:gd name="connsiteX74" fmla="*/ 136680 w 517032"/>
              <a:gd name="connsiteY74" fmla="*/ 152273 h 472094"/>
              <a:gd name="connsiteX75" fmla="*/ 106161 w 517032"/>
              <a:gd name="connsiteY75" fmla="*/ 182727 h 472094"/>
              <a:gd name="connsiteX76" fmla="*/ 75690 w 517032"/>
              <a:gd name="connsiteY76" fmla="*/ 152273 h 472094"/>
              <a:gd name="connsiteX77" fmla="*/ 106209 w 517032"/>
              <a:gd name="connsiteY77" fmla="*/ 121818 h 472094"/>
              <a:gd name="connsiteX78" fmla="*/ 475031 w 517032"/>
              <a:gd name="connsiteY78" fmla="*/ 92796 h 472094"/>
              <a:gd name="connsiteX79" fmla="*/ 517032 w 517032"/>
              <a:gd name="connsiteY79" fmla="*/ 151122 h 472094"/>
              <a:gd name="connsiteX80" fmla="*/ 517032 w 517032"/>
              <a:gd name="connsiteY80" fmla="*/ 317532 h 472094"/>
              <a:gd name="connsiteX81" fmla="*/ 450221 w 517032"/>
              <a:gd name="connsiteY81" fmla="*/ 380334 h 472094"/>
              <a:gd name="connsiteX82" fmla="*/ 397275 w 517032"/>
              <a:gd name="connsiteY82" fmla="*/ 380334 h 472094"/>
              <a:gd name="connsiteX83" fmla="*/ 401381 w 517032"/>
              <a:gd name="connsiteY83" fmla="*/ 373227 h 472094"/>
              <a:gd name="connsiteX84" fmla="*/ 395809 w 517032"/>
              <a:gd name="connsiteY84" fmla="*/ 352416 h 472094"/>
              <a:gd name="connsiteX85" fmla="*/ 385823 w 517032"/>
              <a:gd name="connsiteY85" fmla="*/ 351090 h 472094"/>
              <a:gd name="connsiteX86" fmla="*/ 388791 w 517032"/>
              <a:gd name="connsiteY86" fmla="*/ 349861 h 472094"/>
              <a:gd name="connsiteX87" fmla="*/ 450221 w 517032"/>
              <a:gd name="connsiteY87" fmla="*/ 349861 h 472094"/>
              <a:gd name="connsiteX88" fmla="*/ 486555 w 517032"/>
              <a:gd name="connsiteY88" fmla="*/ 317532 h 472094"/>
              <a:gd name="connsiteX89" fmla="*/ 486555 w 517032"/>
              <a:gd name="connsiteY89" fmla="*/ 151122 h 472094"/>
              <a:gd name="connsiteX90" fmla="*/ 464317 w 517032"/>
              <a:gd name="connsiteY90" fmla="*/ 121316 h 472094"/>
              <a:gd name="connsiteX91" fmla="*/ 456079 w 517032"/>
              <a:gd name="connsiteY91" fmla="*/ 101937 h 472094"/>
              <a:gd name="connsiteX92" fmla="*/ 475031 w 517032"/>
              <a:gd name="connsiteY92" fmla="*/ 92796 h 472094"/>
              <a:gd name="connsiteX93" fmla="*/ 66579 w 517032"/>
              <a:gd name="connsiteY93" fmla="*/ 0 h 472094"/>
              <a:gd name="connsiteX94" fmla="*/ 374616 w 517032"/>
              <a:gd name="connsiteY94" fmla="*/ 0 h 472094"/>
              <a:gd name="connsiteX95" fmla="*/ 441243 w 517032"/>
              <a:gd name="connsiteY95" fmla="*/ 65006 h 472094"/>
              <a:gd name="connsiteX96" fmla="*/ 441243 w 517032"/>
              <a:gd name="connsiteY96" fmla="*/ 239214 h 472094"/>
              <a:gd name="connsiteX97" fmla="*/ 374616 w 517032"/>
              <a:gd name="connsiteY97" fmla="*/ 304220 h 472094"/>
              <a:gd name="connsiteX98" fmla="*/ 241700 w 517032"/>
              <a:gd name="connsiteY98" fmla="*/ 304220 h 472094"/>
              <a:gd name="connsiteX99" fmla="*/ 245730 w 517032"/>
              <a:gd name="connsiteY99" fmla="*/ 297167 h 472094"/>
              <a:gd name="connsiteX100" fmla="*/ 239824 w 517032"/>
              <a:gd name="connsiteY100" fmla="*/ 276696 h 472094"/>
              <a:gd name="connsiteX101" fmla="*/ 230037 w 517032"/>
              <a:gd name="connsiteY101" fmla="*/ 275401 h 472094"/>
              <a:gd name="connsiteX102" fmla="*/ 234028 w 517032"/>
              <a:gd name="connsiteY102" fmla="*/ 273741 h 472094"/>
              <a:gd name="connsiteX103" fmla="*/ 374616 w 517032"/>
              <a:gd name="connsiteY103" fmla="*/ 273741 h 472094"/>
              <a:gd name="connsiteX104" fmla="*/ 410763 w 517032"/>
              <a:gd name="connsiteY104" fmla="*/ 239214 h 472094"/>
              <a:gd name="connsiteX105" fmla="*/ 410763 w 517032"/>
              <a:gd name="connsiteY105" fmla="*/ 65006 h 472094"/>
              <a:gd name="connsiteX106" fmla="*/ 374616 w 517032"/>
              <a:gd name="connsiteY106" fmla="*/ 30479 h 472094"/>
              <a:gd name="connsiteX107" fmla="*/ 66579 w 517032"/>
              <a:gd name="connsiteY107" fmla="*/ 30479 h 472094"/>
              <a:gd name="connsiteX108" fmla="*/ 30480 w 517032"/>
              <a:gd name="connsiteY108" fmla="*/ 65006 h 472094"/>
              <a:gd name="connsiteX109" fmla="*/ 30480 w 517032"/>
              <a:gd name="connsiteY109" fmla="*/ 239214 h 472094"/>
              <a:gd name="connsiteX110" fmla="*/ 66579 w 517032"/>
              <a:gd name="connsiteY110" fmla="*/ 273741 h 472094"/>
              <a:gd name="connsiteX111" fmla="*/ 127729 w 517032"/>
              <a:gd name="connsiteY111" fmla="*/ 273741 h 472094"/>
              <a:gd name="connsiteX112" fmla="*/ 131569 w 517032"/>
              <a:gd name="connsiteY112" fmla="*/ 275335 h 472094"/>
              <a:gd name="connsiteX113" fmla="*/ 121265 w 517032"/>
              <a:gd name="connsiteY113" fmla="*/ 276696 h 472094"/>
              <a:gd name="connsiteX114" fmla="*/ 115407 w 517032"/>
              <a:gd name="connsiteY114" fmla="*/ 297167 h 472094"/>
              <a:gd name="connsiteX115" fmla="*/ 119433 w 517032"/>
              <a:gd name="connsiteY115" fmla="*/ 304220 h 472094"/>
              <a:gd name="connsiteX116" fmla="*/ 66579 w 517032"/>
              <a:gd name="connsiteY116" fmla="*/ 304220 h 472094"/>
              <a:gd name="connsiteX117" fmla="*/ 0 w 517032"/>
              <a:gd name="connsiteY117" fmla="*/ 239214 h 472094"/>
              <a:gd name="connsiteX118" fmla="*/ 0 w 517032"/>
              <a:gd name="connsiteY118" fmla="*/ 65006 h 472094"/>
              <a:gd name="connsiteX119" fmla="*/ 66579 w 517032"/>
              <a:gd name="connsiteY119" fmla="*/ 0 h 472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517032" h="472094">
                <a:moveTo>
                  <a:pt x="293521" y="356080"/>
                </a:moveTo>
                <a:lnTo>
                  <a:pt x="295988" y="357988"/>
                </a:lnTo>
                <a:lnTo>
                  <a:pt x="335469" y="426375"/>
                </a:lnTo>
                <a:lnTo>
                  <a:pt x="374950" y="357988"/>
                </a:lnTo>
                <a:lnTo>
                  <a:pt x="377230" y="356242"/>
                </a:lnTo>
                <a:lnTo>
                  <a:pt x="373553" y="365098"/>
                </a:lnTo>
                <a:cubicBezTo>
                  <a:pt x="373553" y="373525"/>
                  <a:pt x="380410" y="380334"/>
                  <a:pt x="388791" y="380334"/>
                </a:cubicBezTo>
                <a:lnTo>
                  <a:pt x="397275" y="380334"/>
                </a:lnTo>
                <a:lnTo>
                  <a:pt x="348804" y="464236"/>
                </a:lnTo>
                <a:cubicBezTo>
                  <a:pt x="346137" y="469094"/>
                  <a:pt x="341041" y="472094"/>
                  <a:pt x="335469" y="472094"/>
                </a:cubicBezTo>
                <a:cubicBezTo>
                  <a:pt x="333326" y="472094"/>
                  <a:pt x="331230" y="471618"/>
                  <a:pt x="329278" y="470761"/>
                </a:cubicBezTo>
                <a:cubicBezTo>
                  <a:pt x="326230" y="469427"/>
                  <a:pt x="323753" y="467141"/>
                  <a:pt x="322134" y="464236"/>
                </a:cubicBezTo>
                <a:lnTo>
                  <a:pt x="273662" y="380334"/>
                </a:lnTo>
                <a:lnTo>
                  <a:pt x="282027" y="380334"/>
                </a:lnTo>
                <a:cubicBezTo>
                  <a:pt x="290408" y="380334"/>
                  <a:pt x="297266" y="373525"/>
                  <a:pt x="297266" y="365098"/>
                </a:cubicBezTo>
                <a:close/>
                <a:moveTo>
                  <a:pt x="289463" y="352941"/>
                </a:moveTo>
                <a:lnTo>
                  <a:pt x="292789" y="354319"/>
                </a:lnTo>
                <a:lnTo>
                  <a:pt x="293521" y="356080"/>
                </a:lnTo>
                <a:close/>
                <a:moveTo>
                  <a:pt x="381765" y="352771"/>
                </a:moveTo>
                <a:lnTo>
                  <a:pt x="377230" y="356242"/>
                </a:lnTo>
                <a:lnTo>
                  <a:pt x="378029" y="354319"/>
                </a:lnTo>
                <a:close/>
                <a:moveTo>
                  <a:pt x="384236" y="350880"/>
                </a:moveTo>
                <a:lnTo>
                  <a:pt x="385823" y="351090"/>
                </a:lnTo>
                <a:lnTo>
                  <a:pt x="381765" y="352771"/>
                </a:lnTo>
                <a:close/>
                <a:moveTo>
                  <a:pt x="286713" y="350814"/>
                </a:moveTo>
                <a:lnTo>
                  <a:pt x="289463" y="352941"/>
                </a:lnTo>
                <a:lnTo>
                  <a:pt x="284896" y="351049"/>
                </a:lnTo>
                <a:close/>
                <a:moveTo>
                  <a:pt x="243598" y="349861"/>
                </a:moveTo>
                <a:lnTo>
                  <a:pt x="282027" y="349861"/>
                </a:lnTo>
                <a:lnTo>
                  <a:pt x="284896" y="351049"/>
                </a:lnTo>
                <a:lnTo>
                  <a:pt x="275081" y="352320"/>
                </a:lnTo>
                <a:cubicBezTo>
                  <a:pt x="267794" y="356559"/>
                  <a:pt x="265318" y="365941"/>
                  <a:pt x="269556" y="373227"/>
                </a:cubicBezTo>
                <a:lnTo>
                  <a:pt x="273662" y="380334"/>
                </a:lnTo>
                <a:lnTo>
                  <a:pt x="243598" y="380334"/>
                </a:lnTo>
                <a:cubicBezTo>
                  <a:pt x="235217" y="380334"/>
                  <a:pt x="228359" y="373525"/>
                  <a:pt x="228359" y="365098"/>
                </a:cubicBezTo>
                <a:cubicBezTo>
                  <a:pt x="228359" y="356670"/>
                  <a:pt x="235217" y="349861"/>
                  <a:pt x="243598" y="349861"/>
                </a:cubicBezTo>
                <a:close/>
                <a:moveTo>
                  <a:pt x="222751" y="279452"/>
                </a:moveTo>
                <a:lnTo>
                  <a:pt x="218788" y="288981"/>
                </a:lnTo>
                <a:cubicBezTo>
                  <a:pt x="218788" y="297410"/>
                  <a:pt x="225646" y="304220"/>
                  <a:pt x="234028" y="304220"/>
                </a:cubicBezTo>
                <a:lnTo>
                  <a:pt x="241700" y="304220"/>
                </a:lnTo>
                <a:lnTo>
                  <a:pt x="193905" y="387859"/>
                </a:lnTo>
                <a:cubicBezTo>
                  <a:pt x="191238" y="392762"/>
                  <a:pt x="186141" y="395761"/>
                  <a:pt x="180568" y="395809"/>
                </a:cubicBezTo>
                <a:lnTo>
                  <a:pt x="180520" y="395809"/>
                </a:lnTo>
                <a:cubicBezTo>
                  <a:pt x="174947" y="395809"/>
                  <a:pt x="169851" y="392762"/>
                  <a:pt x="167183" y="387859"/>
                </a:cubicBezTo>
                <a:lnTo>
                  <a:pt x="119433" y="304220"/>
                </a:lnTo>
                <a:lnTo>
                  <a:pt x="127729" y="304220"/>
                </a:lnTo>
                <a:cubicBezTo>
                  <a:pt x="136159" y="304220"/>
                  <a:pt x="142969" y="297410"/>
                  <a:pt x="142969" y="288981"/>
                </a:cubicBezTo>
                <a:lnTo>
                  <a:pt x="139311" y="280150"/>
                </a:lnTo>
                <a:lnTo>
                  <a:pt x="141890" y="282076"/>
                </a:lnTo>
                <a:lnTo>
                  <a:pt x="180568" y="349821"/>
                </a:lnTo>
                <a:lnTo>
                  <a:pt x="219246" y="282076"/>
                </a:lnTo>
                <a:close/>
                <a:moveTo>
                  <a:pt x="225821" y="277154"/>
                </a:moveTo>
                <a:lnTo>
                  <a:pt x="222751" y="279452"/>
                </a:lnTo>
                <a:lnTo>
                  <a:pt x="223265" y="278218"/>
                </a:lnTo>
                <a:close/>
                <a:moveTo>
                  <a:pt x="134481" y="276545"/>
                </a:moveTo>
                <a:lnTo>
                  <a:pt x="138510" y="278218"/>
                </a:lnTo>
                <a:lnTo>
                  <a:pt x="139311" y="280150"/>
                </a:lnTo>
                <a:close/>
                <a:moveTo>
                  <a:pt x="228445" y="275191"/>
                </a:moveTo>
                <a:lnTo>
                  <a:pt x="230037" y="275401"/>
                </a:lnTo>
                <a:lnTo>
                  <a:pt x="225821" y="277154"/>
                </a:lnTo>
                <a:close/>
                <a:moveTo>
                  <a:pt x="132667" y="275191"/>
                </a:moveTo>
                <a:lnTo>
                  <a:pt x="134481" y="276545"/>
                </a:lnTo>
                <a:lnTo>
                  <a:pt x="131569" y="275335"/>
                </a:lnTo>
                <a:close/>
                <a:moveTo>
                  <a:pt x="319508" y="121818"/>
                </a:moveTo>
                <a:cubicBezTo>
                  <a:pt x="336315" y="121818"/>
                  <a:pt x="349979" y="135427"/>
                  <a:pt x="349979" y="152273"/>
                </a:cubicBezTo>
                <a:cubicBezTo>
                  <a:pt x="349979" y="169070"/>
                  <a:pt x="336315" y="182727"/>
                  <a:pt x="319460" y="182727"/>
                </a:cubicBezTo>
                <a:cubicBezTo>
                  <a:pt x="302654" y="182727"/>
                  <a:pt x="288989" y="169070"/>
                  <a:pt x="288989" y="152273"/>
                </a:cubicBezTo>
                <a:cubicBezTo>
                  <a:pt x="288989" y="135427"/>
                  <a:pt x="302654" y="121818"/>
                  <a:pt x="319508" y="121818"/>
                </a:cubicBezTo>
                <a:close/>
                <a:moveTo>
                  <a:pt x="212858" y="121818"/>
                </a:moveTo>
                <a:cubicBezTo>
                  <a:pt x="229665" y="121818"/>
                  <a:pt x="243330" y="135427"/>
                  <a:pt x="243330" y="152273"/>
                </a:cubicBezTo>
                <a:cubicBezTo>
                  <a:pt x="243330" y="169070"/>
                  <a:pt x="229665" y="182727"/>
                  <a:pt x="212810" y="182727"/>
                </a:cubicBezTo>
                <a:cubicBezTo>
                  <a:pt x="196004" y="182727"/>
                  <a:pt x="182339" y="169070"/>
                  <a:pt x="182339" y="152273"/>
                </a:cubicBezTo>
                <a:cubicBezTo>
                  <a:pt x="182339" y="135427"/>
                  <a:pt x="196004" y="121818"/>
                  <a:pt x="212858" y="121818"/>
                </a:cubicBezTo>
                <a:close/>
                <a:moveTo>
                  <a:pt x="106209" y="121818"/>
                </a:moveTo>
                <a:cubicBezTo>
                  <a:pt x="123015" y="121818"/>
                  <a:pt x="136680" y="135427"/>
                  <a:pt x="136680" y="152273"/>
                </a:cubicBezTo>
                <a:cubicBezTo>
                  <a:pt x="136680" y="169070"/>
                  <a:pt x="123015" y="182727"/>
                  <a:pt x="106161" y="182727"/>
                </a:cubicBezTo>
                <a:cubicBezTo>
                  <a:pt x="89354" y="182727"/>
                  <a:pt x="75690" y="169070"/>
                  <a:pt x="75690" y="152273"/>
                </a:cubicBezTo>
                <a:cubicBezTo>
                  <a:pt x="75690" y="135427"/>
                  <a:pt x="89354" y="121818"/>
                  <a:pt x="106209" y="121818"/>
                </a:cubicBezTo>
                <a:close/>
                <a:moveTo>
                  <a:pt x="475031" y="92796"/>
                </a:moveTo>
                <a:cubicBezTo>
                  <a:pt x="500556" y="102366"/>
                  <a:pt x="517032" y="125268"/>
                  <a:pt x="517032" y="151122"/>
                </a:cubicBezTo>
                <a:lnTo>
                  <a:pt x="517032" y="317532"/>
                </a:lnTo>
                <a:cubicBezTo>
                  <a:pt x="517032" y="352147"/>
                  <a:pt x="487032" y="380334"/>
                  <a:pt x="450221" y="380334"/>
                </a:cubicBezTo>
                <a:lnTo>
                  <a:pt x="397275" y="380334"/>
                </a:lnTo>
                <a:lnTo>
                  <a:pt x="401381" y="373227"/>
                </a:lnTo>
                <a:cubicBezTo>
                  <a:pt x="405572" y="365941"/>
                  <a:pt x="403096" y="356606"/>
                  <a:pt x="395809" y="352416"/>
                </a:cubicBezTo>
                <a:lnTo>
                  <a:pt x="385823" y="351090"/>
                </a:lnTo>
                <a:lnTo>
                  <a:pt x="388791" y="349861"/>
                </a:lnTo>
                <a:lnTo>
                  <a:pt x="450221" y="349861"/>
                </a:lnTo>
                <a:cubicBezTo>
                  <a:pt x="470222" y="349861"/>
                  <a:pt x="486555" y="335387"/>
                  <a:pt x="486555" y="317532"/>
                </a:cubicBezTo>
                <a:lnTo>
                  <a:pt x="486555" y="151122"/>
                </a:lnTo>
                <a:cubicBezTo>
                  <a:pt x="486555" y="138076"/>
                  <a:pt x="477793" y="126411"/>
                  <a:pt x="464317" y="121316"/>
                </a:cubicBezTo>
                <a:cubicBezTo>
                  <a:pt x="456840" y="118078"/>
                  <a:pt x="453221" y="109556"/>
                  <a:pt x="456079" y="101937"/>
                </a:cubicBezTo>
                <a:cubicBezTo>
                  <a:pt x="458936" y="94319"/>
                  <a:pt x="467269" y="90272"/>
                  <a:pt x="475031" y="92796"/>
                </a:cubicBezTo>
                <a:close/>
                <a:moveTo>
                  <a:pt x="66579" y="0"/>
                </a:moveTo>
                <a:lnTo>
                  <a:pt x="374616" y="0"/>
                </a:lnTo>
                <a:cubicBezTo>
                  <a:pt x="411335" y="0"/>
                  <a:pt x="441243" y="29193"/>
                  <a:pt x="441243" y="65006"/>
                </a:cubicBezTo>
                <a:lnTo>
                  <a:pt x="441243" y="239214"/>
                </a:lnTo>
                <a:cubicBezTo>
                  <a:pt x="441243" y="275075"/>
                  <a:pt x="411335" y="304220"/>
                  <a:pt x="374616" y="304220"/>
                </a:cubicBezTo>
                <a:lnTo>
                  <a:pt x="241700" y="304220"/>
                </a:lnTo>
                <a:lnTo>
                  <a:pt x="245730" y="297167"/>
                </a:lnTo>
                <a:cubicBezTo>
                  <a:pt x="249588" y="289883"/>
                  <a:pt x="247016" y="280790"/>
                  <a:pt x="239824" y="276696"/>
                </a:cubicBezTo>
                <a:lnTo>
                  <a:pt x="230037" y="275401"/>
                </a:lnTo>
                <a:lnTo>
                  <a:pt x="234028" y="273741"/>
                </a:lnTo>
                <a:lnTo>
                  <a:pt x="374616" y="273741"/>
                </a:lnTo>
                <a:cubicBezTo>
                  <a:pt x="394571" y="273741"/>
                  <a:pt x="410763" y="258263"/>
                  <a:pt x="410763" y="239214"/>
                </a:cubicBezTo>
                <a:lnTo>
                  <a:pt x="410763" y="65006"/>
                </a:lnTo>
                <a:cubicBezTo>
                  <a:pt x="410763" y="45957"/>
                  <a:pt x="394523" y="30479"/>
                  <a:pt x="374616" y="30479"/>
                </a:cubicBezTo>
                <a:lnTo>
                  <a:pt x="66579" y="30479"/>
                </a:lnTo>
                <a:cubicBezTo>
                  <a:pt x="46672" y="30479"/>
                  <a:pt x="30480" y="45957"/>
                  <a:pt x="30480" y="65006"/>
                </a:cubicBezTo>
                <a:lnTo>
                  <a:pt x="30480" y="239214"/>
                </a:lnTo>
                <a:cubicBezTo>
                  <a:pt x="30480" y="258263"/>
                  <a:pt x="46672" y="273741"/>
                  <a:pt x="66579" y="273741"/>
                </a:cubicBezTo>
                <a:lnTo>
                  <a:pt x="127729" y="273741"/>
                </a:lnTo>
                <a:lnTo>
                  <a:pt x="131569" y="275335"/>
                </a:lnTo>
                <a:lnTo>
                  <a:pt x="121265" y="276696"/>
                </a:lnTo>
                <a:cubicBezTo>
                  <a:pt x="114121" y="280790"/>
                  <a:pt x="111501" y="289883"/>
                  <a:pt x="115407" y="297167"/>
                </a:cubicBezTo>
                <a:lnTo>
                  <a:pt x="119433" y="304220"/>
                </a:lnTo>
                <a:lnTo>
                  <a:pt x="66579" y="304220"/>
                </a:lnTo>
                <a:cubicBezTo>
                  <a:pt x="29860" y="304220"/>
                  <a:pt x="0" y="275075"/>
                  <a:pt x="0" y="239214"/>
                </a:cubicBezTo>
                <a:lnTo>
                  <a:pt x="0" y="65006"/>
                </a:lnTo>
                <a:cubicBezTo>
                  <a:pt x="0" y="29193"/>
                  <a:pt x="29860" y="0"/>
                  <a:pt x="665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4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98D1CB0-F272-1868-25B8-BD7BCA736CCB}"/>
              </a:ext>
            </a:extLst>
          </p:cNvPr>
          <p:cNvSpPr/>
          <p:nvPr/>
        </p:nvSpPr>
        <p:spPr>
          <a:xfrm>
            <a:off x="11285143" y="4696164"/>
            <a:ext cx="906857" cy="2161837"/>
          </a:xfrm>
          <a:custGeom>
            <a:avLst/>
            <a:gdLst>
              <a:gd name="connsiteX0" fmla="*/ 496253 w 496252"/>
              <a:gd name="connsiteY0" fmla="*/ 0 h 1183005"/>
              <a:gd name="connsiteX1" fmla="*/ 0 w 496252"/>
              <a:gd name="connsiteY1" fmla="*/ 591503 h 1183005"/>
              <a:gd name="connsiteX2" fmla="*/ 496253 w 496252"/>
              <a:gd name="connsiteY2" fmla="*/ 1183005 h 1183005"/>
              <a:gd name="connsiteX3" fmla="*/ 496253 w 496252"/>
              <a:gd name="connsiteY3" fmla="*/ 0 h 118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52" h="1183005">
                <a:moveTo>
                  <a:pt x="496253" y="0"/>
                </a:moveTo>
                <a:cubicBezTo>
                  <a:pt x="214313" y="49530"/>
                  <a:pt x="0" y="295275"/>
                  <a:pt x="0" y="591503"/>
                </a:cubicBezTo>
                <a:cubicBezTo>
                  <a:pt x="0" y="887730"/>
                  <a:pt x="214313" y="1133475"/>
                  <a:pt x="496253" y="1183005"/>
                </a:cubicBezTo>
                <a:lnTo>
                  <a:pt x="496253" y="0"/>
                </a:lnTo>
                <a:close/>
              </a:path>
            </a:pathLst>
          </a:custGeom>
          <a:solidFill>
            <a:srgbClr val="49846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6431B01-A83D-6CFE-3423-072A3E2210A9}"/>
              </a:ext>
            </a:extLst>
          </p:cNvPr>
          <p:cNvSpPr/>
          <p:nvPr/>
        </p:nvSpPr>
        <p:spPr>
          <a:xfrm>
            <a:off x="3430258" y="1"/>
            <a:ext cx="2579584" cy="990406"/>
          </a:xfrm>
          <a:custGeom>
            <a:avLst/>
            <a:gdLst>
              <a:gd name="connsiteX0" fmla="*/ 0 w 1411605"/>
              <a:gd name="connsiteY0" fmla="*/ 0 h 541972"/>
              <a:gd name="connsiteX1" fmla="*/ 705803 w 1411605"/>
              <a:gd name="connsiteY1" fmla="*/ 541973 h 541972"/>
              <a:gd name="connsiteX2" fmla="*/ 1411605 w 1411605"/>
              <a:gd name="connsiteY2" fmla="*/ 0 h 541972"/>
              <a:gd name="connsiteX3" fmla="*/ 0 w 1411605"/>
              <a:gd name="connsiteY3" fmla="*/ 0 h 54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605" h="541972">
                <a:moveTo>
                  <a:pt x="0" y="0"/>
                </a:moveTo>
                <a:cubicBezTo>
                  <a:pt x="82868" y="311468"/>
                  <a:pt x="367665" y="541973"/>
                  <a:pt x="705803" y="541973"/>
                </a:cubicBezTo>
                <a:cubicBezTo>
                  <a:pt x="1043940" y="541973"/>
                  <a:pt x="1328738" y="312420"/>
                  <a:pt x="141160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0CA7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846FA86-8589-27BF-C732-191A5E03B051}"/>
              </a:ext>
            </a:extLst>
          </p:cNvPr>
          <p:cNvSpPr/>
          <p:nvPr/>
        </p:nvSpPr>
        <p:spPr>
          <a:xfrm rot="21046898">
            <a:off x="-69655" y="5848516"/>
            <a:ext cx="979037" cy="1081657"/>
          </a:xfrm>
          <a:custGeom>
            <a:avLst/>
            <a:gdLst>
              <a:gd name="connsiteX0" fmla="*/ 382665 w 979037"/>
              <a:gd name="connsiteY0" fmla="*/ 15175 h 1081657"/>
              <a:gd name="connsiteX1" fmla="*/ 979037 w 979037"/>
              <a:gd name="connsiteY1" fmla="*/ 746899 h 1081657"/>
              <a:gd name="connsiteX2" fmla="*/ 920342 w 979037"/>
              <a:gd name="connsiteY2" fmla="*/ 1037627 h 1081657"/>
              <a:gd name="connsiteX3" fmla="*/ 896443 w 979037"/>
              <a:gd name="connsiteY3" fmla="*/ 1081657 h 1081657"/>
              <a:gd name="connsiteX4" fmla="*/ 0 w 979037"/>
              <a:gd name="connsiteY4" fmla="*/ 936170 h 1081657"/>
              <a:gd name="connsiteX5" fmla="*/ 150601 w 979037"/>
              <a:gd name="connsiteY5" fmla="*/ 8220 h 1081657"/>
              <a:gd name="connsiteX6" fmla="*/ 232139 w 979037"/>
              <a:gd name="connsiteY6" fmla="*/ 0 h 1081657"/>
              <a:gd name="connsiteX7" fmla="*/ 382665 w 979037"/>
              <a:gd name="connsiteY7" fmla="*/ 15175 h 108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9037" h="1081657">
                <a:moveTo>
                  <a:pt x="382665" y="15175"/>
                </a:moveTo>
                <a:cubicBezTo>
                  <a:pt x="723014" y="84820"/>
                  <a:pt x="979037" y="385961"/>
                  <a:pt x="979037" y="746899"/>
                </a:cubicBezTo>
                <a:cubicBezTo>
                  <a:pt x="979037" y="850024"/>
                  <a:pt x="958137" y="948268"/>
                  <a:pt x="920342" y="1037627"/>
                </a:cubicBezTo>
                <a:lnTo>
                  <a:pt x="896443" y="1081657"/>
                </a:lnTo>
                <a:lnTo>
                  <a:pt x="0" y="936170"/>
                </a:lnTo>
                <a:lnTo>
                  <a:pt x="150601" y="8220"/>
                </a:lnTo>
                <a:lnTo>
                  <a:pt x="232139" y="0"/>
                </a:lnTo>
                <a:cubicBezTo>
                  <a:pt x="283701" y="0"/>
                  <a:pt x="334044" y="5225"/>
                  <a:pt x="382665" y="15175"/>
                </a:cubicBez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8C81FAE-C2A3-F70D-6D46-5477262524D0}"/>
              </a:ext>
            </a:extLst>
          </p:cNvPr>
          <p:cNvSpPr/>
          <p:nvPr/>
        </p:nvSpPr>
        <p:spPr>
          <a:xfrm>
            <a:off x="11271037" y="791695"/>
            <a:ext cx="368803" cy="354385"/>
          </a:xfrm>
          <a:custGeom>
            <a:avLst/>
            <a:gdLst>
              <a:gd name="connsiteX0" fmla="*/ 231079 w 236838"/>
              <a:gd name="connsiteY0" fmla="*/ 104299 h 227579"/>
              <a:gd name="connsiteX1" fmla="*/ 220602 w 236838"/>
              <a:gd name="connsiteY1" fmla="*/ 72866 h 227579"/>
              <a:gd name="connsiteX2" fmla="*/ 171072 w 236838"/>
              <a:gd name="connsiteY2" fmla="*/ 65246 h 227579"/>
              <a:gd name="connsiteX3" fmla="*/ 156784 w 236838"/>
              <a:gd name="connsiteY3" fmla="*/ 54769 h 227579"/>
              <a:gd name="connsiteX4" fmla="*/ 134877 w 236838"/>
              <a:gd name="connsiteY4" fmla="*/ 10001 h 227579"/>
              <a:gd name="connsiteX5" fmla="*/ 101539 w 236838"/>
              <a:gd name="connsiteY5" fmla="*/ 10001 h 227579"/>
              <a:gd name="connsiteX6" fmla="*/ 79632 w 236838"/>
              <a:gd name="connsiteY6" fmla="*/ 54769 h 227579"/>
              <a:gd name="connsiteX7" fmla="*/ 65344 w 236838"/>
              <a:gd name="connsiteY7" fmla="*/ 65246 h 227579"/>
              <a:gd name="connsiteX8" fmla="*/ 15814 w 236838"/>
              <a:gd name="connsiteY8" fmla="*/ 72866 h 227579"/>
              <a:gd name="connsiteX9" fmla="*/ 5336 w 236838"/>
              <a:gd name="connsiteY9" fmla="*/ 104299 h 227579"/>
              <a:gd name="connsiteX10" fmla="*/ 40579 w 236838"/>
              <a:gd name="connsiteY10" fmla="*/ 139541 h 227579"/>
              <a:gd name="connsiteX11" fmla="*/ 46294 w 236838"/>
              <a:gd name="connsiteY11" fmla="*/ 155734 h 227579"/>
              <a:gd name="connsiteX12" fmla="*/ 37722 w 236838"/>
              <a:gd name="connsiteY12" fmla="*/ 205264 h 227579"/>
              <a:gd name="connsiteX13" fmla="*/ 64392 w 236838"/>
              <a:gd name="connsiteY13" fmla="*/ 225266 h 227579"/>
              <a:gd name="connsiteX14" fmla="*/ 108207 w 236838"/>
              <a:gd name="connsiteY14" fmla="*/ 202406 h 227579"/>
              <a:gd name="connsiteX15" fmla="*/ 125352 w 236838"/>
              <a:gd name="connsiteY15" fmla="*/ 202406 h 227579"/>
              <a:gd name="connsiteX16" fmla="*/ 169167 w 236838"/>
              <a:gd name="connsiteY16" fmla="*/ 225266 h 227579"/>
              <a:gd name="connsiteX17" fmla="*/ 195836 w 236838"/>
              <a:gd name="connsiteY17" fmla="*/ 205264 h 227579"/>
              <a:gd name="connsiteX18" fmla="*/ 187264 w 236838"/>
              <a:gd name="connsiteY18" fmla="*/ 155734 h 227579"/>
              <a:gd name="connsiteX19" fmla="*/ 192979 w 236838"/>
              <a:gd name="connsiteY19" fmla="*/ 139541 h 227579"/>
              <a:gd name="connsiteX20" fmla="*/ 231079 w 236838"/>
              <a:gd name="connsiteY20" fmla="*/ 104299 h 22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6838" h="227579">
                <a:moveTo>
                  <a:pt x="231079" y="104299"/>
                </a:moveTo>
                <a:cubicBezTo>
                  <a:pt x="242509" y="93821"/>
                  <a:pt x="235842" y="74771"/>
                  <a:pt x="220602" y="72866"/>
                </a:cubicBezTo>
                <a:lnTo>
                  <a:pt x="171072" y="65246"/>
                </a:lnTo>
                <a:cubicBezTo>
                  <a:pt x="165357" y="64294"/>
                  <a:pt x="159642" y="60484"/>
                  <a:pt x="156784" y="54769"/>
                </a:cubicBezTo>
                <a:lnTo>
                  <a:pt x="134877" y="10001"/>
                </a:lnTo>
                <a:cubicBezTo>
                  <a:pt x="128209" y="-3334"/>
                  <a:pt x="108207" y="-3334"/>
                  <a:pt x="101539" y="10001"/>
                </a:cubicBezTo>
                <a:lnTo>
                  <a:pt x="79632" y="54769"/>
                </a:lnTo>
                <a:cubicBezTo>
                  <a:pt x="76774" y="60484"/>
                  <a:pt x="72011" y="64294"/>
                  <a:pt x="65344" y="65246"/>
                </a:cubicBezTo>
                <a:lnTo>
                  <a:pt x="15814" y="72866"/>
                </a:lnTo>
                <a:cubicBezTo>
                  <a:pt x="574" y="74771"/>
                  <a:pt x="-5141" y="93821"/>
                  <a:pt x="5336" y="104299"/>
                </a:cubicBezTo>
                <a:lnTo>
                  <a:pt x="40579" y="139541"/>
                </a:lnTo>
                <a:cubicBezTo>
                  <a:pt x="45342" y="143351"/>
                  <a:pt x="47247" y="150019"/>
                  <a:pt x="46294" y="155734"/>
                </a:cubicBezTo>
                <a:lnTo>
                  <a:pt x="37722" y="205264"/>
                </a:lnTo>
                <a:cubicBezTo>
                  <a:pt x="34864" y="220504"/>
                  <a:pt x="51057" y="231934"/>
                  <a:pt x="64392" y="225266"/>
                </a:cubicBezTo>
                <a:lnTo>
                  <a:pt x="108207" y="202406"/>
                </a:lnTo>
                <a:cubicBezTo>
                  <a:pt x="113922" y="199549"/>
                  <a:pt x="119636" y="199549"/>
                  <a:pt x="125352" y="202406"/>
                </a:cubicBezTo>
                <a:lnTo>
                  <a:pt x="169167" y="225266"/>
                </a:lnTo>
                <a:cubicBezTo>
                  <a:pt x="182502" y="232886"/>
                  <a:pt x="198694" y="220504"/>
                  <a:pt x="195836" y="205264"/>
                </a:cubicBezTo>
                <a:lnTo>
                  <a:pt x="187264" y="155734"/>
                </a:lnTo>
                <a:cubicBezTo>
                  <a:pt x="186311" y="150019"/>
                  <a:pt x="188217" y="143351"/>
                  <a:pt x="192979" y="139541"/>
                </a:cubicBezTo>
                <a:lnTo>
                  <a:pt x="231079" y="104299"/>
                </a:ln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C255C1B-7A2F-2A21-81B6-8A46DB06CD4A}"/>
              </a:ext>
            </a:extLst>
          </p:cNvPr>
          <p:cNvSpPr/>
          <p:nvPr/>
        </p:nvSpPr>
        <p:spPr>
          <a:xfrm>
            <a:off x="5773187" y="4718622"/>
            <a:ext cx="432801" cy="478320"/>
          </a:xfrm>
          <a:custGeom>
            <a:avLst/>
            <a:gdLst>
              <a:gd name="connsiteX0" fmla="*/ 205799 w 336625"/>
              <a:gd name="connsiteY0" fmla="*/ 85556 h 372029"/>
              <a:gd name="connsiteX1" fmla="*/ 198179 w 336625"/>
              <a:gd name="connsiteY1" fmla="*/ 44598 h 372029"/>
              <a:gd name="connsiteX2" fmla="*/ 168652 w 336625"/>
              <a:gd name="connsiteY2" fmla="*/ 40788 h 372029"/>
              <a:gd name="connsiteX3" fmla="*/ 152460 w 336625"/>
              <a:gd name="connsiteY3" fmla="*/ 11261 h 372029"/>
              <a:gd name="connsiteX4" fmla="*/ 149602 w 336625"/>
              <a:gd name="connsiteY4" fmla="*/ 7451 h 372029"/>
              <a:gd name="connsiteX5" fmla="*/ 111502 w 336625"/>
              <a:gd name="connsiteY5" fmla="*/ 17928 h 372029"/>
              <a:gd name="connsiteX6" fmla="*/ 98167 w 336625"/>
              <a:gd name="connsiteY6" fmla="*/ 39836 h 372029"/>
              <a:gd name="connsiteX7" fmla="*/ 69592 w 336625"/>
              <a:gd name="connsiteY7" fmla="*/ 43646 h 372029"/>
              <a:gd name="connsiteX8" fmla="*/ 59115 w 336625"/>
              <a:gd name="connsiteY8" fmla="*/ 80793 h 372029"/>
              <a:gd name="connsiteX9" fmla="*/ 79117 w 336625"/>
              <a:gd name="connsiteY9" fmla="*/ 100796 h 372029"/>
              <a:gd name="connsiteX10" fmla="*/ 75307 w 336625"/>
              <a:gd name="connsiteY10" fmla="*/ 131276 h 372029"/>
              <a:gd name="connsiteX11" fmla="*/ 106740 w 336625"/>
              <a:gd name="connsiteY11" fmla="*/ 156041 h 372029"/>
              <a:gd name="connsiteX12" fmla="*/ 131504 w 336625"/>
              <a:gd name="connsiteY12" fmla="*/ 142706 h 372029"/>
              <a:gd name="connsiteX13" fmla="*/ 158174 w 336625"/>
              <a:gd name="connsiteY13" fmla="*/ 154136 h 372029"/>
              <a:gd name="connsiteX14" fmla="*/ 193417 w 336625"/>
              <a:gd name="connsiteY14" fmla="*/ 132228 h 372029"/>
              <a:gd name="connsiteX15" fmla="*/ 188654 w 336625"/>
              <a:gd name="connsiteY15" fmla="*/ 105558 h 372029"/>
              <a:gd name="connsiteX16" fmla="*/ 205799 w 336625"/>
              <a:gd name="connsiteY16" fmla="*/ 85556 h 372029"/>
              <a:gd name="connsiteX17" fmla="*/ 179129 w 336625"/>
              <a:gd name="connsiteY17" fmla="*/ 83651 h 372029"/>
              <a:gd name="connsiteX18" fmla="*/ 171510 w 336625"/>
              <a:gd name="connsiteY18" fmla="*/ 131276 h 372029"/>
              <a:gd name="connsiteX19" fmla="*/ 170557 w 336625"/>
              <a:gd name="connsiteY19" fmla="*/ 138896 h 372029"/>
              <a:gd name="connsiteX20" fmla="*/ 155317 w 336625"/>
              <a:gd name="connsiteY20" fmla="*/ 131276 h 372029"/>
              <a:gd name="connsiteX21" fmla="*/ 133410 w 336625"/>
              <a:gd name="connsiteY21" fmla="*/ 122703 h 372029"/>
              <a:gd name="connsiteX22" fmla="*/ 111502 w 336625"/>
              <a:gd name="connsiteY22" fmla="*/ 131276 h 372029"/>
              <a:gd name="connsiteX23" fmla="*/ 96262 w 336625"/>
              <a:gd name="connsiteY23" fmla="*/ 138896 h 372029"/>
              <a:gd name="connsiteX24" fmla="*/ 95310 w 336625"/>
              <a:gd name="connsiteY24" fmla="*/ 131276 h 372029"/>
              <a:gd name="connsiteX25" fmla="*/ 99120 w 336625"/>
              <a:gd name="connsiteY25" fmla="*/ 103653 h 372029"/>
              <a:gd name="connsiteX26" fmla="*/ 87690 w 336625"/>
              <a:gd name="connsiteY26" fmla="*/ 83651 h 372029"/>
              <a:gd name="connsiteX27" fmla="*/ 74354 w 336625"/>
              <a:gd name="connsiteY27" fmla="*/ 65553 h 372029"/>
              <a:gd name="connsiteX28" fmla="*/ 102929 w 336625"/>
              <a:gd name="connsiteY28" fmla="*/ 61743 h 372029"/>
              <a:gd name="connsiteX29" fmla="*/ 119122 w 336625"/>
              <a:gd name="connsiteY29" fmla="*/ 49361 h 372029"/>
              <a:gd name="connsiteX30" fmla="*/ 135315 w 336625"/>
              <a:gd name="connsiteY30" fmla="*/ 23643 h 372029"/>
              <a:gd name="connsiteX31" fmla="*/ 163890 w 336625"/>
              <a:gd name="connsiteY31" fmla="*/ 60791 h 372029"/>
              <a:gd name="connsiteX32" fmla="*/ 192465 w 336625"/>
              <a:gd name="connsiteY32" fmla="*/ 64601 h 372029"/>
              <a:gd name="connsiteX33" fmla="*/ 179129 w 336625"/>
              <a:gd name="connsiteY33" fmla="*/ 83651 h 372029"/>
              <a:gd name="connsiteX34" fmla="*/ 321052 w 336625"/>
              <a:gd name="connsiteY34" fmla="*/ 139848 h 372029"/>
              <a:gd name="connsiteX35" fmla="*/ 296287 w 336625"/>
              <a:gd name="connsiteY35" fmla="*/ 136038 h 372029"/>
              <a:gd name="connsiteX36" fmla="*/ 283904 w 336625"/>
              <a:gd name="connsiteY36" fmla="*/ 112226 h 372029"/>
              <a:gd name="connsiteX37" fmla="*/ 281047 w 336625"/>
              <a:gd name="connsiteY37" fmla="*/ 108416 h 372029"/>
              <a:gd name="connsiteX38" fmla="*/ 246757 w 336625"/>
              <a:gd name="connsiteY38" fmla="*/ 117941 h 372029"/>
              <a:gd name="connsiteX39" fmla="*/ 236279 w 336625"/>
              <a:gd name="connsiteY39" fmla="*/ 136038 h 372029"/>
              <a:gd name="connsiteX40" fmla="*/ 212467 w 336625"/>
              <a:gd name="connsiteY40" fmla="*/ 139848 h 372029"/>
              <a:gd name="connsiteX41" fmla="*/ 202942 w 336625"/>
              <a:gd name="connsiteY41" fmla="*/ 174138 h 372029"/>
              <a:gd name="connsiteX42" fmla="*/ 220087 w 336625"/>
              <a:gd name="connsiteY42" fmla="*/ 191283 h 372029"/>
              <a:gd name="connsiteX43" fmla="*/ 216277 w 336625"/>
              <a:gd name="connsiteY43" fmla="*/ 215096 h 372029"/>
              <a:gd name="connsiteX44" fmla="*/ 244852 w 336625"/>
              <a:gd name="connsiteY44" fmla="*/ 237003 h 372029"/>
              <a:gd name="connsiteX45" fmla="*/ 265807 w 336625"/>
              <a:gd name="connsiteY45" fmla="*/ 226526 h 372029"/>
              <a:gd name="connsiteX46" fmla="*/ 285810 w 336625"/>
              <a:gd name="connsiteY46" fmla="*/ 236051 h 372029"/>
              <a:gd name="connsiteX47" fmla="*/ 317242 w 336625"/>
              <a:gd name="connsiteY47" fmla="*/ 216048 h 372029"/>
              <a:gd name="connsiteX48" fmla="*/ 313432 w 336625"/>
              <a:gd name="connsiteY48" fmla="*/ 194141 h 372029"/>
              <a:gd name="connsiteX49" fmla="*/ 327720 w 336625"/>
              <a:gd name="connsiteY49" fmla="*/ 177948 h 372029"/>
              <a:gd name="connsiteX50" fmla="*/ 321052 w 336625"/>
              <a:gd name="connsiteY50" fmla="*/ 139848 h 372029"/>
              <a:gd name="connsiteX51" fmla="*/ 303907 w 336625"/>
              <a:gd name="connsiteY51" fmla="*/ 172233 h 372029"/>
              <a:gd name="connsiteX52" fmla="*/ 297240 w 336625"/>
              <a:gd name="connsiteY52" fmla="*/ 214143 h 372029"/>
              <a:gd name="connsiteX53" fmla="*/ 298192 w 336625"/>
              <a:gd name="connsiteY53" fmla="*/ 218906 h 372029"/>
              <a:gd name="connsiteX54" fmla="*/ 285810 w 336625"/>
              <a:gd name="connsiteY54" fmla="*/ 212238 h 372029"/>
              <a:gd name="connsiteX55" fmla="*/ 266760 w 336625"/>
              <a:gd name="connsiteY55" fmla="*/ 204618 h 372029"/>
              <a:gd name="connsiteX56" fmla="*/ 247710 w 336625"/>
              <a:gd name="connsiteY56" fmla="*/ 212238 h 372029"/>
              <a:gd name="connsiteX57" fmla="*/ 235327 w 336625"/>
              <a:gd name="connsiteY57" fmla="*/ 218906 h 372029"/>
              <a:gd name="connsiteX58" fmla="*/ 236279 w 336625"/>
              <a:gd name="connsiteY58" fmla="*/ 214143 h 372029"/>
              <a:gd name="connsiteX59" fmla="*/ 229612 w 336625"/>
              <a:gd name="connsiteY59" fmla="*/ 172233 h 372029"/>
              <a:gd name="connsiteX60" fmla="*/ 217229 w 336625"/>
              <a:gd name="connsiteY60" fmla="*/ 159851 h 372029"/>
              <a:gd name="connsiteX61" fmla="*/ 241042 w 336625"/>
              <a:gd name="connsiteY61" fmla="*/ 156041 h 372029"/>
              <a:gd name="connsiteX62" fmla="*/ 255329 w 336625"/>
              <a:gd name="connsiteY62" fmla="*/ 145563 h 372029"/>
              <a:gd name="connsiteX63" fmla="*/ 266760 w 336625"/>
              <a:gd name="connsiteY63" fmla="*/ 125561 h 372029"/>
              <a:gd name="connsiteX64" fmla="*/ 291524 w 336625"/>
              <a:gd name="connsiteY64" fmla="*/ 156993 h 372029"/>
              <a:gd name="connsiteX65" fmla="*/ 315337 w 336625"/>
              <a:gd name="connsiteY65" fmla="*/ 160803 h 372029"/>
              <a:gd name="connsiteX66" fmla="*/ 303907 w 336625"/>
              <a:gd name="connsiteY66" fmla="*/ 172233 h 372029"/>
              <a:gd name="connsiteX67" fmla="*/ 92452 w 336625"/>
              <a:gd name="connsiteY67" fmla="*/ 296058 h 372029"/>
              <a:gd name="connsiteX68" fmla="*/ 75307 w 336625"/>
              <a:gd name="connsiteY68" fmla="*/ 293201 h 372029"/>
              <a:gd name="connsiteX69" fmla="*/ 68640 w 336625"/>
              <a:gd name="connsiteY69" fmla="*/ 277961 h 372029"/>
              <a:gd name="connsiteX70" fmla="*/ 64829 w 336625"/>
              <a:gd name="connsiteY70" fmla="*/ 274151 h 372029"/>
              <a:gd name="connsiteX71" fmla="*/ 36254 w 336625"/>
              <a:gd name="connsiteY71" fmla="*/ 282723 h 372029"/>
              <a:gd name="connsiteX72" fmla="*/ 30540 w 336625"/>
              <a:gd name="connsiteY72" fmla="*/ 294153 h 372029"/>
              <a:gd name="connsiteX73" fmla="*/ 13395 w 336625"/>
              <a:gd name="connsiteY73" fmla="*/ 297011 h 372029"/>
              <a:gd name="connsiteX74" fmla="*/ 4822 w 336625"/>
              <a:gd name="connsiteY74" fmla="*/ 325586 h 372029"/>
              <a:gd name="connsiteX75" fmla="*/ 16252 w 336625"/>
              <a:gd name="connsiteY75" fmla="*/ 337016 h 372029"/>
              <a:gd name="connsiteX76" fmla="*/ 15299 w 336625"/>
              <a:gd name="connsiteY76" fmla="*/ 341778 h 372029"/>
              <a:gd name="connsiteX77" fmla="*/ 13395 w 336625"/>
              <a:gd name="connsiteY77" fmla="*/ 351303 h 372029"/>
              <a:gd name="connsiteX78" fmla="*/ 38160 w 336625"/>
              <a:gd name="connsiteY78" fmla="*/ 370353 h 372029"/>
              <a:gd name="connsiteX79" fmla="*/ 52447 w 336625"/>
              <a:gd name="connsiteY79" fmla="*/ 362733 h 372029"/>
              <a:gd name="connsiteX80" fmla="*/ 54352 w 336625"/>
              <a:gd name="connsiteY80" fmla="*/ 363686 h 372029"/>
              <a:gd name="connsiteX81" fmla="*/ 63877 w 336625"/>
              <a:gd name="connsiteY81" fmla="*/ 368448 h 372029"/>
              <a:gd name="connsiteX82" fmla="*/ 90547 w 336625"/>
              <a:gd name="connsiteY82" fmla="*/ 351303 h 372029"/>
              <a:gd name="connsiteX83" fmla="*/ 87690 w 336625"/>
              <a:gd name="connsiteY83" fmla="*/ 336063 h 372029"/>
              <a:gd name="connsiteX84" fmla="*/ 89595 w 336625"/>
              <a:gd name="connsiteY84" fmla="*/ 335111 h 372029"/>
              <a:gd name="connsiteX85" fmla="*/ 97215 w 336625"/>
              <a:gd name="connsiteY85" fmla="*/ 327491 h 372029"/>
              <a:gd name="connsiteX86" fmla="*/ 92452 w 336625"/>
              <a:gd name="connsiteY86" fmla="*/ 296058 h 372029"/>
              <a:gd name="connsiteX87" fmla="*/ 77212 w 336625"/>
              <a:gd name="connsiteY87" fmla="*/ 319871 h 372029"/>
              <a:gd name="connsiteX88" fmla="*/ 69592 w 336625"/>
              <a:gd name="connsiteY88" fmla="*/ 348446 h 372029"/>
              <a:gd name="connsiteX89" fmla="*/ 67687 w 336625"/>
              <a:gd name="connsiteY89" fmla="*/ 347493 h 372029"/>
              <a:gd name="connsiteX90" fmla="*/ 52447 w 336625"/>
              <a:gd name="connsiteY90" fmla="*/ 341778 h 372029"/>
              <a:gd name="connsiteX91" fmla="*/ 37207 w 336625"/>
              <a:gd name="connsiteY91" fmla="*/ 347493 h 372029"/>
              <a:gd name="connsiteX92" fmla="*/ 35302 w 336625"/>
              <a:gd name="connsiteY92" fmla="*/ 348446 h 372029"/>
              <a:gd name="connsiteX93" fmla="*/ 27682 w 336625"/>
              <a:gd name="connsiteY93" fmla="*/ 319871 h 372029"/>
              <a:gd name="connsiteX94" fmla="*/ 23872 w 336625"/>
              <a:gd name="connsiteY94" fmla="*/ 316061 h 372029"/>
              <a:gd name="connsiteX95" fmla="*/ 34349 w 336625"/>
              <a:gd name="connsiteY95" fmla="*/ 314156 h 372029"/>
              <a:gd name="connsiteX96" fmla="*/ 46732 w 336625"/>
              <a:gd name="connsiteY96" fmla="*/ 305583 h 372029"/>
              <a:gd name="connsiteX97" fmla="*/ 51495 w 336625"/>
              <a:gd name="connsiteY97" fmla="*/ 297011 h 372029"/>
              <a:gd name="connsiteX98" fmla="*/ 52447 w 336625"/>
              <a:gd name="connsiteY98" fmla="*/ 296058 h 372029"/>
              <a:gd name="connsiteX99" fmla="*/ 69592 w 336625"/>
              <a:gd name="connsiteY99" fmla="*/ 315108 h 372029"/>
              <a:gd name="connsiteX100" fmla="*/ 80070 w 336625"/>
              <a:gd name="connsiteY100" fmla="*/ 317013 h 372029"/>
              <a:gd name="connsiteX101" fmla="*/ 77212 w 336625"/>
              <a:gd name="connsiteY101" fmla="*/ 319871 h 37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36625" h="372029">
                <a:moveTo>
                  <a:pt x="205799" y="85556"/>
                </a:moveTo>
                <a:cubicBezTo>
                  <a:pt x="219135" y="71268"/>
                  <a:pt x="220087" y="51266"/>
                  <a:pt x="198179" y="44598"/>
                </a:cubicBezTo>
                <a:cubicBezTo>
                  <a:pt x="189607" y="41741"/>
                  <a:pt x="176272" y="44598"/>
                  <a:pt x="168652" y="40788"/>
                </a:cubicBezTo>
                <a:cubicBezTo>
                  <a:pt x="161032" y="36026"/>
                  <a:pt x="156270" y="19833"/>
                  <a:pt x="152460" y="11261"/>
                </a:cubicBezTo>
                <a:cubicBezTo>
                  <a:pt x="151507" y="9356"/>
                  <a:pt x="150554" y="8403"/>
                  <a:pt x="149602" y="7451"/>
                </a:cubicBezTo>
                <a:cubicBezTo>
                  <a:pt x="135315" y="-7789"/>
                  <a:pt x="119122" y="2688"/>
                  <a:pt x="111502" y="17928"/>
                </a:cubicBezTo>
                <a:cubicBezTo>
                  <a:pt x="107692" y="25548"/>
                  <a:pt x="104835" y="36026"/>
                  <a:pt x="98167" y="39836"/>
                </a:cubicBezTo>
                <a:cubicBezTo>
                  <a:pt x="90547" y="43646"/>
                  <a:pt x="78165" y="41741"/>
                  <a:pt x="69592" y="43646"/>
                </a:cubicBezTo>
                <a:cubicBezTo>
                  <a:pt x="51495" y="49361"/>
                  <a:pt x="47685" y="66506"/>
                  <a:pt x="59115" y="80793"/>
                </a:cubicBezTo>
                <a:cubicBezTo>
                  <a:pt x="64829" y="87461"/>
                  <a:pt x="76260" y="93176"/>
                  <a:pt x="79117" y="100796"/>
                </a:cubicBezTo>
                <a:cubicBezTo>
                  <a:pt x="82927" y="109368"/>
                  <a:pt x="76260" y="121751"/>
                  <a:pt x="75307" y="131276"/>
                </a:cubicBezTo>
                <a:cubicBezTo>
                  <a:pt x="74354" y="151278"/>
                  <a:pt x="87690" y="162708"/>
                  <a:pt x="106740" y="156041"/>
                </a:cubicBezTo>
                <a:cubicBezTo>
                  <a:pt x="114360" y="153183"/>
                  <a:pt x="122932" y="143658"/>
                  <a:pt x="131504" y="142706"/>
                </a:cubicBezTo>
                <a:cubicBezTo>
                  <a:pt x="140077" y="141753"/>
                  <a:pt x="149602" y="150326"/>
                  <a:pt x="158174" y="154136"/>
                </a:cubicBezTo>
                <a:cubicBezTo>
                  <a:pt x="177224" y="161756"/>
                  <a:pt x="194370" y="155088"/>
                  <a:pt x="193417" y="132228"/>
                </a:cubicBezTo>
                <a:cubicBezTo>
                  <a:pt x="193417" y="123656"/>
                  <a:pt x="187702" y="114131"/>
                  <a:pt x="188654" y="105558"/>
                </a:cubicBezTo>
                <a:cubicBezTo>
                  <a:pt x="188654" y="98891"/>
                  <a:pt x="199132" y="93176"/>
                  <a:pt x="205799" y="85556"/>
                </a:cubicBezTo>
                <a:close/>
                <a:moveTo>
                  <a:pt x="179129" y="83651"/>
                </a:moveTo>
                <a:cubicBezTo>
                  <a:pt x="161032" y="102701"/>
                  <a:pt x="174367" y="109368"/>
                  <a:pt x="171510" y="131276"/>
                </a:cubicBezTo>
                <a:cubicBezTo>
                  <a:pt x="171510" y="135086"/>
                  <a:pt x="175320" y="137943"/>
                  <a:pt x="170557" y="138896"/>
                </a:cubicBezTo>
                <a:cubicBezTo>
                  <a:pt x="168652" y="139848"/>
                  <a:pt x="158174" y="132228"/>
                  <a:pt x="155317" y="131276"/>
                </a:cubicBezTo>
                <a:cubicBezTo>
                  <a:pt x="148649" y="127466"/>
                  <a:pt x="141029" y="122703"/>
                  <a:pt x="133410" y="122703"/>
                </a:cubicBezTo>
                <a:cubicBezTo>
                  <a:pt x="125790" y="122703"/>
                  <a:pt x="118170" y="127466"/>
                  <a:pt x="111502" y="131276"/>
                </a:cubicBezTo>
                <a:cubicBezTo>
                  <a:pt x="109597" y="132228"/>
                  <a:pt x="99120" y="139848"/>
                  <a:pt x="96262" y="138896"/>
                </a:cubicBezTo>
                <a:cubicBezTo>
                  <a:pt x="91499" y="136991"/>
                  <a:pt x="95310" y="135086"/>
                  <a:pt x="95310" y="131276"/>
                </a:cubicBezTo>
                <a:cubicBezTo>
                  <a:pt x="94357" y="122703"/>
                  <a:pt x="100072" y="112226"/>
                  <a:pt x="99120" y="103653"/>
                </a:cubicBezTo>
                <a:cubicBezTo>
                  <a:pt x="98167" y="94128"/>
                  <a:pt x="93404" y="90318"/>
                  <a:pt x="87690" y="83651"/>
                </a:cubicBezTo>
                <a:cubicBezTo>
                  <a:pt x="82927" y="78888"/>
                  <a:pt x="69592" y="70316"/>
                  <a:pt x="74354" y="65553"/>
                </a:cubicBezTo>
                <a:cubicBezTo>
                  <a:pt x="77212" y="61743"/>
                  <a:pt x="97215" y="62696"/>
                  <a:pt x="102929" y="61743"/>
                </a:cubicBezTo>
                <a:cubicBezTo>
                  <a:pt x="110549" y="59838"/>
                  <a:pt x="114360" y="56028"/>
                  <a:pt x="119122" y="49361"/>
                </a:cubicBezTo>
                <a:cubicBezTo>
                  <a:pt x="121027" y="45551"/>
                  <a:pt x="129599" y="20786"/>
                  <a:pt x="135315" y="23643"/>
                </a:cubicBezTo>
                <a:cubicBezTo>
                  <a:pt x="141982" y="37931"/>
                  <a:pt x="146745" y="56028"/>
                  <a:pt x="163890" y="60791"/>
                </a:cubicBezTo>
                <a:cubicBezTo>
                  <a:pt x="169604" y="62696"/>
                  <a:pt x="188654" y="60791"/>
                  <a:pt x="192465" y="64601"/>
                </a:cubicBezTo>
                <a:cubicBezTo>
                  <a:pt x="196274" y="70316"/>
                  <a:pt x="182940" y="78888"/>
                  <a:pt x="179129" y="83651"/>
                </a:cubicBezTo>
                <a:close/>
                <a:moveTo>
                  <a:pt x="321052" y="139848"/>
                </a:moveTo>
                <a:cubicBezTo>
                  <a:pt x="314385" y="137943"/>
                  <a:pt x="302002" y="139848"/>
                  <a:pt x="296287" y="136038"/>
                </a:cubicBezTo>
                <a:cubicBezTo>
                  <a:pt x="290572" y="132228"/>
                  <a:pt x="286762" y="118893"/>
                  <a:pt x="283904" y="112226"/>
                </a:cubicBezTo>
                <a:cubicBezTo>
                  <a:pt x="282952" y="110321"/>
                  <a:pt x="281999" y="109368"/>
                  <a:pt x="281047" y="108416"/>
                </a:cubicBezTo>
                <a:cubicBezTo>
                  <a:pt x="268665" y="95081"/>
                  <a:pt x="253424" y="104606"/>
                  <a:pt x="246757" y="117941"/>
                </a:cubicBezTo>
                <a:cubicBezTo>
                  <a:pt x="243899" y="123656"/>
                  <a:pt x="241995" y="132228"/>
                  <a:pt x="236279" y="136038"/>
                </a:cubicBezTo>
                <a:cubicBezTo>
                  <a:pt x="229612" y="139848"/>
                  <a:pt x="219135" y="136991"/>
                  <a:pt x="212467" y="139848"/>
                </a:cubicBezTo>
                <a:cubicBezTo>
                  <a:pt x="196274" y="144611"/>
                  <a:pt x="192465" y="160803"/>
                  <a:pt x="202942" y="174138"/>
                </a:cubicBezTo>
                <a:cubicBezTo>
                  <a:pt x="207704" y="179853"/>
                  <a:pt x="217229" y="184616"/>
                  <a:pt x="220087" y="191283"/>
                </a:cubicBezTo>
                <a:cubicBezTo>
                  <a:pt x="221992" y="196998"/>
                  <a:pt x="217229" y="208428"/>
                  <a:pt x="216277" y="215096"/>
                </a:cubicBezTo>
                <a:cubicBezTo>
                  <a:pt x="215324" y="233193"/>
                  <a:pt x="227707" y="243671"/>
                  <a:pt x="244852" y="237003"/>
                </a:cubicBezTo>
                <a:cubicBezTo>
                  <a:pt x="251520" y="234146"/>
                  <a:pt x="259140" y="226526"/>
                  <a:pt x="265807" y="226526"/>
                </a:cubicBezTo>
                <a:cubicBezTo>
                  <a:pt x="272474" y="226526"/>
                  <a:pt x="280095" y="233193"/>
                  <a:pt x="285810" y="236051"/>
                </a:cubicBezTo>
                <a:cubicBezTo>
                  <a:pt x="302954" y="243671"/>
                  <a:pt x="318195" y="236051"/>
                  <a:pt x="317242" y="216048"/>
                </a:cubicBezTo>
                <a:cubicBezTo>
                  <a:pt x="317242" y="209381"/>
                  <a:pt x="312479" y="200808"/>
                  <a:pt x="313432" y="194141"/>
                </a:cubicBezTo>
                <a:cubicBezTo>
                  <a:pt x="314385" y="188426"/>
                  <a:pt x="322957" y="182711"/>
                  <a:pt x="327720" y="177948"/>
                </a:cubicBezTo>
                <a:cubicBezTo>
                  <a:pt x="340102" y="163661"/>
                  <a:pt x="341054" y="145563"/>
                  <a:pt x="321052" y="139848"/>
                </a:cubicBezTo>
                <a:close/>
                <a:moveTo>
                  <a:pt x="303907" y="172233"/>
                </a:moveTo>
                <a:cubicBezTo>
                  <a:pt x="288667" y="188426"/>
                  <a:pt x="299145" y="195093"/>
                  <a:pt x="297240" y="214143"/>
                </a:cubicBezTo>
                <a:cubicBezTo>
                  <a:pt x="297240" y="216048"/>
                  <a:pt x="298192" y="218906"/>
                  <a:pt x="298192" y="218906"/>
                </a:cubicBezTo>
                <a:cubicBezTo>
                  <a:pt x="296287" y="219858"/>
                  <a:pt x="287715" y="213191"/>
                  <a:pt x="285810" y="212238"/>
                </a:cubicBezTo>
                <a:cubicBezTo>
                  <a:pt x="280095" y="209381"/>
                  <a:pt x="273427" y="204618"/>
                  <a:pt x="266760" y="204618"/>
                </a:cubicBezTo>
                <a:cubicBezTo>
                  <a:pt x="260092" y="204618"/>
                  <a:pt x="253424" y="209381"/>
                  <a:pt x="247710" y="212238"/>
                </a:cubicBezTo>
                <a:cubicBezTo>
                  <a:pt x="245804" y="213191"/>
                  <a:pt x="237232" y="219858"/>
                  <a:pt x="235327" y="218906"/>
                </a:cubicBezTo>
                <a:cubicBezTo>
                  <a:pt x="236279" y="218906"/>
                  <a:pt x="237232" y="217001"/>
                  <a:pt x="236279" y="214143"/>
                </a:cubicBezTo>
                <a:cubicBezTo>
                  <a:pt x="234374" y="195093"/>
                  <a:pt x="244852" y="188426"/>
                  <a:pt x="229612" y="172233"/>
                </a:cubicBezTo>
                <a:cubicBezTo>
                  <a:pt x="226754" y="169376"/>
                  <a:pt x="216277" y="160803"/>
                  <a:pt x="217229" y="159851"/>
                </a:cubicBezTo>
                <a:cubicBezTo>
                  <a:pt x="219135" y="156993"/>
                  <a:pt x="237232" y="157946"/>
                  <a:pt x="241042" y="156041"/>
                </a:cubicBezTo>
                <a:cubicBezTo>
                  <a:pt x="247710" y="154136"/>
                  <a:pt x="251520" y="151278"/>
                  <a:pt x="255329" y="145563"/>
                </a:cubicBezTo>
                <a:cubicBezTo>
                  <a:pt x="257235" y="142706"/>
                  <a:pt x="263902" y="125561"/>
                  <a:pt x="266760" y="125561"/>
                </a:cubicBezTo>
                <a:cubicBezTo>
                  <a:pt x="272474" y="137943"/>
                  <a:pt x="277237" y="152231"/>
                  <a:pt x="291524" y="156993"/>
                </a:cubicBezTo>
                <a:cubicBezTo>
                  <a:pt x="296287" y="157946"/>
                  <a:pt x="313432" y="156993"/>
                  <a:pt x="315337" y="160803"/>
                </a:cubicBezTo>
                <a:cubicBezTo>
                  <a:pt x="316290" y="160803"/>
                  <a:pt x="305812" y="169376"/>
                  <a:pt x="303907" y="172233"/>
                </a:cubicBezTo>
                <a:close/>
                <a:moveTo>
                  <a:pt x="92452" y="296058"/>
                </a:moveTo>
                <a:cubicBezTo>
                  <a:pt x="87690" y="295106"/>
                  <a:pt x="79117" y="296058"/>
                  <a:pt x="75307" y="293201"/>
                </a:cubicBezTo>
                <a:cubicBezTo>
                  <a:pt x="74354" y="293201"/>
                  <a:pt x="69592" y="280818"/>
                  <a:pt x="68640" y="277961"/>
                </a:cubicBezTo>
                <a:cubicBezTo>
                  <a:pt x="67687" y="276056"/>
                  <a:pt x="66735" y="275103"/>
                  <a:pt x="64829" y="274151"/>
                </a:cubicBezTo>
                <a:cubicBezTo>
                  <a:pt x="55304" y="264626"/>
                  <a:pt x="42922" y="271293"/>
                  <a:pt x="36254" y="282723"/>
                </a:cubicBezTo>
                <a:cubicBezTo>
                  <a:pt x="34349" y="285581"/>
                  <a:pt x="31492" y="293201"/>
                  <a:pt x="30540" y="294153"/>
                </a:cubicBezTo>
                <a:cubicBezTo>
                  <a:pt x="25777" y="297011"/>
                  <a:pt x="18157" y="295106"/>
                  <a:pt x="13395" y="297011"/>
                </a:cubicBezTo>
                <a:cubicBezTo>
                  <a:pt x="-893" y="300821"/>
                  <a:pt x="-3751" y="315108"/>
                  <a:pt x="4822" y="325586"/>
                </a:cubicBezTo>
                <a:cubicBezTo>
                  <a:pt x="7679" y="329396"/>
                  <a:pt x="13395" y="332253"/>
                  <a:pt x="16252" y="337016"/>
                </a:cubicBezTo>
                <a:cubicBezTo>
                  <a:pt x="16252" y="338921"/>
                  <a:pt x="15299" y="340826"/>
                  <a:pt x="15299" y="341778"/>
                </a:cubicBezTo>
                <a:cubicBezTo>
                  <a:pt x="14347" y="344636"/>
                  <a:pt x="14347" y="348446"/>
                  <a:pt x="13395" y="351303"/>
                </a:cubicBezTo>
                <a:cubicBezTo>
                  <a:pt x="12442" y="366543"/>
                  <a:pt x="23872" y="376068"/>
                  <a:pt x="38160" y="370353"/>
                </a:cubicBezTo>
                <a:cubicBezTo>
                  <a:pt x="42922" y="368448"/>
                  <a:pt x="47685" y="364638"/>
                  <a:pt x="52447" y="362733"/>
                </a:cubicBezTo>
                <a:cubicBezTo>
                  <a:pt x="52447" y="362733"/>
                  <a:pt x="53399" y="363686"/>
                  <a:pt x="54352" y="363686"/>
                </a:cubicBezTo>
                <a:cubicBezTo>
                  <a:pt x="57210" y="365591"/>
                  <a:pt x="61020" y="367496"/>
                  <a:pt x="63877" y="368448"/>
                </a:cubicBezTo>
                <a:cubicBezTo>
                  <a:pt x="78165" y="375116"/>
                  <a:pt x="91499" y="367496"/>
                  <a:pt x="90547" y="351303"/>
                </a:cubicBezTo>
                <a:cubicBezTo>
                  <a:pt x="90547" y="346541"/>
                  <a:pt x="87690" y="340826"/>
                  <a:pt x="87690" y="336063"/>
                </a:cubicBezTo>
                <a:cubicBezTo>
                  <a:pt x="87690" y="336063"/>
                  <a:pt x="88642" y="336063"/>
                  <a:pt x="89595" y="335111"/>
                </a:cubicBezTo>
                <a:cubicBezTo>
                  <a:pt x="92452" y="333206"/>
                  <a:pt x="95310" y="330348"/>
                  <a:pt x="97215" y="327491"/>
                </a:cubicBezTo>
                <a:cubicBezTo>
                  <a:pt x="108645" y="317013"/>
                  <a:pt x="108645" y="300821"/>
                  <a:pt x="92452" y="296058"/>
                </a:cubicBezTo>
                <a:close/>
                <a:moveTo>
                  <a:pt x="77212" y="319871"/>
                </a:moveTo>
                <a:cubicBezTo>
                  <a:pt x="70545" y="326538"/>
                  <a:pt x="66735" y="338921"/>
                  <a:pt x="69592" y="348446"/>
                </a:cubicBezTo>
                <a:cubicBezTo>
                  <a:pt x="68640" y="348446"/>
                  <a:pt x="68640" y="347493"/>
                  <a:pt x="67687" y="347493"/>
                </a:cubicBezTo>
                <a:cubicBezTo>
                  <a:pt x="62924" y="344636"/>
                  <a:pt x="58162" y="341778"/>
                  <a:pt x="52447" y="341778"/>
                </a:cubicBezTo>
                <a:cubicBezTo>
                  <a:pt x="46732" y="341778"/>
                  <a:pt x="41970" y="344636"/>
                  <a:pt x="37207" y="347493"/>
                </a:cubicBezTo>
                <a:cubicBezTo>
                  <a:pt x="37207" y="347493"/>
                  <a:pt x="36254" y="347493"/>
                  <a:pt x="35302" y="348446"/>
                </a:cubicBezTo>
                <a:cubicBezTo>
                  <a:pt x="39112" y="338921"/>
                  <a:pt x="34349" y="326538"/>
                  <a:pt x="27682" y="319871"/>
                </a:cubicBezTo>
                <a:cubicBezTo>
                  <a:pt x="26729" y="318918"/>
                  <a:pt x="25777" y="317013"/>
                  <a:pt x="23872" y="316061"/>
                </a:cubicBezTo>
                <a:cubicBezTo>
                  <a:pt x="27682" y="315108"/>
                  <a:pt x="33397" y="314156"/>
                  <a:pt x="34349" y="314156"/>
                </a:cubicBezTo>
                <a:cubicBezTo>
                  <a:pt x="40065" y="312251"/>
                  <a:pt x="42922" y="310346"/>
                  <a:pt x="46732" y="305583"/>
                </a:cubicBezTo>
                <a:cubicBezTo>
                  <a:pt x="48637" y="302726"/>
                  <a:pt x="49590" y="299868"/>
                  <a:pt x="51495" y="297011"/>
                </a:cubicBezTo>
                <a:cubicBezTo>
                  <a:pt x="51495" y="297011"/>
                  <a:pt x="51495" y="296058"/>
                  <a:pt x="52447" y="296058"/>
                </a:cubicBezTo>
                <a:cubicBezTo>
                  <a:pt x="56257" y="304631"/>
                  <a:pt x="60067" y="312251"/>
                  <a:pt x="69592" y="315108"/>
                </a:cubicBezTo>
                <a:cubicBezTo>
                  <a:pt x="71497" y="316061"/>
                  <a:pt x="76260" y="317013"/>
                  <a:pt x="80070" y="317013"/>
                </a:cubicBezTo>
                <a:cubicBezTo>
                  <a:pt x="80070" y="317013"/>
                  <a:pt x="78165" y="318918"/>
                  <a:pt x="77212" y="319871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7A7C1E46-EBC4-744D-633D-0F63DA044606}"/>
              </a:ext>
            </a:extLst>
          </p:cNvPr>
          <p:cNvSpPr/>
          <p:nvPr/>
        </p:nvSpPr>
        <p:spPr>
          <a:xfrm>
            <a:off x="407792" y="676296"/>
            <a:ext cx="405057" cy="446167"/>
          </a:xfrm>
          <a:custGeom>
            <a:avLst/>
            <a:gdLst>
              <a:gd name="connsiteX0" fmla="*/ 271394 w 347221"/>
              <a:gd name="connsiteY0" fmla="*/ 136952 h 382461"/>
              <a:gd name="connsiteX1" fmla="*/ 267584 w 347221"/>
              <a:gd name="connsiteY1" fmla="*/ 105520 h 382461"/>
              <a:gd name="connsiteX2" fmla="*/ 288539 w 347221"/>
              <a:gd name="connsiteY2" fmla="*/ 84565 h 382461"/>
              <a:gd name="connsiteX3" fmla="*/ 278062 w 347221"/>
              <a:gd name="connsiteY3" fmla="*/ 46465 h 382461"/>
              <a:gd name="connsiteX4" fmla="*/ 248534 w 347221"/>
              <a:gd name="connsiteY4" fmla="*/ 41702 h 382461"/>
              <a:gd name="connsiteX5" fmla="*/ 234247 w 347221"/>
              <a:gd name="connsiteY5" fmla="*/ 18842 h 382461"/>
              <a:gd name="connsiteX6" fmla="*/ 194241 w 347221"/>
              <a:gd name="connsiteY6" fmla="*/ 7412 h 382461"/>
              <a:gd name="connsiteX7" fmla="*/ 191384 w 347221"/>
              <a:gd name="connsiteY7" fmla="*/ 11222 h 382461"/>
              <a:gd name="connsiteX8" fmla="*/ 175191 w 347221"/>
              <a:gd name="connsiteY8" fmla="*/ 40750 h 382461"/>
              <a:gd name="connsiteX9" fmla="*/ 144711 w 347221"/>
              <a:gd name="connsiteY9" fmla="*/ 45512 h 382461"/>
              <a:gd name="connsiteX10" fmla="*/ 137091 w 347221"/>
              <a:gd name="connsiteY10" fmla="*/ 87422 h 382461"/>
              <a:gd name="connsiteX11" fmla="*/ 155189 w 347221"/>
              <a:gd name="connsiteY11" fmla="*/ 109330 h 382461"/>
              <a:gd name="connsiteX12" fmla="*/ 150427 w 347221"/>
              <a:gd name="connsiteY12" fmla="*/ 136952 h 382461"/>
              <a:gd name="connsiteX13" fmla="*/ 186622 w 347221"/>
              <a:gd name="connsiteY13" fmla="*/ 158860 h 382461"/>
              <a:gd name="connsiteX14" fmla="*/ 213291 w 347221"/>
              <a:gd name="connsiteY14" fmla="*/ 147430 h 382461"/>
              <a:gd name="connsiteX15" fmla="*/ 239009 w 347221"/>
              <a:gd name="connsiteY15" fmla="*/ 160765 h 382461"/>
              <a:gd name="connsiteX16" fmla="*/ 271394 w 347221"/>
              <a:gd name="connsiteY16" fmla="*/ 136952 h 382461"/>
              <a:gd name="connsiteX17" fmla="*/ 248534 w 347221"/>
              <a:gd name="connsiteY17" fmla="*/ 143620 h 382461"/>
              <a:gd name="connsiteX18" fmla="*/ 233294 w 347221"/>
              <a:gd name="connsiteY18" fmla="*/ 136000 h 382461"/>
              <a:gd name="connsiteX19" fmla="*/ 210434 w 347221"/>
              <a:gd name="connsiteY19" fmla="*/ 127427 h 382461"/>
              <a:gd name="connsiteX20" fmla="*/ 187574 w 347221"/>
              <a:gd name="connsiteY20" fmla="*/ 136000 h 382461"/>
              <a:gd name="connsiteX21" fmla="*/ 172334 w 347221"/>
              <a:gd name="connsiteY21" fmla="*/ 143620 h 382461"/>
              <a:gd name="connsiteX22" fmla="*/ 171382 w 347221"/>
              <a:gd name="connsiteY22" fmla="*/ 135047 h 382461"/>
              <a:gd name="connsiteX23" fmla="*/ 163761 w 347221"/>
              <a:gd name="connsiteY23" fmla="*/ 85517 h 382461"/>
              <a:gd name="connsiteX24" fmla="*/ 149474 w 347221"/>
              <a:gd name="connsiteY24" fmla="*/ 66467 h 382461"/>
              <a:gd name="connsiteX25" fmla="*/ 179002 w 347221"/>
              <a:gd name="connsiteY25" fmla="*/ 62657 h 382461"/>
              <a:gd name="connsiteX26" fmla="*/ 208529 w 347221"/>
              <a:gd name="connsiteY26" fmla="*/ 24557 h 382461"/>
              <a:gd name="connsiteX27" fmla="*/ 225674 w 347221"/>
              <a:gd name="connsiteY27" fmla="*/ 50275 h 382461"/>
              <a:gd name="connsiteX28" fmla="*/ 242819 w 347221"/>
              <a:gd name="connsiteY28" fmla="*/ 62657 h 382461"/>
              <a:gd name="connsiteX29" fmla="*/ 272347 w 347221"/>
              <a:gd name="connsiteY29" fmla="*/ 66467 h 382461"/>
              <a:gd name="connsiteX30" fmla="*/ 258059 w 347221"/>
              <a:gd name="connsiteY30" fmla="*/ 85517 h 382461"/>
              <a:gd name="connsiteX31" fmla="*/ 245677 w 347221"/>
              <a:gd name="connsiteY31" fmla="*/ 106472 h 382461"/>
              <a:gd name="connsiteX32" fmla="*/ 249486 w 347221"/>
              <a:gd name="connsiteY32" fmla="*/ 135047 h 382461"/>
              <a:gd name="connsiteX33" fmla="*/ 248534 w 347221"/>
              <a:gd name="connsiteY33" fmla="*/ 143620 h 382461"/>
              <a:gd name="connsiteX34" fmla="*/ 129472 w 347221"/>
              <a:gd name="connsiteY34" fmla="*/ 143620 h 382461"/>
              <a:gd name="connsiteX35" fmla="*/ 104707 w 347221"/>
              <a:gd name="connsiteY35" fmla="*/ 139810 h 382461"/>
              <a:gd name="connsiteX36" fmla="*/ 94229 w 347221"/>
              <a:gd name="connsiteY36" fmla="*/ 121712 h 382461"/>
              <a:gd name="connsiteX37" fmla="*/ 58034 w 347221"/>
              <a:gd name="connsiteY37" fmla="*/ 112187 h 382461"/>
              <a:gd name="connsiteX38" fmla="*/ 55177 w 347221"/>
              <a:gd name="connsiteY38" fmla="*/ 115997 h 382461"/>
              <a:gd name="connsiteX39" fmla="*/ 41841 w 347221"/>
              <a:gd name="connsiteY39" fmla="*/ 139810 h 382461"/>
              <a:gd name="connsiteX40" fmla="*/ 16124 w 347221"/>
              <a:gd name="connsiteY40" fmla="*/ 143620 h 382461"/>
              <a:gd name="connsiteX41" fmla="*/ 8504 w 347221"/>
              <a:gd name="connsiteY41" fmla="*/ 181720 h 382461"/>
              <a:gd name="connsiteX42" fmla="*/ 23744 w 347221"/>
              <a:gd name="connsiteY42" fmla="*/ 198865 h 382461"/>
              <a:gd name="connsiteX43" fmla="*/ 19934 w 347221"/>
              <a:gd name="connsiteY43" fmla="*/ 221725 h 382461"/>
              <a:gd name="connsiteX44" fmla="*/ 52319 w 347221"/>
              <a:gd name="connsiteY44" fmla="*/ 242680 h 382461"/>
              <a:gd name="connsiteX45" fmla="*/ 73274 w 347221"/>
              <a:gd name="connsiteY45" fmla="*/ 233155 h 382461"/>
              <a:gd name="connsiteX46" fmla="*/ 94229 w 347221"/>
              <a:gd name="connsiteY46" fmla="*/ 244585 h 382461"/>
              <a:gd name="connsiteX47" fmla="*/ 124709 w 347221"/>
              <a:gd name="connsiteY47" fmla="*/ 221725 h 382461"/>
              <a:gd name="connsiteX48" fmla="*/ 120899 w 347221"/>
              <a:gd name="connsiteY48" fmla="*/ 196960 h 382461"/>
              <a:gd name="connsiteX49" fmla="*/ 138997 w 347221"/>
              <a:gd name="connsiteY49" fmla="*/ 179815 h 382461"/>
              <a:gd name="connsiteX50" fmla="*/ 129472 w 347221"/>
              <a:gd name="connsiteY50" fmla="*/ 143620 h 382461"/>
              <a:gd name="connsiteX51" fmla="*/ 111374 w 347221"/>
              <a:gd name="connsiteY51" fmla="*/ 176957 h 382461"/>
              <a:gd name="connsiteX52" fmla="*/ 103754 w 347221"/>
              <a:gd name="connsiteY52" fmla="*/ 219820 h 382461"/>
              <a:gd name="connsiteX53" fmla="*/ 105659 w 347221"/>
              <a:gd name="connsiteY53" fmla="*/ 224582 h 382461"/>
              <a:gd name="connsiteX54" fmla="*/ 92324 w 347221"/>
              <a:gd name="connsiteY54" fmla="*/ 217915 h 382461"/>
              <a:gd name="connsiteX55" fmla="*/ 72322 w 347221"/>
              <a:gd name="connsiteY55" fmla="*/ 210295 h 382461"/>
              <a:gd name="connsiteX56" fmla="*/ 52319 w 347221"/>
              <a:gd name="connsiteY56" fmla="*/ 217915 h 382461"/>
              <a:gd name="connsiteX57" fmla="*/ 38984 w 347221"/>
              <a:gd name="connsiteY57" fmla="*/ 224582 h 382461"/>
              <a:gd name="connsiteX58" fmla="*/ 40889 w 347221"/>
              <a:gd name="connsiteY58" fmla="*/ 219820 h 382461"/>
              <a:gd name="connsiteX59" fmla="*/ 33269 w 347221"/>
              <a:gd name="connsiteY59" fmla="*/ 176957 h 382461"/>
              <a:gd name="connsiteX60" fmla="*/ 20886 w 347221"/>
              <a:gd name="connsiteY60" fmla="*/ 163622 h 382461"/>
              <a:gd name="connsiteX61" fmla="*/ 45652 w 347221"/>
              <a:gd name="connsiteY61" fmla="*/ 159812 h 382461"/>
              <a:gd name="connsiteX62" fmla="*/ 71369 w 347221"/>
              <a:gd name="connsiteY62" fmla="*/ 127427 h 382461"/>
              <a:gd name="connsiteX63" fmla="*/ 82799 w 347221"/>
              <a:gd name="connsiteY63" fmla="*/ 148382 h 382461"/>
              <a:gd name="connsiteX64" fmla="*/ 98039 w 347221"/>
              <a:gd name="connsiteY64" fmla="*/ 159812 h 382461"/>
              <a:gd name="connsiteX65" fmla="*/ 122804 w 347221"/>
              <a:gd name="connsiteY65" fmla="*/ 163622 h 382461"/>
              <a:gd name="connsiteX66" fmla="*/ 111374 w 347221"/>
              <a:gd name="connsiteY66" fmla="*/ 176957 h 382461"/>
              <a:gd name="connsiteX67" fmla="*/ 334259 w 347221"/>
              <a:gd name="connsiteY67" fmla="*/ 304592 h 382461"/>
              <a:gd name="connsiteX68" fmla="*/ 316162 w 347221"/>
              <a:gd name="connsiteY68" fmla="*/ 301735 h 382461"/>
              <a:gd name="connsiteX69" fmla="*/ 310447 w 347221"/>
              <a:gd name="connsiteY69" fmla="*/ 290305 h 382461"/>
              <a:gd name="connsiteX70" fmla="*/ 280919 w 347221"/>
              <a:gd name="connsiteY70" fmla="*/ 281732 h 382461"/>
              <a:gd name="connsiteX71" fmla="*/ 277109 w 347221"/>
              <a:gd name="connsiteY71" fmla="*/ 285542 h 382461"/>
              <a:gd name="connsiteX72" fmla="*/ 269489 w 347221"/>
              <a:gd name="connsiteY72" fmla="*/ 301735 h 382461"/>
              <a:gd name="connsiteX73" fmla="*/ 251391 w 347221"/>
              <a:gd name="connsiteY73" fmla="*/ 304592 h 382461"/>
              <a:gd name="connsiteX74" fmla="*/ 244724 w 347221"/>
              <a:gd name="connsiteY74" fmla="*/ 336977 h 382461"/>
              <a:gd name="connsiteX75" fmla="*/ 253297 w 347221"/>
              <a:gd name="connsiteY75" fmla="*/ 344597 h 382461"/>
              <a:gd name="connsiteX76" fmla="*/ 255202 w 347221"/>
              <a:gd name="connsiteY76" fmla="*/ 345550 h 382461"/>
              <a:gd name="connsiteX77" fmla="*/ 252344 w 347221"/>
              <a:gd name="connsiteY77" fmla="*/ 361742 h 382461"/>
              <a:gd name="connsiteX78" fmla="*/ 279966 w 347221"/>
              <a:gd name="connsiteY78" fmla="*/ 379840 h 382461"/>
              <a:gd name="connsiteX79" fmla="*/ 290444 w 347221"/>
              <a:gd name="connsiteY79" fmla="*/ 374125 h 382461"/>
              <a:gd name="connsiteX80" fmla="*/ 292349 w 347221"/>
              <a:gd name="connsiteY80" fmla="*/ 373172 h 382461"/>
              <a:gd name="connsiteX81" fmla="*/ 306637 w 347221"/>
              <a:gd name="connsiteY81" fmla="*/ 380792 h 382461"/>
              <a:gd name="connsiteX82" fmla="*/ 332354 w 347221"/>
              <a:gd name="connsiteY82" fmla="*/ 360790 h 382461"/>
              <a:gd name="connsiteX83" fmla="*/ 330449 w 347221"/>
              <a:gd name="connsiteY83" fmla="*/ 350312 h 382461"/>
              <a:gd name="connsiteX84" fmla="*/ 329497 w 347221"/>
              <a:gd name="connsiteY84" fmla="*/ 345550 h 382461"/>
              <a:gd name="connsiteX85" fmla="*/ 340927 w 347221"/>
              <a:gd name="connsiteY85" fmla="*/ 334120 h 382461"/>
              <a:gd name="connsiteX86" fmla="*/ 334259 w 347221"/>
              <a:gd name="connsiteY86" fmla="*/ 304592 h 382461"/>
              <a:gd name="connsiteX87" fmla="*/ 318066 w 347221"/>
              <a:gd name="connsiteY87" fmla="*/ 329357 h 382461"/>
              <a:gd name="connsiteX88" fmla="*/ 310447 w 347221"/>
              <a:gd name="connsiteY88" fmla="*/ 358885 h 382461"/>
              <a:gd name="connsiteX89" fmla="*/ 308541 w 347221"/>
              <a:gd name="connsiteY89" fmla="*/ 357932 h 382461"/>
              <a:gd name="connsiteX90" fmla="*/ 293302 w 347221"/>
              <a:gd name="connsiteY90" fmla="*/ 352217 h 382461"/>
              <a:gd name="connsiteX91" fmla="*/ 278062 w 347221"/>
              <a:gd name="connsiteY91" fmla="*/ 357932 h 382461"/>
              <a:gd name="connsiteX92" fmla="*/ 276157 w 347221"/>
              <a:gd name="connsiteY92" fmla="*/ 358885 h 382461"/>
              <a:gd name="connsiteX93" fmla="*/ 268537 w 347221"/>
              <a:gd name="connsiteY93" fmla="*/ 329357 h 382461"/>
              <a:gd name="connsiteX94" fmla="*/ 264727 w 347221"/>
              <a:gd name="connsiteY94" fmla="*/ 325547 h 382461"/>
              <a:gd name="connsiteX95" fmla="*/ 276157 w 347221"/>
              <a:gd name="connsiteY95" fmla="*/ 322690 h 382461"/>
              <a:gd name="connsiteX96" fmla="*/ 294254 w 347221"/>
              <a:gd name="connsiteY96" fmla="*/ 302687 h 382461"/>
              <a:gd name="connsiteX97" fmla="*/ 295207 w 347221"/>
              <a:gd name="connsiteY97" fmla="*/ 303640 h 382461"/>
              <a:gd name="connsiteX98" fmla="*/ 299969 w 347221"/>
              <a:gd name="connsiteY98" fmla="*/ 313165 h 382461"/>
              <a:gd name="connsiteX99" fmla="*/ 312352 w 347221"/>
              <a:gd name="connsiteY99" fmla="*/ 322690 h 382461"/>
              <a:gd name="connsiteX100" fmla="*/ 323782 w 347221"/>
              <a:gd name="connsiteY100" fmla="*/ 325547 h 382461"/>
              <a:gd name="connsiteX101" fmla="*/ 318066 w 347221"/>
              <a:gd name="connsiteY101" fmla="*/ 329357 h 38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47221" h="382461">
                <a:moveTo>
                  <a:pt x="271394" y="136952"/>
                </a:moveTo>
                <a:cubicBezTo>
                  <a:pt x="270441" y="127427"/>
                  <a:pt x="263774" y="114092"/>
                  <a:pt x="267584" y="105520"/>
                </a:cubicBezTo>
                <a:cubicBezTo>
                  <a:pt x="271394" y="97900"/>
                  <a:pt x="282824" y="92185"/>
                  <a:pt x="288539" y="84565"/>
                </a:cubicBezTo>
                <a:cubicBezTo>
                  <a:pt x="300922" y="70277"/>
                  <a:pt x="296159" y="52180"/>
                  <a:pt x="278062" y="46465"/>
                </a:cubicBezTo>
                <a:cubicBezTo>
                  <a:pt x="269489" y="43607"/>
                  <a:pt x="256154" y="46465"/>
                  <a:pt x="248534" y="41702"/>
                </a:cubicBezTo>
                <a:cubicBezTo>
                  <a:pt x="240914" y="37892"/>
                  <a:pt x="239009" y="26462"/>
                  <a:pt x="234247" y="18842"/>
                </a:cubicBezTo>
                <a:cubicBezTo>
                  <a:pt x="225674" y="2650"/>
                  <a:pt x="209482" y="-7828"/>
                  <a:pt x="194241" y="7412"/>
                </a:cubicBezTo>
                <a:cubicBezTo>
                  <a:pt x="193289" y="8365"/>
                  <a:pt x="192336" y="9317"/>
                  <a:pt x="191384" y="11222"/>
                </a:cubicBezTo>
                <a:cubicBezTo>
                  <a:pt x="187574" y="19795"/>
                  <a:pt x="182811" y="35987"/>
                  <a:pt x="175191" y="40750"/>
                </a:cubicBezTo>
                <a:cubicBezTo>
                  <a:pt x="167572" y="45512"/>
                  <a:pt x="153284" y="42655"/>
                  <a:pt x="144711" y="45512"/>
                </a:cubicBezTo>
                <a:cubicBezTo>
                  <a:pt x="121852" y="52180"/>
                  <a:pt x="122804" y="72182"/>
                  <a:pt x="137091" y="87422"/>
                </a:cubicBezTo>
                <a:cubicBezTo>
                  <a:pt x="143759" y="94090"/>
                  <a:pt x="154236" y="100757"/>
                  <a:pt x="155189" y="109330"/>
                </a:cubicBezTo>
                <a:cubicBezTo>
                  <a:pt x="156141" y="117902"/>
                  <a:pt x="151379" y="128380"/>
                  <a:pt x="150427" y="136952"/>
                </a:cubicBezTo>
                <a:cubicBezTo>
                  <a:pt x="149474" y="159812"/>
                  <a:pt x="167572" y="167432"/>
                  <a:pt x="186622" y="158860"/>
                </a:cubicBezTo>
                <a:cubicBezTo>
                  <a:pt x="195194" y="155050"/>
                  <a:pt x="204719" y="146477"/>
                  <a:pt x="213291" y="147430"/>
                </a:cubicBezTo>
                <a:cubicBezTo>
                  <a:pt x="221864" y="148382"/>
                  <a:pt x="230436" y="157907"/>
                  <a:pt x="239009" y="160765"/>
                </a:cubicBezTo>
                <a:cubicBezTo>
                  <a:pt x="258059" y="169337"/>
                  <a:pt x="272347" y="156955"/>
                  <a:pt x="271394" y="136952"/>
                </a:cubicBezTo>
                <a:close/>
                <a:moveTo>
                  <a:pt x="248534" y="143620"/>
                </a:moveTo>
                <a:cubicBezTo>
                  <a:pt x="246629" y="144572"/>
                  <a:pt x="235199" y="136952"/>
                  <a:pt x="233294" y="136000"/>
                </a:cubicBezTo>
                <a:cubicBezTo>
                  <a:pt x="226627" y="132190"/>
                  <a:pt x="219007" y="127427"/>
                  <a:pt x="210434" y="127427"/>
                </a:cubicBezTo>
                <a:cubicBezTo>
                  <a:pt x="202814" y="127427"/>
                  <a:pt x="194241" y="133142"/>
                  <a:pt x="187574" y="136000"/>
                </a:cubicBezTo>
                <a:cubicBezTo>
                  <a:pt x="185669" y="136952"/>
                  <a:pt x="174239" y="144572"/>
                  <a:pt x="172334" y="143620"/>
                </a:cubicBezTo>
                <a:cubicBezTo>
                  <a:pt x="167572" y="141715"/>
                  <a:pt x="171382" y="138857"/>
                  <a:pt x="171382" y="135047"/>
                </a:cubicBezTo>
                <a:cubicBezTo>
                  <a:pt x="168524" y="112187"/>
                  <a:pt x="181859" y="104567"/>
                  <a:pt x="163761" y="85517"/>
                </a:cubicBezTo>
                <a:cubicBezTo>
                  <a:pt x="158999" y="80755"/>
                  <a:pt x="145664" y="72182"/>
                  <a:pt x="149474" y="66467"/>
                </a:cubicBezTo>
                <a:cubicBezTo>
                  <a:pt x="153284" y="61705"/>
                  <a:pt x="172334" y="63610"/>
                  <a:pt x="179002" y="62657"/>
                </a:cubicBezTo>
                <a:cubicBezTo>
                  <a:pt x="196147" y="57895"/>
                  <a:pt x="201861" y="38845"/>
                  <a:pt x="208529" y="24557"/>
                </a:cubicBezTo>
                <a:cubicBezTo>
                  <a:pt x="214244" y="21700"/>
                  <a:pt x="223769" y="47417"/>
                  <a:pt x="225674" y="50275"/>
                </a:cubicBezTo>
                <a:cubicBezTo>
                  <a:pt x="230436" y="56942"/>
                  <a:pt x="234247" y="60752"/>
                  <a:pt x="242819" y="62657"/>
                </a:cubicBezTo>
                <a:cubicBezTo>
                  <a:pt x="247582" y="64562"/>
                  <a:pt x="268537" y="62657"/>
                  <a:pt x="272347" y="66467"/>
                </a:cubicBezTo>
                <a:cubicBezTo>
                  <a:pt x="277109" y="72182"/>
                  <a:pt x="262822" y="80755"/>
                  <a:pt x="258059" y="85517"/>
                </a:cubicBezTo>
                <a:cubicBezTo>
                  <a:pt x="251391" y="92185"/>
                  <a:pt x="246629" y="96947"/>
                  <a:pt x="245677" y="106472"/>
                </a:cubicBezTo>
                <a:cubicBezTo>
                  <a:pt x="244724" y="115997"/>
                  <a:pt x="251391" y="125522"/>
                  <a:pt x="249486" y="135047"/>
                </a:cubicBezTo>
                <a:cubicBezTo>
                  <a:pt x="249486" y="138857"/>
                  <a:pt x="253297" y="141715"/>
                  <a:pt x="248534" y="143620"/>
                </a:cubicBezTo>
                <a:close/>
                <a:moveTo>
                  <a:pt x="129472" y="143620"/>
                </a:moveTo>
                <a:cubicBezTo>
                  <a:pt x="121852" y="141715"/>
                  <a:pt x="111374" y="143620"/>
                  <a:pt x="104707" y="139810"/>
                </a:cubicBezTo>
                <a:cubicBezTo>
                  <a:pt x="98991" y="136952"/>
                  <a:pt x="97086" y="127427"/>
                  <a:pt x="94229" y="121712"/>
                </a:cubicBezTo>
                <a:cubicBezTo>
                  <a:pt x="86609" y="107425"/>
                  <a:pt x="71369" y="97900"/>
                  <a:pt x="58034" y="112187"/>
                </a:cubicBezTo>
                <a:cubicBezTo>
                  <a:pt x="57082" y="113140"/>
                  <a:pt x="56129" y="114092"/>
                  <a:pt x="55177" y="115997"/>
                </a:cubicBezTo>
                <a:cubicBezTo>
                  <a:pt x="52319" y="122665"/>
                  <a:pt x="48509" y="136000"/>
                  <a:pt x="41841" y="139810"/>
                </a:cubicBezTo>
                <a:cubicBezTo>
                  <a:pt x="36127" y="143620"/>
                  <a:pt x="23744" y="141715"/>
                  <a:pt x="16124" y="143620"/>
                </a:cubicBezTo>
                <a:cubicBezTo>
                  <a:pt x="-3878" y="149335"/>
                  <a:pt x="-3878" y="168385"/>
                  <a:pt x="8504" y="181720"/>
                </a:cubicBezTo>
                <a:cubicBezTo>
                  <a:pt x="13266" y="186482"/>
                  <a:pt x="21839" y="192197"/>
                  <a:pt x="23744" y="198865"/>
                </a:cubicBezTo>
                <a:cubicBezTo>
                  <a:pt x="24697" y="205532"/>
                  <a:pt x="19934" y="215057"/>
                  <a:pt x="19934" y="221725"/>
                </a:cubicBezTo>
                <a:cubicBezTo>
                  <a:pt x="18982" y="242680"/>
                  <a:pt x="35174" y="250300"/>
                  <a:pt x="52319" y="242680"/>
                </a:cubicBezTo>
                <a:cubicBezTo>
                  <a:pt x="58986" y="239822"/>
                  <a:pt x="66607" y="232202"/>
                  <a:pt x="73274" y="233155"/>
                </a:cubicBezTo>
                <a:cubicBezTo>
                  <a:pt x="79941" y="233155"/>
                  <a:pt x="87561" y="241727"/>
                  <a:pt x="94229" y="244585"/>
                </a:cubicBezTo>
                <a:cubicBezTo>
                  <a:pt x="112327" y="251252"/>
                  <a:pt x="125661" y="239822"/>
                  <a:pt x="124709" y="221725"/>
                </a:cubicBezTo>
                <a:cubicBezTo>
                  <a:pt x="123757" y="215057"/>
                  <a:pt x="118994" y="202675"/>
                  <a:pt x="120899" y="196960"/>
                </a:cubicBezTo>
                <a:cubicBezTo>
                  <a:pt x="123757" y="190292"/>
                  <a:pt x="134234" y="185530"/>
                  <a:pt x="138997" y="179815"/>
                </a:cubicBezTo>
                <a:cubicBezTo>
                  <a:pt x="150427" y="165527"/>
                  <a:pt x="146616" y="149335"/>
                  <a:pt x="129472" y="143620"/>
                </a:cubicBezTo>
                <a:close/>
                <a:moveTo>
                  <a:pt x="111374" y="176957"/>
                </a:moveTo>
                <a:cubicBezTo>
                  <a:pt x="95182" y="193150"/>
                  <a:pt x="106611" y="200770"/>
                  <a:pt x="103754" y="219820"/>
                </a:cubicBezTo>
                <a:cubicBezTo>
                  <a:pt x="103754" y="222677"/>
                  <a:pt x="104707" y="224582"/>
                  <a:pt x="105659" y="224582"/>
                </a:cubicBezTo>
                <a:cubicBezTo>
                  <a:pt x="103754" y="225535"/>
                  <a:pt x="94229" y="218867"/>
                  <a:pt x="92324" y="217915"/>
                </a:cubicBezTo>
                <a:cubicBezTo>
                  <a:pt x="86609" y="215057"/>
                  <a:pt x="79941" y="210295"/>
                  <a:pt x="72322" y="210295"/>
                </a:cubicBezTo>
                <a:cubicBezTo>
                  <a:pt x="65654" y="210295"/>
                  <a:pt x="58986" y="215057"/>
                  <a:pt x="52319" y="217915"/>
                </a:cubicBezTo>
                <a:cubicBezTo>
                  <a:pt x="50414" y="218867"/>
                  <a:pt x="40889" y="225535"/>
                  <a:pt x="38984" y="224582"/>
                </a:cubicBezTo>
                <a:cubicBezTo>
                  <a:pt x="39936" y="224582"/>
                  <a:pt x="40889" y="221725"/>
                  <a:pt x="40889" y="219820"/>
                </a:cubicBezTo>
                <a:cubicBezTo>
                  <a:pt x="38984" y="200770"/>
                  <a:pt x="49461" y="193150"/>
                  <a:pt x="33269" y="176957"/>
                </a:cubicBezTo>
                <a:cubicBezTo>
                  <a:pt x="30411" y="174100"/>
                  <a:pt x="19934" y="165527"/>
                  <a:pt x="20886" y="163622"/>
                </a:cubicBezTo>
                <a:cubicBezTo>
                  <a:pt x="22791" y="160765"/>
                  <a:pt x="40889" y="161717"/>
                  <a:pt x="45652" y="159812"/>
                </a:cubicBezTo>
                <a:cubicBezTo>
                  <a:pt x="60891" y="155050"/>
                  <a:pt x="64702" y="140762"/>
                  <a:pt x="71369" y="127427"/>
                </a:cubicBezTo>
                <a:cubicBezTo>
                  <a:pt x="74227" y="128380"/>
                  <a:pt x="80894" y="145525"/>
                  <a:pt x="82799" y="148382"/>
                </a:cubicBezTo>
                <a:cubicBezTo>
                  <a:pt x="86609" y="154097"/>
                  <a:pt x="90419" y="157907"/>
                  <a:pt x="98039" y="159812"/>
                </a:cubicBezTo>
                <a:cubicBezTo>
                  <a:pt x="101849" y="160765"/>
                  <a:pt x="120899" y="160765"/>
                  <a:pt x="122804" y="163622"/>
                </a:cubicBezTo>
                <a:cubicBezTo>
                  <a:pt x="124709" y="165527"/>
                  <a:pt x="114232" y="174100"/>
                  <a:pt x="111374" y="176957"/>
                </a:cubicBezTo>
                <a:close/>
                <a:moveTo>
                  <a:pt x="334259" y="304592"/>
                </a:moveTo>
                <a:cubicBezTo>
                  <a:pt x="329497" y="302687"/>
                  <a:pt x="320924" y="304592"/>
                  <a:pt x="316162" y="301735"/>
                </a:cubicBezTo>
                <a:cubicBezTo>
                  <a:pt x="315209" y="301735"/>
                  <a:pt x="312352" y="293162"/>
                  <a:pt x="310447" y="290305"/>
                </a:cubicBezTo>
                <a:cubicBezTo>
                  <a:pt x="304732" y="278875"/>
                  <a:pt x="291397" y="272207"/>
                  <a:pt x="280919" y="281732"/>
                </a:cubicBezTo>
                <a:cubicBezTo>
                  <a:pt x="279014" y="282685"/>
                  <a:pt x="278062" y="283637"/>
                  <a:pt x="277109" y="285542"/>
                </a:cubicBezTo>
                <a:cubicBezTo>
                  <a:pt x="275204" y="289352"/>
                  <a:pt x="270441" y="300782"/>
                  <a:pt x="269489" y="301735"/>
                </a:cubicBezTo>
                <a:cubicBezTo>
                  <a:pt x="265679" y="304592"/>
                  <a:pt x="256154" y="302687"/>
                  <a:pt x="251391" y="304592"/>
                </a:cubicBezTo>
                <a:cubicBezTo>
                  <a:pt x="234247" y="309355"/>
                  <a:pt x="234247" y="325547"/>
                  <a:pt x="244724" y="336977"/>
                </a:cubicBezTo>
                <a:cubicBezTo>
                  <a:pt x="247582" y="339835"/>
                  <a:pt x="250439" y="342692"/>
                  <a:pt x="253297" y="344597"/>
                </a:cubicBezTo>
                <a:cubicBezTo>
                  <a:pt x="254249" y="345550"/>
                  <a:pt x="254249" y="345550"/>
                  <a:pt x="255202" y="345550"/>
                </a:cubicBezTo>
                <a:cubicBezTo>
                  <a:pt x="255202" y="351265"/>
                  <a:pt x="253297" y="356027"/>
                  <a:pt x="252344" y="361742"/>
                </a:cubicBezTo>
                <a:cubicBezTo>
                  <a:pt x="251391" y="378887"/>
                  <a:pt x="264727" y="386507"/>
                  <a:pt x="279966" y="379840"/>
                </a:cubicBezTo>
                <a:cubicBezTo>
                  <a:pt x="282824" y="377935"/>
                  <a:pt x="287587" y="376982"/>
                  <a:pt x="290444" y="374125"/>
                </a:cubicBezTo>
                <a:cubicBezTo>
                  <a:pt x="291397" y="373172"/>
                  <a:pt x="292349" y="373172"/>
                  <a:pt x="292349" y="373172"/>
                </a:cubicBezTo>
                <a:cubicBezTo>
                  <a:pt x="297112" y="375077"/>
                  <a:pt x="301874" y="378887"/>
                  <a:pt x="306637" y="380792"/>
                </a:cubicBezTo>
                <a:cubicBezTo>
                  <a:pt x="321877" y="386507"/>
                  <a:pt x="334259" y="376982"/>
                  <a:pt x="332354" y="360790"/>
                </a:cubicBezTo>
                <a:cubicBezTo>
                  <a:pt x="332354" y="356980"/>
                  <a:pt x="331402" y="354122"/>
                  <a:pt x="330449" y="350312"/>
                </a:cubicBezTo>
                <a:cubicBezTo>
                  <a:pt x="330449" y="349360"/>
                  <a:pt x="329497" y="346502"/>
                  <a:pt x="329497" y="345550"/>
                </a:cubicBezTo>
                <a:cubicBezTo>
                  <a:pt x="332354" y="341740"/>
                  <a:pt x="338069" y="337930"/>
                  <a:pt x="340927" y="334120"/>
                </a:cubicBezTo>
                <a:cubicBezTo>
                  <a:pt x="351404" y="323642"/>
                  <a:pt x="348547" y="309355"/>
                  <a:pt x="334259" y="304592"/>
                </a:cubicBezTo>
                <a:close/>
                <a:moveTo>
                  <a:pt x="318066" y="329357"/>
                </a:moveTo>
                <a:cubicBezTo>
                  <a:pt x="311399" y="336025"/>
                  <a:pt x="306637" y="348407"/>
                  <a:pt x="310447" y="358885"/>
                </a:cubicBezTo>
                <a:cubicBezTo>
                  <a:pt x="309494" y="358885"/>
                  <a:pt x="308541" y="357932"/>
                  <a:pt x="308541" y="357932"/>
                </a:cubicBezTo>
                <a:cubicBezTo>
                  <a:pt x="303779" y="355075"/>
                  <a:pt x="299016" y="352217"/>
                  <a:pt x="293302" y="352217"/>
                </a:cubicBezTo>
                <a:cubicBezTo>
                  <a:pt x="287587" y="352217"/>
                  <a:pt x="282824" y="356027"/>
                  <a:pt x="278062" y="357932"/>
                </a:cubicBezTo>
                <a:cubicBezTo>
                  <a:pt x="278062" y="357932"/>
                  <a:pt x="277109" y="357932"/>
                  <a:pt x="276157" y="358885"/>
                </a:cubicBezTo>
                <a:cubicBezTo>
                  <a:pt x="279966" y="348407"/>
                  <a:pt x="275204" y="336977"/>
                  <a:pt x="268537" y="329357"/>
                </a:cubicBezTo>
                <a:cubicBezTo>
                  <a:pt x="267584" y="328405"/>
                  <a:pt x="265679" y="326500"/>
                  <a:pt x="264727" y="325547"/>
                </a:cubicBezTo>
                <a:cubicBezTo>
                  <a:pt x="268537" y="324595"/>
                  <a:pt x="273299" y="323642"/>
                  <a:pt x="276157" y="322690"/>
                </a:cubicBezTo>
                <a:cubicBezTo>
                  <a:pt x="285682" y="319832"/>
                  <a:pt x="290444" y="311260"/>
                  <a:pt x="294254" y="302687"/>
                </a:cubicBezTo>
                <a:cubicBezTo>
                  <a:pt x="294254" y="302687"/>
                  <a:pt x="294254" y="303640"/>
                  <a:pt x="295207" y="303640"/>
                </a:cubicBezTo>
                <a:cubicBezTo>
                  <a:pt x="297112" y="306497"/>
                  <a:pt x="298064" y="310307"/>
                  <a:pt x="299969" y="313165"/>
                </a:cubicBezTo>
                <a:cubicBezTo>
                  <a:pt x="302827" y="317927"/>
                  <a:pt x="306637" y="320785"/>
                  <a:pt x="312352" y="322690"/>
                </a:cubicBezTo>
                <a:cubicBezTo>
                  <a:pt x="314257" y="323642"/>
                  <a:pt x="319019" y="324595"/>
                  <a:pt x="323782" y="325547"/>
                </a:cubicBezTo>
                <a:cubicBezTo>
                  <a:pt x="320924" y="326500"/>
                  <a:pt x="319019" y="328405"/>
                  <a:pt x="318066" y="329357"/>
                </a:cubicBezTo>
                <a:close/>
              </a:path>
            </a:pathLst>
          </a:custGeom>
          <a:solidFill>
            <a:srgbClr val="4E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5CF0574-D3C3-2D2F-417D-8559AE9EBAAE}"/>
              </a:ext>
            </a:extLst>
          </p:cNvPr>
          <p:cNvSpPr/>
          <p:nvPr/>
        </p:nvSpPr>
        <p:spPr>
          <a:xfrm>
            <a:off x="6957611" y="586353"/>
            <a:ext cx="368803" cy="251173"/>
          </a:xfrm>
          <a:custGeom>
            <a:avLst/>
            <a:gdLst>
              <a:gd name="connsiteX0" fmla="*/ 201930 w 369223"/>
              <a:gd name="connsiteY0" fmla="*/ 145733 h 251459"/>
              <a:gd name="connsiteX1" fmla="*/ 146685 w 369223"/>
              <a:gd name="connsiteY1" fmla="*/ 110490 h 251459"/>
              <a:gd name="connsiteX2" fmla="*/ 125730 w 369223"/>
              <a:gd name="connsiteY2" fmla="*/ 52388 h 251459"/>
              <a:gd name="connsiteX3" fmla="*/ 117158 w 369223"/>
              <a:gd name="connsiteY3" fmla="*/ 43815 h 251459"/>
              <a:gd name="connsiteX4" fmla="*/ 113347 w 369223"/>
              <a:gd name="connsiteY4" fmla="*/ 43815 h 251459"/>
              <a:gd name="connsiteX5" fmla="*/ 103822 w 369223"/>
              <a:gd name="connsiteY5" fmla="*/ 47625 h 251459"/>
              <a:gd name="connsiteX6" fmla="*/ 64770 w 369223"/>
              <a:gd name="connsiteY6" fmla="*/ 99060 h 251459"/>
              <a:gd name="connsiteX7" fmla="*/ 5715 w 369223"/>
              <a:gd name="connsiteY7" fmla="*/ 126683 h 251459"/>
              <a:gd name="connsiteX8" fmla="*/ 0 w 369223"/>
              <a:gd name="connsiteY8" fmla="*/ 134303 h 251459"/>
              <a:gd name="connsiteX9" fmla="*/ 0 w 369223"/>
              <a:gd name="connsiteY9" fmla="*/ 138113 h 251459"/>
              <a:gd name="connsiteX10" fmla="*/ 3810 w 369223"/>
              <a:gd name="connsiteY10" fmla="*/ 147638 h 251459"/>
              <a:gd name="connsiteX11" fmla="*/ 83820 w 369223"/>
              <a:gd name="connsiteY11" fmla="*/ 245745 h 251459"/>
              <a:gd name="connsiteX12" fmla="*/ 91440 w 369223"/>
              <a:gd name="connsiteY12" fmla="*/ 251460 h 251459"/>
              <a:gd name="connsiteX13" fmla="*/ 95250 w 369223"/>
              <a:gd name="connsiteY13" fmla="*/ 251460 h 251459"/>
              <a:gd name="connsiteX14" fmla="*/ 105728 w 369223"/>
              <a:gd name="connsiteY14" fmla="*/ 244793 h 251459"/>
              <a:gd name="connsiteX15" fmla="*/ 138113 w 369223"/>
              <a:gd name="connsiteY15" fmla="*/ 190500 h 251459"/>
              <a:gd name="connsiteX16" fmla="*/ 200025 w 369223"/>
              <a:gd name="connsiteY16" fmla="*/ 169545 h 251459"/>
              <a:gd name="connsiteX17" fmla="*/ 200978 w 369223"/>
              <a:gd name="connsiteY17" fmla="*/ 169545 h 251459"/>
              <a:gd name="connsiteX18" fmla="*/ 208597 w 369223"/>
              <a:gd name="connsiteY18" fmla="*/ 160972 h 251459"/>
              <a:gd name="connsiteX19" fmla="*/ 208597 w 369223"/>
              <a:gd name="connsiteY19" fmla="*/ 157163 h 251459"/>
              <a:gd name="connsiteX20" fmla="*/ 201930 w 369223"/>
              <a:gd name="connsiteY20" fmla="*/ 145733 h 251459"/>
              <a:gd name="connsiteX21" fmla="*/ 117158 w 369223"/>
              <a:gd name="connsiteY21" fmla="*/ 62865 h 251459"/>
              <a:gd name="connsiteX22" fmla="*/ 117158 w 369223"/>
              <a:gd name="connsiteY22" fmla="*/ 62865 h 251459"/>
              <a:gd name="connsiteX23" fmla="*/ 117158 w 369223"/>
              <a:gd name="connsiteY23" fmla="*/ 62865 h 251459"/>
              <a:gd name="connsiteX24" fmla="*/ 99060 w 369223"/>
              <a:gd name="connsiteY24" fmla="*/ 231458 h 251459"/>
              <a:gd name="connsiteX25" fmla="*/ 99060 w 369223"/>
              <a:gd name="connsiteY25" fmla="*/ 231458 h 251459"/>
              <a:gd name="connsiteX26" fmla="*/ 99060 w 369223"/>
              <a:gd name="connsiteY26" fmla="*/ 231458 h 251459"/>
              <a:gd name="connsiteX27" fmla="*/ 123825 w 369223"/>
              <a:gd name="connsiteY27" fmla="*/ 174308 h 251459"/>
              <a:gd name="connsiteX28" fmla="*/ 94297 w 369223"/>
              <a:gd name="connsiteY28" fmla="*/ 219075 h 251459"/>
              <a:gd name="connsiteX29" fmla="*/ 87630 w 369223"/>
              <a:gd name="connsiteY29" fmla="*/ 206693 h 251459"/>
              <a:gd name="connsiteX30" fmla="*/ 70485 w 369223"/>
              <a:gd name="connsiteY30" fmla="*/ 177165 h 251459"/>
              <a:gd name="connsiteX31" fmla="*/ 33338 w 369223"/>
              <a:gd name="connsiteY31" fmla="*/ 142875 h 251459"/>
              <a:gd name="connsiteX32" fmla="*/ 30480 w 369223"/>
              <a:gd name="connsiteY32" fmla="*/ 140018 h 251459"/>
              <a:gd name="connsiteX33" fmla="*/ 55245 w 369223"/>
              <a:gd name="connsiteY33" fmla="*/ 127635 h 251459"/>
              <a:gd name="connsiteX34" fmla="*/ 80010 w 369223"/>
              <a:gd name="connsiteY34" fmla="*/ 111443 h 251459"/>
              <a:gd name="connsiteX35" fmla="*/ 102870 w 369223"/>
              <a:gd name="connsiteY35" fmla="*/ 82868 h 251459"/>
              <a:gd name="connsiteX36" fmla="*/ 109538 w 369223"/>
              <a:gd name="connsiteY36" fmla="*/ 73343 h 251459"/>
              <a:gd name="connsiteX37" fmla="*/ 131445 w 369223"/>
              <a:gd name="connsiteY37" fmla="*/ 124778 h 251459"/>
              <a:gd name="connsiteX38" fmla="*/ 171450 w 369223"/>
              <a:gd name="connsiteY38" fmla="*/ 154305 h 251459"/>
              <a:gd name="connsiteX39" fmla="*/ 123825 w 369223"/>
              <a:gd name="connsiteY39" fmla="*/ 174308 h 251459"/>
              <a:gd name="connsiteX40" fmla="*/ 363855 w 369223"/>
              <a:gd name="connsiteY40" fmla="*/ 77153 h 251459"/>
              <a:gd name="connsiteX41" fmla="*/ 323850 w 369223"/>
              <a:gd name="connsiteY41" fmla="*/ 51435 h 251459"/>
              <a:gd name="connsiteX42" fmla="*/ 308610 w 369223"/>
              <a:gd name="connsiteY42" fmla="*/ 8573 h 251459"/>
              <a:gd name="connsiteX43" fmla="*/ 300038 w 369223"/>
              <a:gd name="connsiteY43" fmla="*/ 0 h 251459"/>
              <a:gd name="connsiteX44" fmla="*/ 297180 w 369223"/>
              <a:gd name="connsiteY44" fmla="*/ 0 h 251459"/>
              <a:gd name="connsiteX45" fmla="*/ 287655 w 369223"/>
              <a:gd name="connsiteY45" fmla="*/ 3810 h 251459"/>
              <a:gd name="connsiteX46" fmla="*/ 259080 w 369223"/>
              <a:gd name="connsiteY46" fmla="*/ 40958 h 251459"/>
              <a:gd name="connsiteX47" fmla="*/ 215265 w 369223"/>
              <a:gd name="connsiteY47" fmla="*/ 61913 h 251459"/>
              <a:gd name="connsiteX48" fmla="*/ 209550 w 369223"/>
              <a:gd name="connsiteY48" fmla="*/ 69533 h 251459"/>
              <a:gd name="connsiteX49" fmla="*/ 209550 w 369223"/>
              <a:gd name="connsiteY49" fmla="*/ 72390 h 251459"/>
              <a:gd name="connsiteX50" fmla="*/ 213360 w 369223"/>
              <a:gd name="connsiteY50" fmla="*/ 81915 h 251459"/>
              <a:gd name="connsiteX51" fmla="*/ 271463 w 369223"/>
              <a:gd name="connsiteY51" fmla="*/ 153353 h 251459"/>
              <a:gd name="connsiteX52" fmla="*/ 279083 w 369223"/>
              <a:gd name="connsiteY52" fmla="*/ 159068 h 251459"/>
              <a:gd name="connsiteX53" fmla="*/ 281940 w 369223"/>
              <a:gd name="connsiteY53" fmla="*/ 159068 h 251459"/>
              <a:gd name="connsiteX54" fmla="*/ 292417 w 369223"/>
              <a:gd name="connsiteY54" fmla="*/ 152400 h 251459"/>
              <a:gd name="connsiteX55" fmla="*/ 316230 w 369223"/>
              <a:gd name="connsiteY55" fmla="*/ 112395 h 251459"/>
              <a:gd name="connsiteX56" fmla="*/ 360045 w 369223"/>
              <a:gd name="connsiteY56" fmla="*/ 97155 h 251459"/>
              <a:gd name="connsiteX57" fmla="*/ 360997 w 369223"/>
              <a:gd name="connsiteY57" fmla="*/ 97155 h 251459"/>
              <a:gd name="connsiteX58" fmla="*/ 368617 w 369223"/>
              <a:gd name="connsiteY58" fmla="*/ 88583 h 251459"/>
              <a:gd name="connsiteX59" fmla="*/ 368617 w 369223"/>
              <a:gd name="connsiteY59" fmla="*/ 85725 h 251459"/>
              <a:gd name="connsiteX60" fmla="*/ 363855 w 369223"/>
              <a:gd name="connsiteY60" fmla="*/ 77153 h 251459"/>
              <a:gd name="connsiteX61" fmla="*/ 300990 w 369223"/>
              <a:gd name="connsiteY61" fmla="*/ 20003 h 251459"/>
              <a:gd name="connsiteX62" fmla="*/ 300990 w 369223"/>
              <a:gd name="connsiteY62" fmla="*/ 20003 h 251459"/>
              <a:gd name="connsiteX63" fmla="*/ 300990 w 369223"/>
              <a:gd name="connsiteY63" fmla="*/ 20003 h 251459"/>
              <a:gd name="connsiteX64" fmla="*/ 287655 w 369223"/>
              <a:gd name="connsiteY64" fmla="*/ 140970 h 251459"/>
              <a:gd name="connsiteX65" fmla="*/ 287655 w 369223"/>
              <a:gd name="connsiteY65" fmla="*/ 140970 h 251459"/>
              <a:gd name="connsiteX66" fmla="*/ 287655 w 369223"/>
              <a:gd name="connsiteY66" fmla="*/ 140970 h 251459"/>
              <a:gd name="connsiteX67" fmla="*/ 303847 w 369223"/>
              <a:gd name="connsiteY67" fmla="*/ 98108 h 251459"/>
              <a:gd name="connsiteX68" fmla="*/ 282892 w 369223"/>
              <a:gd name="connsiteY68" fmla="*/ 127635 h 251459"/>
              <a:gd name="connsiteX69" fmla="*/ 280988 w 369223"/>
              <a:gd name="connsiteY69" fmla="*/ 124778 h 251459"/>
              <a:gd name="connsiteX70" fmla="*/ 268605 w 369223"/>
              <a:gd name="connsiteY70" fmla="*/ 101918 h 251459"/>
              <a:gd name="connsiteX71" fmla="*/ 241935 w 369223"/>
              <a:gd name="connsiteY71" fmla="*/ 76200 h 251459"/>
              <a:gd name="connsiteX72" fmla="*/ 240983 w 369223"/>
              <a:gd name="connsiteY72" fmla="*/ 75248 h 251459"/>
              <a:gd name="connsiteX73" fmla="*/ 272415 w 369223"/>
              <a:gd name="connsiteY73" fmla="*/ 56198 h 251459"/>
              <a:gd name="connsiteX74" fmla="*/ 291465 w 369223"/>
              <a:gd name="connsiteY74" fmla="*/ 33338 h 251459"/>
              <a:gd name="connsiteX75" fmla="*/ 293370 w 369223"/>
              <a:gd name="connsiteY75" fmla="*/ 30480 h 251459"/>
              <a:gd name="connsiteX76" fmla="*/ 308610 w 369223"/>
              <a:gd name="connsiteY76" fmla="*/ 64770 h 251459"/>
              <a:gd name="connsiteX77" fmla="*/ 333375 w 369223"/>
              <a:gd name="connsiteY77" fmla="*/ 83820 h 251459"/>
              <a:gd name="connsiteX78" fmla="*/ 303847 w 369223"/>
              <a:gd name="connsiteY78" fmla="*/ 98108 h 25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69223" h="251459">
                <a:moveTo>
                  <a:pt x="201930" y="145733"/>
                </a:moveTo>
                <a:cubicBezTo>
                  <a:pt x="182880" y="137160"/>
                  <a:pt x="158115" y="127635"/>
                  <a:pt x="146685" y="110490"/>
                </a:cubicBezTo>
                <a:cubicBezTo>
                  <a:pt x="136208" y="93345"/>
                  <a:pt x="130492" y="71438"/>
                  <a:pt x="125730" y="52388"/>
                </a:cubicBezTo>
                <a:cubicBezTo>
                  <a:pt x="124778" y="47625"/>
                  <a:pt x="121920" y="44768"/>
                  <a:pt x="117158" y="43815"/>
                </a:cubicBezTo>
                <a:cubicBezTo>
                  <a:pt x="116205" y="43815"/>
                  <a:pt x="115253" y="43815"/>
                  <a:pt x="113347" y="43815"/>
                </a:cubicBezTo>
                <a:cubicBezTo>
                  <a:pt x="109538" y="43815"/>
                  <a:pt x="105728" y="44768"/>
                  <a:pt x="103822" y="47625"/>
                </a:cubicBezTo>
                <a:cubicBezTo>
                  <a:pt x="92392" y="64770"/>
                  <a:pt x="80963" y="84772"/>
                  <a:pt x="64770" y="99060"/>
                </a:cubicBezTo>
                <a:cubicBezTo>
                  <a:pt x="48577" y="113347"/>
                  <a:pt x="24765" y="120015"/>
                  <a:pt x="5715" y="126683"/>
                </a:cubicBezTo>
                <a:cubicBezTo>
                  <a:pt x="2858" y="127635"/>
                  <a:pt x="0" y="131445"/>
                  <a:pt x="0" y="134303"/>
                </a:cubicBezTo>
                <a:cubicBezTo>
                  <a:pt x="0" y="135255"/>
                  <a:pt x="0" y="136208"/>
                  <a:pt x="0" y="138113"/>
                </a:cubicBezTo>
                <a:cubicBezTo>
                  <a:pt x="0" y="140970"/>
                  <a:pt x="952" y="145733"/>
                  <a:pt x="3810" y="147638"/>
                </a:cubicBezTo>
                <a:cubicBezTo>
                  <a:pt x="44767" y="170497"/>
                  <a:pt x="65723" y="203835"/>
                  <a:pt x="83820" y="245745"/>
                </a:cubicBezTo>
                <a:cubicBezTo>
                  <a:pt x="84772" y="248603"/>
                  <a:pt x="88583" y="251460"/>
                  <a:pt x="91440" y="251460"/>
                </a:cubicBezTo>
                <a:cubicBezTo>
                  <a:pt x="92392" y="251460"/>
                  <a:pt x="93345" y="251460"/>
                  <a:pt x="95250" y="251460"/>
                </a:cubicBezTo>
                <a:cubicBezTo>
                  <a:pt x="100013" y="251460"/>
                  <a:pt x="103822" y="249555"/>
                  <a:pt x="105728" y="244793"/>
                </a:cubicBezTo>
                <a:cubicBezTo>
                  <a:pt x="113347" y="226695"/>
                  <a:pt x="121920" y="201930"/>
                  <a:pt x="138113" y="190500"/>
                </a:cubicBezTo>
                <a:cubicBezTo>
                  <a:pt x="154305" y="178118"/>
                  <a:pt x="180975" y="174308"/>
                  <a:pt x="200025" y="169545"/>
                </a:cubicBezTo>
                <a:cubicBezTo>
                  <a:pt x="200025" y="169545"/>
                  <a:pt x="200978" y="169545"/>
                  <a:pt x="200978" y="169545"/>
                </a:cubicBezTo>
                <a:cubicBezTo>
                  <a:pt x="204788" y="168593"/>
                  <a:pt x="207645" y="165735"/>
                  <a:pt x="208597" y="160972"/>
                </a:cubicBezTo>
                <a:cubicBezTo>
                  <a:pt x="208597" y="160020"/>
                  <a:pt x="208597" y="159068"/>
                  <a:pt x="208597" y="157163"/>
                </a:cubicBezTo>
                <a:cubicBezTo>
                  <a:pt x="208597" y="151447"/>
                  <a:pt x="205740" y="147638"/>
                  <a:pt x="201930" y="145733"/>
                </a:cubicBezTo>
                <a:close/>
                <a:moveTo>
                  <a:pt x="117158" y="62865"/>
                </a:moveTo>
                <a:cubicBezTo>
                  <a:pt x="119063" y="59055"/>
                  <a:pt x="120015" y="61913"/>
                  <a:pt x="117158" y="62865"/>
                </a:cubicBezTo>
                <a:lnTo>
                  <a:pt x="117158" y="62865"/>
                </a:lnTo>
                <a:close/>
                <a:moveTo>
                  <a:pt x="99060" y="231458"/>
                </a:moveTo>
                <a:cubicBezTo>
                  <a:pt x="100965" y="232410"/>
                  <a:pt x="100965" y="234315"/>
                  <a:pt x="99060" y="231458"/>
                </a:cubicBezTo>
                <a:lnTo>
                  <a:pt x="99060" y="231458"/>
                </a:lnTo>
                <a:close/>
                <a:moveTo>
                  <a:pt x="123825" y="174308"/>
                </a:moveTo>
                <a:cubicBezTo>
                  <a:pt x="110490" y="184785"/>
                  <a:pt x="101917" y="201930"/>
                  <a:pt x="94297" y="219075"/>
                </a:cubicBezTo>
                <a:cubicBezTo>
                  <a:pt x="92392" y="215265"/>
                  <a:pt x="89535" y="210503"/>
                  <a:pt x="87630" y="206693"/>
                </a:cubicBezTo>
                <a:cubicBezTo>
                  <a:pt x="82867" y="196215"/>
                  <a:pt x="77152" y="185738"/>
                  <a:pt x="70485" y="177165"/>
                </a:cubicBezTo>
                <a:cubicBezTo>
                  <a:pt x="60008" y="163830"/>
                  <a:pt x="46673" y="152400"/>
                  <a:pt x="33338" y="142875"/>
                </a:cubicBezTo>
                <a:cubicBezTo>
                  <a:pt x="32385" y="142875"/>
                  <a:pt x="31433" y="141922"/>
                  <a:pt x="30480" y="140018"/>
                </a:cubicBezTo>
                <a:cubicBezTo>
                  <a:pt x="40005" y="136208"/>
                  <a:pt x="51435" y="129540"/>
                  <a:pt x="55245" y="127635"/>
                </a:cubicBezTo>
                <a:cubicBezTo>
                  <a:pt x="64770" y="122872"/>
                  <a:pt x="73342" y="118110"/>
                  <a:pt x="80010" y="111443"/>
                </a:cubicBezTo>
                <a:cubicBezTo>
                  <a:pt x="88583" y="102870"/>
                  <a:pt x="96203" y="93345"/>
                  <a:pt x="102870" y="82868"/>
                </a:cubicBezTo>
                <a:cubicBezTo>
                  <a:pt x="104775" y="80010"/>
                  <a:pt x="107633" y="77153"/>
                  <a:pt x="109538" y="73343"/>
                </a:cubicBezTo>
                <a:cubicBezTo>
                  <a:pt x="114300" y="91440"/>
                  <a:pt x="120967" y="110490"/>
                  <a:pt x="131445" y="124778"/>
                </a:cubicBezTo>
                <a:cubicBezTo>
                  <a:pt x="140970" y="137160"/>
                  <a:pt x="156210" y="146685"/>
                  <a:pt x="171450" y="154305"/>
                </a:cubicBezTo>
                <a:cubicBezTo>
                  <a:pt x="154305" y="158115"/>
                  <a:pt x="137160" y="163830"/>
                  <a:pt x="123825" y="174308"/>
                </a:cubicBezTo>
                <a:close/>
                <a:moveTo>
                  <a:pt x="363855" y="77153"/>
                </a:moveTo>
                <a:cubicBezTo>
                  <a:pt x="349567" y="70485"/>
                  <a:pt x="332422" y="64770"/>
                  <a:pt x="323850" y="51435"/>
                </a:cubicBezTo>
                <a:cubicBezTo>
                  <a:pt x="316230" y="40005"/>
                  <a:pt x="312420" y="22860"/>
                  <a:pt x="308610" y="8573"/>
                </a:cubicBezTo>
                <a:cubicBezTo>
                  <a:pt x="307658" y="3810"/>
                  <a:pt x="304800" y="953"/>
                  <a:pt x="300038" y="0"/>
                </a:cubicBezTo>
                <a:cubicBezTo>
                  <a:pt x="299085" y="0"/>
                  <a:pt x="298133" y="0"/>
                  <a:pt x="297180" y="0"/>
                </a:cubicBezTo>
                <a:cubicBezTo>
                  <a:pt x="293370" y="0"/>
                  <a:pt x="289560" y="953"/>
                  <a:pt x="287655" y="3810"/>
                </a:cubicBezTo>
                <a:cubicBezTo>
                  <a:pt x="279083" y="16193"/>
                  <a:pt x="270510" y="31433"/>
                  <a:pt x="259080" y="40958"/>
                </a:cubicBezTo>
                <a:cubicBezTo>
                  <a:pt x="247650" y="51435"/>
                  <a:pt x="229553" y="56198"/>
                  <a:pt x="215265" y="61913"/>
                </a:cubicBezTo>
                <a:cubicBezTo>
                  <a:pt x="212408" y="62865"/>
                  <a:pt x="209550" y="66675"/>
                  <a:pt x="209550" y="69533"/>
                </a:cubicBezTo>
                <a:cubicBezTo>
                  <a:pt x="209550" y="70485"/>
                  <a:pt x="209550" y="71438"/>
                  <a:pt x="209550" y="72390"/>
                </a:cubicBezTo>
                <a:cubicBezTo>
                  <a:pt x="209550" y="75248"/>
                  <a:pt x="210503" y="80010"/>
                  <a:pt x="213360" y="81915"/>
                </a:cubicBezTo>
                <a:cubicBezTo>
                  <a:pt x="242888" y="99060"/>
                  <a:pt x="259080" y="122872"/>
                  <a:pt x="271463" y="153353"/>
                </a:cubicBezTo>
                <a:cubicBezTo>
                  <a:pt x="272415" y="156210"/>
                  <a:pt x="276225" y="159068"/>
                  <a:pt x="279083" y="159068"/>
                </a:cubicBezTo>
                <a:cubicBezTo>
                  <a:pt x="280035" y="159068"/>
                  <a:pt x="280988" y="159068"/>
                  <a:pt x="281940" y="159068"/>
                </a:cubicBezTo>
                <a:cubicBezTo>
                  <a:pt x="286703" y="159068"/>
                  <a:pt x="290513" y="157163"/>
                  <a:pt x="292417" y="152400"/>
                </a:cubicBezTo>
                <a:cubicBezTo>
                  <a:pt x="298133" y="139065"/>
                  <a:pt x="304800" y="120968"/>
                  <a:pt x="316230" y="112395"/>
                </a:cubicBezTo>
                <a:cubicBezTo>
                  <a:pt x="328613" y="103822"/>
                  <a:pt x="346710" y="100965"/>
                  <a:pt x="360045" y="97155"/>
                </a:cubicBezTo>
                <a:cubicBezTo>
                  <a:pt x="360045" y="97155"/>
                  <a:pt x="360997" y="97155"/>
                  <a:pt x="360997" y="97155"/>
                </a:cubicBezTo>
                <a:cubicBezTo>
                  <a:pt x="364808" y="96203"/>
                  <a:pt x="367665" y="93345"/>
                  <a:pt x="368617" y="88583"/>
                </a:cubicBezTo>
                <a:cubicBezTo>
                  <a:pt x="368617" y="87630"/>
                  <a:pt x="368617" y="86678"/>
                  <a:pt x="368617" y="85725"/>
                </a:cubicBezTo>
                <a:cubicBezTo>
                  <a:pt x="370522" y="82868"/>
                  <a:pt x="367665" y="79058"/>
                  <a:pt x="363855" y="77153"/>
                </a:cubicBezTo>
                <a:close/>
                <a:moveTo>
                  <a:pt x="300990" y="20003"/>
                </a:moveTo>
                <a:cubicBezTo>
                  <a:pt x="302895" y="16193"/>
                  <a:pt x="304800" y="19050"/>
                  <a:pt x="300990" y="20003"/>
                </a:cubicBezTo>
                <a:lnTo>
                  <a:pt x="300990" y="20003"/>
                </a:lnTo>
                <a:close/>
                <a:moveTo>
                  <a:pt x="287655" y="140970"/>
                </a:moveTo>
                <a:cubicBezTo>
                  <a:pt x="291465" y="142875"/>
                  <a:pt x="289560" y="145733"/>
                  <a:pt x="287655" y="140970"/>
                </a:cubicBezTo>
                <a:lnTo>
                  <a:pt x="287655" y="140970"/>
                </a:lnTo>
                <a:close/>
                <a:moveTo>
                  <a:pt x="303847" y="98108"/>
                </a:moveTo>
                <a:cubicBezTo>
                  <a:pt x="294322" y="104775"/>
                  <a:pt x="288608" y="116205"/>
                  <a:pt x="282892" y="127635"/>
                </a:cubicBezTo>
                <a:cubicBezTo>
                  <a:pt x="281940" y="126683"/>
                  <a:pt x="281940" y="125730"/>
                  <a:pt x="280988" y="124778"/>
                </a:cubicBezTo>
                <a:cubicBezTo>
                  <a:pt x="277178" y="117158"/>
                  <a:pt x="273367" y="108585"/>
                  <a:pt x="268605" y="101918"/>
                </a:cubicBezTo>
                <a:cubicBezTo>
                  <a:pt x="261938" y="92393"/>
                  <a:pt x="251460" y="83820"/>
                  <a:pt x="241935" y="76200"/>
                </a:cubicBezTo>
                <a:cubicBezTo>
                  <a:pt x="241935" y="76200"/>
                  <a:pt x="241935" y="76200"/>
                  <a:pt x="240983" y="75248"/>
                </a:cubicBezTo>
                <a:cubicBezTo>
                  <a:pt x="253365" y="69533"/>
                  <a:pt x="267653" y="60008"/>
                  <a:pt x="272415" y="56198"/>
                </a:cubicBezTo>
                <a:cubicBezTo>
                  <a:pt x="280035" y="49530"/>
                  <a:pt x="285750" y="40958"/>
                  <a:pt x="291465" y="33338"/>
                </a:cubicBezTo>
                <a:cubicBezTo>
                  <a:pt x="292417" y="32385"/>
                  <a:pt x="292417" y="31433"/>
                  <a:pt x="293370" y="30480"/>
                </a:cubicBezTo>
                <a:cubicBezTo>
                  <a:pt x="297180" y="42863"/>
                  <a:pt x="300990" y="55245"/>
                  <a:pt x="308610" y="64770"/>
                </a:cubicBezTo>
                <a:cubicBezTo>
                  <a:pt x="314325" y="73343"/>
                  <a:pt x="323850" y="79058"/>
                  <a:pt x="333375" y="83820"/>
                </a:cubicBezTo>
                <a:cubicBezTo>
                  <a:pt x="322897" y="87630"/>
                  <a:pt x="311467" y="92393"/>
                  <a:pt x="303847" y="98108"/>
                </a:cubicBezTo>
                <a:close/>
              </a:path>
            </a:pathLst>
          </a:custGeom>
          <a:solidFill>
            <a:srgbClr val="ECD58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7FF6D27-B955-AC60-1230-951F6DC290CD}"/>
              </a:ext>
            </a:extLst>
          </p:cNvPr>
          <p:cNvSpPr/>
          <p:nvPr/>
        </p:nvSpPr>
        <p:spPr>
          <a:xfrm>
            <a:off x="1403493" y="5080489"/>
            <a:ext cx="100954" cy="100955"/>
          </a:xfrm>
          <a:custGeom>
            <a:avLst/>
            <a:gdLst>
              <a:gd name="connsiteX0" fmla="*/ 27622 w 55244"/>
              <a:gd name="connsiteY0" fmla="*/ 0 h 55245"/>
              <a:gd name="connsiteX1" fmla="*/ 0 w 55244"/>
              <a:gd name="connsiteY1" fmla="*/ 27623 h 55245"/>
              <a:gd name="connsiteX2" fmla="*/ 27622 w 55244"/>
              <a:gd name="connsiteY2" fmla="*/ 55245 h 55245"/>
              <a:gd name="connsiteX3" fmla="*/ 55245 w 55244"/>
              <a:gd name="connsiteY3" fmla="*/ 27623 h 55245"/>
              <a:gd name="connsiteX4" fmla="*/ 27622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2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3"/>
                  <a:pt x="12382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5245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E9807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8767F3C-89AD-E45D-B669-B7441BF3D601}"/>
              </a:ext>
            </a:extLst>
          </p:cNvPr>
          <p:cNvSpPr/>
          <p:nvPr/>
        </p:nvSpPr>
        <p:spPr>
          <a:xfrm>
            <a:off x="9090721" y="248907"/>
            <a:ext cx="100954" cy="100955"/>
          </a:xfrm>
          <a:custGeom>
            <a:avLst/>
            <a:gdLst>
              <a:gd name="connsiteX0" fmla="*/ 27623 w 55244"/>
              <a:gd name="connsiteY0" fmla="*/ 0 h 55245"/>
              <a:gd name="connsiteX1" fmla="*/ 0 w 55244"/>
              <a:gd name="connsiteY1" fmla="*/ 27623 h 55245"/>
              <a:gd name="connsiteX2" fmla="*/ 27623 w 55244"/>
              <a:gd name="connsiteY2" fmla="*/ 55245 h 55245"/>
              <a:gd name="connsiteX3" fmla="*/ 55245 w 55244"/>
              <a:gd name="connsiteY3" fmla="*/ 27623 h 55245"/>
              <a:gd name="connsiteX4" fmla="*/ 27623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3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2"/>
                  <a:pt x="12382" y="55245"/>
                  <a:pt x="27623" y="55245"/>
                </a:cubicBezTo>
                <a:cubicBezTo>
                  <a:pt x="42863" y="55245"/>
                  <a:pt x="55245" y="42862"/>
                  <a:pt x="55245" y="27623"/>
                </a:cubicBezTo>
                <a:cubicBezTo>
                  <a:pt x="55245" y="12383"/>
                  <a:pt x="42863" y="0"/>
                  <a:pt x="27623" y="0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9F5508E4-CC14-D617-E965-C21EAACC07F9}"/>
              </a:ext>
            </a:extLst>
          </p:cNvPr>
          <p:cNvSpPr/>
          <p:nvPr/>
        </p:nvSpPr>
        <p:spPr>
          <a:xfrm>
            <a:off x="10241314" y="6152701"/>
            <a:ext cx="100954" cy="100954"/>
          </a:xfrm>
          <a:custGeom>
            <a:avLst/>
            <a:gdLst>
              <a:gd name="connsiteX0" fmla="*/ 55245 w 55244"/>
              <a:gd name="connsiteY0" fmla="*/ 27623 h 55244"/>
              <a:gd name="connsiteX1" fmla="*/ 27623 w 55244"/>
              <a:gd name="connsiteY1" fmla="*/ 55245 h 55244"/>
              <a:gd name="connsiteX2" fmla="*/ 0 w 55244"/>
              <a:gd name="connsiteY2" fmla="*/ 27623 h 55244"/>
              <a:gd name="connsiteX3" fmla="*/ 27623 w 55244"/>
              <a:gd name="connsiteY3" fmla="*/ 0 h 55244"/>
              <a:gd name="connsiteX4" fmla="*/ 55245 w 55244"/>
              <a:gd name="connsiteY4" fmla="*/ 27623 h 5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4">
                <a:moveTo>
                  <a:pt x="55245" y="27623"/>
                </a:moveTo>
                <a:cubicBezTo>
                  <a:pt x="55245" y="42878"/>
                  <a:pt x="42878" y="55245"/>
                  <a:pt x="27623" y="55245"/>
                </a:cubicBezTo>
                <a:cubicBezTo>
                  <a:pt x="12367" y="55245"/>
                  <a:pt x="0" y="42878"/>
                  <a:pt x="0" y="27623"/>
                </a:cubicBezTo>
                <a:cubicBezTo>
                  <a:pt x="0" y="12367"/>
                  <a:pt x="12367" y="0"/>
                  <a:pt x="27623" y="0"/>
                </a:cubicBezTo>
                <a:cubicBezTo>
                  <a:pt x="42878" y="0"/>
                  <a:pt x="55245" y="12367"/>
                  <a:pt x="55245" y="27623"/>
                </a:cubicBezTo>
                <a:close/>
              </a:path>
            </a:pathLst>
          </a:custGeom>
          <a:solidFill>
            <a:srgbClr val="4D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B8C68B1-B3A2-DB61-7848-5BEEAD5E66C7}"/>
              </a:ext>
            </a:extLst>
          </p:cNvPr>
          <p:cNvSpPr/>
          <p:nvPr/>
        </p:nvSpPr>
        <p:spPr>
          <a:xfrm>
            <a:off x="1998747" y="939929"/>
            <a:ext cx="101043" cy="100955"/>
          </a:xfrm>
          <a:custGeom>
            <a:avLst/>
            <a:gdLst>
              <a:gd name="connsiteX0" fmla="*/ 27622 w 55293"/>
              <a:gd name="connsiteY0" fmla="*/ 0 h 55245"/>
              <a:gd name="connsiteX1" fmla="*/ 0 w 55293"/>
              <a:gd name="connsiteY1" fmla="*/ 27623 h 55245"/>
              <a:gd name="connsiteX2" fmla="*/ 27622 w 55293"/>
              <a:gd name="connsiteY2" fmla="*/ 55245 h 55245"/>
              <a:gd name="connsiteX3" fmla="*/ 55245 w 55293"/>
              <a:gd name="connsiteY3" fmla="*/ 27623 h 55245"/>
              <a:gd name="connsiteX4" fmla="*/ 27622 w 55293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93" h="55245">
                <a:moveTo>
                  <a:pt x="27622" y="0"/>
                </a:moveTo>
                <a:cubicBezTo>
                  <a:pt x="12383" y="0"/>
                  <a:pt x="0" y="12383"/>
                  <a:pt x="0" y="27623"/>
                </a:cubicBezTo>
                <a:cubicBezTo>
                  <a:pt x="0" y="42863"/>
                  <a:pt x="12383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6197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2222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7FBE2D1C-6F4D-3DBC-D89A-785CAFF8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3893" y="812355"/>
            <a:ext cx="5233290" cy="523329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88A47F8-E884-E02A-787B-096A5E003931}"/>
              </a:ext>
            </a:extLst>
          </p:cNvPr>
          <p:cNvSpPr txBox="1"/>
          <p:nvPr/>
        </p:nvSpPr>
        <p:spPr>
          <a:xfrm>
            <a:off x="608760" y="2120635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600" dirty="0">
                <a:solidFill>
                  <a:srgbClr val="222222"/>
                </a:solidFill>
                <a:latin typeface="TsangerYuMo W04" panose="02020400000000000000" pitchFamily="18" charset="-122"/>
                <a:ea typeface="TsangerYuMo W04" panose="02020400000000000000" pitchFamily="18" charset="-122"/>
              </a:rPr>
              <a:t>感谢观看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E55CE0-A824-2FBB-2684-A4C42C700CD2}"/>
              </a:ext>
            </a:extLst>
          </p:cNvPr>
          <p:cNvSpPr txBox="1"/>
          <p:nvPr/>
        </p:nvSpPr>
        <p:spPr>
          <a:xfrm>
            <a:off x="2119590" y="1530866"/>
            <a:ext cx="2087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3200" dirty="0">
                <a:solidFill>
                  <a:srgbClr val="49846E"/>
                </a:solidFill>
                <a:latin typeface="+mj-lt"/>
                <a:ea typeface="汉仪润圆-75简" panose="00020600040101010101" pitchFamily="18" charset="-122"/>
              </a:rPr>
              <a:t>THANKS</a:t>
            </a:r>
            <a:endParaRPr lang="zh-CN" altLang="en-US" sz="4000" dirty="0">
              <a:solidFill>
                <a:srgbClr val="49846E"/>
              </a:solidFill>
              <a:latin typeface="+mj-lt"/>
              <a:ea typeface="汉仪润圆-75简" panose="00020600040101010101" pitchFamily="18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157FA69-CE10-2104-01F7-A1E31F9D64A0}"/>
              </a:ext>
            </a:extLst>
          </p:cNvPr>
          <p:cNvSpPr/>
          <p:nvPr/>
        </p:nvSpPr>
        <p:spPr>
          <a:xfrm>
            <a:off x="2180495" y="5151843"/>
            <a:ext cx="1965621" cy="376898"/>
          </a:xfrm>
          <a:prstGeom prst="roundRect">
            <a:avLst>
              <a:gd name="adj" fmla="val 50000"/>
            </a:avLst>
          </a:prstGeom>
          <a:solidFill>
            <a:srgbClr val="E07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A28AE1-4AC5-3182-2BE8-14633B580327}"/>
              </a:ext>
            </a:extLst>
          </p:cNvPr>
          <p:cNvSpPr txBox="1"/>
          <p:nvPr/>
        </p:nvSpPr>
        <p:spPr>
          <a:xfrm>
            <a:off x="2352827" y="5194291"/>
            <a:ext cx="1620957" cy="292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阿里巴巴普惠体 R" panose="00020600040101010101" pitchFamily="18" charset="-122"/>
                <a:sym typeface="Microsoft YaHei" panose="020B0503020204020204" pitchFamily="34" charset="-122"/>
              </a:rPr>
              <a:t>汇报人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阿里巴巴普惠体 R" panose="00020600040101010101" pitchFamily="18" charset="-122"/>
                <a:sym typeface="Microsoft YaHei" panose="020B0503020204020204" pitchFamily="34" charset="-122"/>
              </a:rPr>
              <a:t>：稻小壳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493EDCF-3E15-13D5-C136-DC99A8C7B03A}"/>
              </a:ext>
            </a:extLst>
          </p:cNvPr>
          <p:cNvSpPr txBox="1"/>
          <p:nvPr/>
        </p:nvSpPr>
        <p:spPr>
          <a:xfrm>
            <a:off x="813944" y="3695675"/>
            <a:ext cx="4698722" cy="780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00" b="0" i="0" dirty="0">
                <a:solidFill>
                  <a:srgbClr val="333333">
                    <a:alpha val="40000"/>
                  </a:srgbClr>
                </a:solidFill>
                <a:effectLst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en-US" altLang="zh-CN" sz="1100" b="0" i="0" dirty="0">
              <a:solidFill>
                <a:srgbClr val="333333">
                  <a:alpha val="40000"/>
                </a:srgbClr>
              </a:solidFill>
              <a:effectLst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C0C6AD-B709-923E-E551-599197085CE1}"/>
              </a:ext>
            </a:extLst>
          </p:cNvPr>
          <p:cNvSpPr txBox="1"/>
          <p:nvPr/>
        </p:nvSpPr>
        <p:spPr>
          <a:xfrm>
            <a:off x="978536" y="6122850"/>
            <a:ext cx="1495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00" dirty="0">
                <a:solidFill>
                  <a:srgbClr val="4D3232"/>
                </a:solidFill>
                <a:latin typeface="+mn-ea"/>
                <a:ea typeface="+mn-ea"/>
              </a:rPr>
              <a:t>联系电话：</a:t>
            </a:r>
            <a:r>
              <a:rPr lang="en-US" altLang="zh-CN" sz="900" dirty="0">
                <a:solidFill>
                  <a:srgbClr val="4D3232"/>
                </a:solidFill>
                <a:latin typeface="+mn-ea"/>
                <a:ea typeface="+mn-ea"/>
              </a:rPr>
              <a:t>13800000001</a:t>
            </a:r>
            <a:endParaRPr lang="zh-CN" altLang="en-US" sz="900" dirty="0">
              <a:solidFill>
                <a:srgbClr val="4D3232"/>
              </a:solidFill>
              <a:latin typeface="+mn-ea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F72A121-1FC3-8064-426F-B0EE4800B1AA}"/>
              </a:ext>
            </a:extLst>
          </p:cNvPr>
          <p:cNvSpPr txBox="1"/>
          <p:nvPr/>
        </p:nvSpPr>
        <p:spPr>
          <a:xfrm>
            <a:off x="3224772" y="6122850"/>
            <a:ext cx="12715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00" dirty="0">
                <a:solidFill>
                  <a:srgbClr val="4D3232"/>
                </a:solidFill>
                <a:latin typeface="+mn-ea"/>
                <a:ea typeface="+mn-ea"/>
              </a:rPr>
              <a:t>微信：</a:t>
            </a:r>
            <a:r>
              <a:rPr lang="en-US" altLang="zh-CN" sz="900" dirty="0">
                <a:solidFill>
                  <a:srgbClr val="4D3232"/>
                </a:solidFill>
                <a:latin typeface="+mn-ea"/>
                <a:ea typeface="+mn-ea"/>
              </a:rPr>
              <a:t>DOCER_WPS </a:t>
            </a:r>
            <a:endParaRPr lang="zh-CN" altLang="en-US" sz="900" dirty="0">
              <a:solidFill>
                <a:srgbClr val="4D3232"/>
              </a:solidFill>
              <a:latin typeface="+mn-ea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3950761-D9C6-2408-7ACE-77554285585A}"/>
              </a:ext>
            </a:extLst>
          </p:cNvPr>
          <p:cNvSpPr txBox="1"/>
          <p:nvPr/>
        </p:nvSpPr>
        <p:spPr>
          <a:xfrm>
            <a:off x="5246588" y="6122850"/>
            <a:ext cx="15055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00" dirty="0">
                <a:solidFill>
                  <a:srgbClr val="4D3232"/>
                </a:solidFill>
                <a:latin typeface="+mn-ea"/>
                <a:ea typeface="+mn-ea"/>
              </a:rPr>
              <a:t>邮箱：</a:t>
            </a:r>
            <a:r>
              <a:rPr lang="en-US" altLang="zh-CN" sz="900" dirty="0">
                <a:solidFill>
                  <a:srgbClr val="4D3232"/>
                </a:solidFill>
                <a:latin typeface="+mn-ea"/>
                <a:ea typeface="+mn-ea"/>
              </a:rPr>
              <a:t>kingsoft@docer.cn</a:t>
            </a:r>
          </a:p>
        </p:txBody>
      </p:sp>
    </p:spTree>
    <p:extLst>
      <p:ext uri="{BB962C8B-B14F-4D97-AF65-F5344CB8AC3E}">
        <p14:creationId xmlns:p14="http://schemas.microsoft.com/office/powerpoint/2010/main" val="13034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EE60424-42BD-DD4C-2C1F-86908F840432}"/>
              </a:ext>
            </a:extLst>
          </p:cNvPr>
          <p:cNvSpPr/>
          <p:nvPr/>
        </p:nvSpPr>
        <p:spPr>
          <a:xfrm>
            <a:off x="11285143" y="4696164"/>
            <a:ext cx="906857" cy="2161837"/>
          </a:xfrm>
          <a:custGeom>
            <a:avLst/>
            <a:gdLst>
              <a:gd name="connsiteX0" fmla="*/ 496253 w 496252"/>
              <a:gd name="connsiteY0" fmla="*/ 0 h 1183005"/>
              <a:gd name="connsiteX1" fmla="*/ 0 w 496252"/>
              <a:gd name="connsiteY1" fmla="*/ 591503 h 1183005"/>
              <a:gd name="connsiteX2" fmla="*/ 496253 w 496252"/>
              <a:gd name="connsiteY2" fmla="*/ 1183005 h 1183005"/>
              <a:gd name="connsiteX3" fmla="*/ 496253 w 496252"/>
              <a:gd name="connsiteY3" fmla="*/ 0 h 118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52" h="1183005">
                <a:moveTo>
                  <a:pt x="496253" y="0"/>
                </a:moveTo>
                <a:cubicBezTo>
                  <a:pt x="214313" y="49530"/>
                  <a:pt x="0" y="295275"/>
                  <a:pt x="0" y="591503"/>
                </a:cubicBezTo>
                <a:cubicBezTo>
                  <a:pt x="0" y="887730"/>
                  <a:pt x="214313" y="1133475"/>
                  <a:pt x="496253" y="1183005"/>
                </a:cubicBezTo>
                <a:lnTo>
                  <a:pt x="496253" y="0"/>
                </a:lnTo>
                <a:close/>
              </a:path>
            </a:pathLst>
          </a:custGeom>
          <a:solidFill>
            <a:srgbClr val="49846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9204812-9CFA-1E19-3987-30520567F69F}"/>
              </a:ext>
            </a:extLst>
          </p:cNvPr>
          <p:cNvSpPr/>
          <p:nvPr/>
        </p:nvSpPr>
        <p:spPr>
          <a:xfrm>
            <a:off x="7690973" y="1"/>
            <a:ext cx="2579584" cy="990406"/>
          </a:xfrm>
          <a:custGeom>
            <a:avLst/>
            <a:gdLst>
              <a:gd name="connsiteX0" fmla="*/ 0 w 1411605"/>
              <a:gd name="connsiteY0" fmla="*/ 0 h 541972"/>
              <a:gd name="connsiteX1" fmla="*/ 705803 w 1411605"/>
              <a:gd name="connsiteY1" fmla="*/ 541973 h 541972"/>
              <a:gd name="connsiteX2" fmla="*/ 1411605 w 1411605"/>
              <a:gd name="connsiteY2" fmla="*/ 0 h 541972"/>
              <a:gd name="connsiteX3" fmla="*/ 0 w 1411605"/>
              <a:gd name="connsiteY3" fmla="*/ 0 h 54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605" h="541972">
                <a:moveTo>
                  <a:pt x="0" y="0"/>
                </a:moveTo>
                <a:cubicBezTo>
                  <a:pt x="82868" y="311468"/>
                  <a:pt x="367665" y="541973"/>
                  <a:pt x="705803" y="541973"/>
                </a:cubicBezTo>
                <a:cubicBezTo>
                  <a:pt x="1043940" y="541973"/>
                  <a:pt x="1328738" y="312420"/>
                  <a:pt x="141160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0CA7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BB46F4AE-7B86-7410-ACE4-F75FE5A8CE77}"/>
              </a:ext>
            </a:extLst>
          </p:cNvPr>
          <p:cNvSpPr/>
          <p:nvPr/>
        </p:nvSpPr>
        <p:spPr>
          <a:xfrm>
            <a:off x="92889" y="6111101"/>
            <a:ext cx="1493799" cy="746899"/>
          </a:xfrm>
          <a:custGeom>
            <a:avLst/>
            <a:gdLst>
              <a:gd name="connsiteX0" fmla="*/ 746901 w 1493799"/>
              <a:gd name="connsiteY0" fmla="*/ 0 h 746899"/>
              <a:gd name="connsiteX1" fmla="*/ 1493799 w 1493799"/>
              <a:gd name="connsiteY1" fmla="*/ 746899 h 746899"/>
              <a:gd name="connsiteX2" fmla="*/ 1493799 w 1493799"/>
              <a:gd name="connsiteY2" fmla="*/ 746899 h 746899"/>
              <a:gd name="connsiteX3" fmla="*/ 0 w 1493799"/>
              <a:gd name="connsiteY3" fmla="*/ 746899 h 746899"/>
              <a:gd name="connsiteX4" fmla="*/ 0 w 1493799"/>
              <a:gd name="connsiteY4" fmla="*/ 746899 h 746899"/>
              <a:gd name="connsiteX5" fmla="*/ 746901 w 1493799"/>
              <a:gd name="connsiteY5" fmla="*/ 0 h 74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3799" h="746899">
                <a:moveTo>
                  <a:pt x="746901" y="0"/>
                </a:moveTo>
                <a:cubicBezTo>
                  <a:pt x="1159401" y="0"/>
                  <a:pt x="1493799" y="334398"/>
                  <a:pt x="1493799" y="746899"/>
                </a:cubicBezTo>
                <a:lnTo>
                  <a:pt x="1493799" y="746899"/>
                </a:lnTo>
                <a:lnTo>
                  <a:pt x="0" y="746899"/>
                </a:lnTo>
                <a:lnTo>
                  <a:pt x="0" y="746899"/>
                </a:lnTo>
                <a:cubicBezTo>
                  <a:pt x="0" y="334398"/>
                  <a:pt x="334398" y="0"/>
                  <a:pt x="746901" y="0"/>
                </a:cubicBez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9EF30E-0EA6-2256-1EED-0691D6FD4B4C}"/>
              </a:ext>
            </a:extLst>
          </p:cNvPr>
          <p:cNvSpPr txBox="1"/>
          <p:nvPr/>
        </p:nvSpPr>
        <p:spPr>
          <a:xfrm>
            <a:off x="6073471" y="83257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222222"/>
                </a:solidFill>
              </a:rPr>
              <a:t>目录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823A3F-0933-097D-409C-2F6B4E7F87A7}"/>
              </a:ext>
            </a:extLst>
          </p:cNvPr>
          <p:cNvSpPr txBox="1"/>
          <p:nvPr/>
        </p:nvSpPr>
        <p:spPr>
          <a:xfrm>
            <a:off x="6962336" y="3268110"/>
            <a:ext cx="203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222222"/>
                </a:solidFill>
                <a:latin typeface="+mj-ea"/>
                <a:ea typeface="+mj-ea"/>
              </a:rPr>
              <a:t>自我评价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B1EB49-5E2E-84E2-FEE4-A6DA00E6244A}"/>
              </a:ext>
            </a:extLst>
          </p:cNvPr>
          <p:cNvSpPr txBox="1"/>
          <p:nvPr/>
        </p:nvSpPr>
        <p:spPr>
          <a:xfrm>
            <a:off x="6962336" y="2211132"/>
            <a:ext cx="2034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222222"/>
                </a:solidFill>
                <a:latin typeface="+mj-ea"/>
                <a:ea typeface="+mj-ea"/>
              </a:rPr>
              <a:t>个人情况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5611F5-CDFA-D2C6-B64A-8478B4839F8C}"/>
              </a:ext>
            </a:extLst>
          </p:cNvPr>
          <p:cNvSpPr txBox="1"/>
          <p:nvPr/>
        </p:nvSpPr>
        <p:spPr>
          <a:xfrm>
            <a:off x="6962336" y="4331539"/>
            <a:ext cx="203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222222"/>
                </a:solidFill>
                <a:latin typeface="+mj-ea"/>
                <a:ea typeface="+mj-ea"/>
              </a:rPr>
              <a:t>岗位认知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ED9FF8-02CA-71AE-B6E6-66C9B594F492}"/>
              </a:ext>
            </a:extLst>
          </p:cNvPr>
          <p:cNvSpPr txBox="1"/>
          <p:nvPr/>
        </p:nvSpPr>
        <p:spPr>
          <a:xfrm>
            <a:off x="6962336" y="5394969"/>
            <a:ext cx="203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222222"/>
                </a:solidFill>
                <a:latin typeface="+mj-ea"/>
                <a:ea typeface="+mj-ea"/>
              </a:rPr>
              <a:t>未来展望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9361DFB-2D08-F15E-C07B-C06B0F0E4188}"/>
              </a:ext>
            </a:extLst>
          </p:cNvPr>
          <p:cNvSpPr/>
          <p:nvPr/>
        </p:nvSpPr>
        <p:spPr>
          <a:xfrm>
            <a:off x="6197164" y="2188138"/>
            <a:ext cx="630762" cy="6307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33">
            <a:extLst>
              <a:ext uri="{FF2B5EF4-FFF2-40B4-BE49-F238E27FC236}">
                <a16:creationId xmlns:a16="http://schemas.microsoft.com/office/drawing/2014/main" id="{57D6DEEB-88EA-4573-EF1A-DFB415F04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19"/>
                    </a14:imgEffect>
                    <a14:imgEffect>
                      <a14:saturation sat="113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664" y="1711671"/>
            <a:ext cx="4315336" cy="4315336"/>
          </a:xfrm>
          <a:prstGeom prst="ellipse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2FC90D6-DA95-AA91-050B-39743659B322}"/>
              </a:ext>
            </a:extLst>
          </p:cNvPr>
          <p:cNvSpPr/>
          <p:nvPr/>
        </p:nvSpPr>
        <p:spPr>
          <a:xfrm rot="21046898">
            <a:off x="937069" y="1441384"/>
            <a:ext cx="1321007" cy="1321007"/>
          </a:xfrm>
          <a:custGeom>
            <a:avLst/>
            <a:gdLst>
              <a:gd name="connsiteX0" fmla="*/ 720101 w 720100"/>
              <a:gd name="connsiteY0" fmla="*/ 360050 h 720100"/>
              <a:gd name="connsiteX1" fmla="*/ 360051 w 720100"/>
              <a:gd name="connsiteY1" fmla="*/ 720101 h 720100"/>
              <a:gd name="connsiteX2" fmla="*/ 0 w 720100"/>
              <a:gd name="connsiteY2" fmla="*/ 360050 h 720100"/>
              <a:gd name="connsiteX3" fmla="*/ 360051 w 720100"/>
              <a:gd name="connsiteY3" fmla="*/ 0 h 720100"/>
              <a:gd name="connsiteX4" fmla="*/ 720101 w 720100"/>
              <a:gd name="connsiteY4" fmla="*/ 360050 h 72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00" h="720100">
                <a:moveTo>
                  <a:pt x="720101" y="360050"/>
                </a:moveTo>
                <a:cubicBezTo>
                  <a:pt x="720101" y="558901"/>
                  <a:pt x="558901" y="720101"/>
                  <a:pt x="360051" y="720101"/>
                </a:cubicBezTo>
                <a:cubicBezTo>
                  <a:pt x="161200" y="720101"/>
                  <a:pt x="0" y="558901"/>
                  <a:pt x="0" y="360050"/>
                </a:cubicBezTo>
                <a:cubicBezTo>
                  <a:pt x="0" y="161200"/>
                  <a:pt x="161200" y="0"/>
                  <a:pt x="360051" y="0"/>
                </a:cubicBezTo>
                <a:cubicBezTo>
                  <a:pt x="558901" y="0"/>
                  <a:pt x="720101" y="161200"/>
                  <a:pt x="720101" y="360050"/>
                </a:cubicBez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89CADF-B2AC-509F-E817-EE733CA5570D}"/>
              </a:ext>
            </a:extLst>
          </p:cNvPr>
          <p:cNvSpPr txBox="1"/>
          <p:nvPr/>
        </p:nvSpPr>
        <p:spPr>
          <a:xfrm>
            <a:off x="961821" y="2065568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dist"/>
            <a:r>
              <a:rPr lang="en-US" altLang="zh-CN" sz="1400" dirty="0">
                <a:solidFill>
                  <a:schemeClr val="bg1">
                    <a:alpha val="41000"/>
                  </a:schemeClr>
                </a:solidFill>
              </a:rPr>
              <a:t>CONTENTS</a:t>
            </a:r>
            <a:endParaRPr lang="zh-CN" altLang="en-US" sz="1400" dirty="0">
              <a:solidFill>
                <a:schemeClr val="bg1">
                  <a:alpha val="41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FC0EF7-F216-1229-1CBA-0E36C0A0A631}"/>
              </a:ext>
            </a:extLst>
          </p:cNvPr>
          <p:cNvSpPr txBox="1"/>
          <p:nvPr/>
        </p:nvSpPr>
        <p:spPr>
          <a:xfrm>
            <a:off x="1116988" y="1674435"/>
            <a:ext cx="96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BB0958E-3009-714A-6EB8-B08E0F673C15}"/>
              </a:ext>
            </a:extLst>
          </p:cNvPr>
          <p:cNvSpPr/>
          <p:nvPr/>
        </p:nvSpPr>
        <p:spPr>
          <a:xfrm>
            <a:off x="6194875" y="3245116"/>
            <a:ext cx="630762" cy="6307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9DB7609-C801-3004-CFC3-C143C72C2BF6}"/>
              </a:ext>
            </a:extLst>
          </p:cNvPr>
          <p:cNvSpPr/>
          <p:nvPr/>
        </p:nvSpPr>
        <p:spPr>
          <a:xfrm>
            <a:off x="6193731" y="4308545"/>
            <a:ext cx="630762" cy="6307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364FFEC-299B-AFCA-4D91-C862A02E2343}"/>
              </a:ext>
            </a:extLst>
          </p:cNvPr>
          <p:cNvSpPr/>
          <p:nvPr/>
        </p:nvSpPr>
        <p:spPr>
          <a:xfrm>
            <a:off x="6193731" y="5376288"/>
            <a:ext cx="630762" cy="6307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5A1A815-644B-A95B-7AD7-9FD58063904A}"/>
              </a:ext>
            </a:extLst>
          </p:cNvPr>
          <p:cNvSpPr/>
          <p:nvPr/>
        </p:nvSpPr>
        <p:spPr>
          <a:xfrm>
            <a:off x="808184" y="681481"/>
            <a:ext cx="405057" cy="446167"/>
          </a:xfrm>
          <a:custGeom>
            <a:avLst/>
            <a:gdLst>
              <a:gd name="connsiteX0" fmla="*/ 271394 w 347221"/>
              <a:gd name="connsiteY0" fmla="*/ 136952 h 382461"/>
              <a:gd name="connsiteX1" fmla="*/ 267584 w 347221"/>
              <a:gd name="connsiteY1" fmla="*/ 105520 h 382461"/>
              <a:gd name="connsiteX2" fmla="*/ 288539 w 347221"/>
              <a:gd name="connsiteY2" fmla="*/ 84565 h 382461"/>
              <a:gd name="connsiteX3" fmla="*/ 278062 w 347221"/>
              <a:gd name="connsiteY3" fmla="*/ 46465 h 382461"/>
              <a:gd name="connsiteX4" fmla="*/ 248534 w 347221"/>
              <a:gd name="connsiteY4" fmla="*/ 41702 h 382461"/>
              <a:gd name="connsiteX5" fmla="*/ 234247 w 347221"/>
              <a:gd name="connsiteY5" fmla="*/ 18842 h 382461"/>
              <a:gd name="connsiteX6" fmla="*/ 194241 w 347221"/>
              <a:gd name="connsiteY6" fmla="*/ 7412 h 382461"/>
              <a:gd name="connsiteX7" fmla="*/ 191384 w 347221"/>
              <a:gd name="connsiteY7" fmla="*/ 11222 h 382461"/>
              <a:gd name="connsiteX8" fmla="*/ 175191 w 347221"/>
              <a:gd name="connsiteY8" fmla="*/ 40750 h 382461"/>
              <a:gd name="connsiteX9" fmla="*/ 144711 w 347221"/>
              <a:gd name="connsiteY9" fmla="*/ 45512 h 382461"/>
              <a:gd name="connsiteX10" fmla="*/ 137091 w 347221"/>
              <a:gd name="connsiteY10" fmla="*/ 87422 h 382461"/>
              <a:gd name="connsiteX11" fmla="*/ 155189 w 347221"/>
              <a:gd name="connsiteY11" fmla="*/ 109330 h 382461"/>
              <a:gd name="connsiteX12" fmla="*/ 150427 w 347221"/>
              <a:gd name="connsiteY12" fmla="*/ 136952 h 382461"/>
              <a:gd name="connsiteX13" fmla="*/ 186622 w 347221"/>
              <a:gd name="connsiteY13" fmla="*/ 158860 h 382461"/>
              <a:gd name="connsiteX14" fmla="*/ 213291 w 347221"/>
              <a:gd name="connsiteY14" fmla="*/ 147430 h 382461"/>
              <a:gd name="connsiteX15" fmla="*/ 239009 w 347221"/>
              <a:gd name="connsiteY15" fmla="*/ 160765 h 382461"/>
              <a:gd name="connsiteX16" fmla="*/ 271394 w 347221"/>
              <a:gd name="connsiteY16" fmla="*/ 136952 h 382461"/>
              <a:gd name="connsiteX17" fmla="*/ 248534 w 347221"/>
              <a:gd name="connsiteY17" fmla="*/ 143620 h 382461"/>
              <a:gd name="connsiteX18" fmla="*/ 233294 w 347221"/>
              <a:gd name="connsiteY18" fmla="*/ 136000 h 382461"/>
              <a:gd name="connsiteX19" fmla="*/ 210434 w 347221"/>
              <a:gd name="connsiteY19" fmla="*/ 127427 h 382461"/>
              <a:gd name="connsiteX20" fmla="*/ 187574 w 347221"/>
              <a:gd name="connsiteY20" fmla="*/ 136000 h 382461"/>
              <a:gd name="connsiteX21" fmla="*/ 172334 w 347221"/>
              <a:gd name="connsiteY21" fmla="*/ 143620 h 382461"/>
              <a:gd name="connsiteX22" fmla="*/ 171382 w 347221"/>
              <a:gd name="connsiteY22" fmla="*/ 135047 h 382461"/>
              <a:gd name="connsiteX23" fmla="*/ 163761 w 347221"/>
              <a:gd name="connsiteY23" fmla="*/ 85517 h 382461"/>
              <a:gd name="connsiteX24" fmla="*/ 149474 w 347221"/>
              <a:gd name="connsiteY24" fmla="*/ 66467 h 382461"/>
              <a:gd name="connsiteX25" fmla="*/ 179002 w 347221"/>
              <a:gd name="connsiteY25" fmla="*/ 62657 h 382461"/>
              <a:gd name="connsiteX26" fmla="*/ 208529 w 347221"/>
              <a:gd name="connsiteY26" fmla="*/ 24557 h 382461"/>
              <a:gd name="connsiteX27" fmla="*/ 225674 w 347221"/>
              <a:gd name="connsiteY27" fmla="*/ 50275 h 382461"/>
              <a:gd name="connsiteX28" fmla="*/ 242819 w 347221"/>
              <a:gd name="connsiteY28" fmla="*/ 62657 h 382461"/>
              <a:gd name="connsiteX29" fmla="*/ 272347 w 347221"/>
              <a:gd name="connsiteY29" fmla="*/ 66467 h 382461"/>
              <a:gd name="connsiteX30" fmla="*/ 258059 w 347221"/>
              <a:gd name="connsiteY30" fmla="*/ 85517 h 382461"/>
              <a:gd name="connsiteX31" fmla="*/ 245677 w 347221"/>
              <a:gd name="connsiteY31" fmla="*/ 106472 h 382461"/>
              <a:gd name="connsiteX32" fmla="*/ 249486 w 347221"/>
              <a:gd name="connsiteY32" fmla="*/ 135047 h 382461"/>
              <a:gd name="connsiteX33" fmla="*/ 248534 w 347221"/>
              <a:gd name="connsiteY33" fmla="*/ 143620 h 382461"/>
              <a:gd name="connsiteX34" fmla="*/ 129472 w 347221"/>
              <a:gd name="connsiteY34" fmla="*/ 143620 h 382461"/>
              <a:gd name="connsiteX35" fmla="*/ 104707 w 347221"/>
              <a:gd name="connsiteY35" fmla="*/ 139810 h 382461"/>
              <a:gd name="connsiteX36" fmla="*/ 94229 w 347221"/>
              <a:gd name="connsiteY36" fmla="*/ 121712 h 382461"/>
              <a:gd name="connsiteX37" fmla="*/ 58034 w 347221"/>
              <a:gd name="connsiteY37" fmla="*/ 112187 h 382461"/>
              <a:gd name="connsiteX38" fmla="*/ 55177 w 347221"/>
              <a:gd name="connsiteY38" fmla="*/ 115997 h 382461"/>
              <a:gd name="connsiteX39" fmla="*/ 41841 w 347221"/>
              <a:gd name="connsiteY39" fmla="*/ 139810 h 382461"/>
              <a:gd name="connsiteX40" fmla="*/ 16124 w 347221"/>
              <a:gd name="connsiteY40" fmla="*/ 143620 h 382461"/>
              <a:gd name="connsiteX41" fmla="*/ 8504 w 347221"/>
              <a:gd name="connsiteY41" fmla="*/ 181720 h 382461"/>
              <a:gd name="connsiteX42" fmla="*/ 23744 w 347221"/>
              <a:gd name="connsiteY42" fmla="*/ 198865 h 382461"/>
              <a:gd name="connsiteX43" fmla="*/ 19934 w 347221"/>
              <a:gd name="connsiteY43" fmla="*/ 221725 h 382461"/>
              <a:gd name="connsiteX44" fmla="*/ 52319 w 347221"/>
              <a:gd name="connsiteY44" fmla="*/ 242680 h 382461"/>
              <a:gd name="connsiteX45" fmla="*/ 73274 w 347221"/>
              <a:gd name="connsiteY45" fmla="*/ 233155 h 382461"/>
              <a:gd name="connsiteX46" fmla="*/ 94229 w 347221"/>
              <a:gd name="connsiteY46" fmla="*/ 244585 h 382461"/>
              <a:gd name="connsiteX47" fmla="*/ 124709 w 347221"/>
              <a:gd name="connsiteY47" fmla="*/ 221725 h 382461"/>
              <a:gd name="connsiteX48" fmla="*/ 120899 w 347221"/>
              <a:gd name="connsiteY48" fmla="*/ 196960 h 382461"/>
              <a:gd name="connsiteX49" fmla="*/ 138997 w 347221"/>
              <a:gd name="connsiteY49" fmla="*/ 179815 h 382461"/>
              <a:gd name="connsiteX50" fmla="*/ 129472 w 347221"/>
              <a:gd name="connsiteY50" fmla="*/ 143620 h 382461"/>
              <a:gd name="connsiteX51" fmla="*/ 111374 w 347221"/>
              <a:gd name="connsiteY51" fmla="*/ 176957 h 382461"/>
              <a:gd name="connsiteX52" fmla="*/ 103754 w 347221"/>
              <a:gd name="connsiteY52" fmla="*/ 219820 h 382461"/>
              <a:gd name="connsiteX53" fmla="*/ 105659 w 347221"/>
              <a:gd name="connsiteY53" fmla="*/ 224582 h 382461"/>
              <a:gd name="connsiteX54" fmla="*/ 92324 w 347221"/>
              <a:gd name="connsiteY54" fmla="*/ 217915 h 382461"/>
              <a:gd name="connsiteX55" fmla="*/ 72322 w 347221"/>
              <a:gd name="connsiteY55" fmla="*/ 210295 h 382461"/>
              <a:gd name="connsiteX56" fmla="*/ 52319 w 347221"/>
              <a:gd name="connsiteY56" fmla="*/ 217915 h 382461"/>
              <a:gd name="connsiteX57" fmla="*/ 38984 w 347221"/>
              <a:gd name="connsiteY57" fmla="*/ 224582 h 382461"/>
              <a:gd name="connsiteX58" fmla="*/ 40889 w 347221"/>
              <a:gd name="connsiteY58" fmla="*/ 219820 h 382461"/>
              <a:gd name="connsiteX59" fmla="*/ 33269 w 347221"/>
              <a:gd name="connsiteY59" fmla="*/ 176957 h 382461"/>
              <a:gd name="connsiteX60" fmla="*/ 20886 w 347221"/>
              <a:gd name="connsiteY60" fmla="*/ 163622 h 382461"/>
              <a:gd name="connsiteX61" fmla="*/ 45652 w 347221"/>
              <a:gd name="connsiteY61" fmla="*/ 159812 h 382461"/>
              <a:gd name="connsiteX62" fmla="*/ 71369 w 347221"/>
              <a:gd name="connsiteY62" fmla="*/ 127427 h 382461"/>
              <a:gd name="connsiteX63" fmla="*/ 82799 w 347221"/>
              <a:gd name="connsiteY63" fmla="*/ 148382 h 382461"/>
              <a:gd name="connsiteX64" fmla="*/ 98039 w 347221"/>
              <a:gd name="connsiteY64" fmla="*/ 159812 h 382461"/>
              <a:gd name="connsiteX65" fmla="*/ 122804 w 347221"/>
              <a:gd name="connsiteY65" fmla="*/ 163622 h 382461"/>
              <a:gd name="connsiteX66" fmla="*/ 111374 w 347221"/>
              <a:gd name="connsiteY66" fmla="*/ 176957 h 382461"/>
              <a:gd name="connsiteX67" fmla="*/ 334259 w 347221"/>
              <a:gd name="connsiteY67" fmla="*/ 304592 h 382461"/>
              <a:gd name="connsiteX68" fmla="*/ 316162 w 347221"/>
              <a:gd name="connsiteY68" fmla="*/ 301735 h 382461"/>
              <a:gd name="connsiteX69" fmla="*/ 310447 w 347221"/>
              <a:gd name="connsiteY69" fmla="*/ 290305 h 382461"/>
              <a:gd name="connsiteX70" fmla="*/ 280919 w 347221"/>
              <a:gd name="connsiteY70" fmla="*/ 281732 h 382461"/>
              <a:gd name="connsiteX71" fmla="*/ 277109 w 347221"/>
              <a:gd name="connsiteY71" fmla="*/ 285542 h 382461"/>
              <a:gd name="connsiteX72" fmla="*/ 269489 w 347221"/>
              <a:gd name="connsiteY72" fmla="*/ 301735 h 382461"/>
              <a:gd name="connsiteX73" fmla="*/ 251391 w 347221"/>
              <a:gd name="connsiteY73" fmla="*/ 304592 h 382461"/>
              <a:gd name="connsiteX74" fmla="*/ 244724 w 347221"/>
              <a:gd name="connsiteY74" fmla="*/ 336977 h 382461"/>
              <a:gd name="connsiteX75" fmla="*/ 253297 w 347221"/>
              <a:gd name="connsiteY75" fmla="*/ 344597 h 382461"/>
              <a:gd name="connsiteX76" fmla="*/ 255202 w 347221"/>
              <a:gd name="connsiteY76" fmla="*/ 345550 h 382461"/>
              <a:gd name="connsiteX77" fmla="*/ 252344 w 347221"/>
              <a:gd name="connsiteY77" fmla="*/ 361742 h 382461"/>
              <a:gd name="connsiteX78" fmla="*/ 279966 w 347221"/>
              <a:gd name="connsiteY78" fmla="*/ 379840 h 382461"/>
              <a:gd name="connsiteX79" fmla="*/ 290444 w 347221"/>
              <a:gd name="connsiteY79" fmla="*/ 374125 h 382461"/>
              <a:gd name="connsiteX80" fmla="*/ 292349 w 347221"/>
              <a:gd name="connsiteY80" fmla="*/ 373172 h 382461"/>
              <a:gd name="connsiteX81" fmla="*/ 306637 w 347221"/>
              <a:gd name="connsiteY81" fmla="*/ 380792 h 382461"/>
              <a:gd name="connsiteX82" fmla="*/ 332354 w 347221"/>
              <a:gd name="connsiteY82" fmla="*/ 360790 h 382461"/>
              <a:gd name="connsiteX83" fmla="*/ 330449 w 347221"/>
              <a:gd name="connsiteY83" fmla="*/ 350312 h 382461"/>
              <a:gd name="connsiteX84" fmla="*/ 329497 w 347221"/>
              <a:gd name="connsiteY84" fmla="*/ 345550 h 382461"/>
              <a:gd name="connsiteX85" fmla="*/ 340927 w 347221"/>
              <a:gd name="connsiteY85" fmla="*/ 334120 h 382461"/>
              <a:gd name="connsiteX86" fmla="*/ 334259 w 347221"/>
              <a:gd name="connsiteY86" fmla="*/ 304592 h 382461"/>
              <a:gd name="connsiteX87" fmla="*/ 318066 w 347221"/>
              <a:gd name="connsiteY87" fmla="*/ 329357 h 382461"/>
              <a:gd name="connsiteX88" fmla="*/ 310447 w 347221"/>
              <a:gd name="connsiteY88" fmla="*/ 358885 h 382461"/>
              <a:gd name="connsiteX89" fmla="*/ 308541 w 347221"/>
              <a:gd name="connsiteY89" fmla="*/ 357932 h 382461"/>
              <a:gd name="connsiteX90" fmla="*/ 293302 w 347221"/>
              <a:gd name="connsiteY90" fmla="*/ 352217 h 382461"/>
              <a:gd name="connsiteX91" fmla="*/ 278062 w 347221"/>
              <a:gd name="connsiteY91" fmla="*/ 357932 h 382461"/>
              <a:gd name="connsiteX92" fmla="*/ 276157 w 347221"/>
              <a:gd name="connsiteY92" fmla="*/ 358885 h 382461"/>
              <a:gd name="connsiteX93" fmla="*/ 268537 w 347221"/>
              <a:gd name="connsiteY93" fmla="*/ 329357 h 382461"/>
              <a:gd name="connsiteX94" fmla="*/ 264727 w 347221"/>
              <a:gd name="connsiteY94" fmla="*/ 325547 h 382461"/>
              <a:gd name="connsiteX95" fmla="*/ 276157 w 347221"/>
              <a:gd name="connsiteY95" fmla="*/ 322690 h 382461"/>
              <a:gd name="connsiteX96" fmla="*/ 294254 w 347221"/>
              <a:gd name="connsiteY96" fmla="*/ 302687 h 382461"/>
              <a:gd name="connsiteX97" fmla="*/ 295207 w 347221"/>
              <a:gd name="connsiteY97" fmla="*/ 303640 h 382461"/>
              <a:gd name="connsiteX98" fmla="*/ 299969 w 347221"/>
              <a:gd name="connsiteY98" fmla="*/ 313165 h 382461"/>
              <a:gd name="connsiteX99" fmla="*/ 312352 w 347221"/>
              <a:gd name="connsiteY99" fmla="*/ 322690 h 382461"/>
              <a:gd name="connsiteX100" fmla="*/ 323782 w 347221"/>
              <a:gd name="connsiteY100" fmla="*/ 325547 h 382461"/>
              <a:gd name="connsiteX101" fmla="*/ 318066 w 347221"/>
              <a:gd name="connsiteY101" fmla="*/ 329357 h 38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47221" h="382461">
                <a:moveTo>
                  <a:pt x="271394" y="136952"/>
                </a:moveTo>
                <a:cubicBezTo>
                  <a:pt x="270441" y="127427"/>
                  <a:pt x="263774" y="114092"/>
                  <a:pt x="267584" y="105520"/>
                </a:cubicBezTo>
                <a:cubicBezTo>
                  <a:pt x="271394" y="97900"/>
                  <a:pt x="282824" y="92185"/>
                  <a:pt x="288539" y="84565"/>
                </a:cubicBezTo>
                <a:cubicBezTo>
                  <a:pt x="300922" y="70277"/>
                  <a:pt x="296159" y="52180"/>
                  <a:pt x="278062" y="46465"/>
                </a:cubicBezTo>
                <a:cubicBezTo>
                  <a:pt x="269489" y="43607"/>
                  <a:pt x="256154" y="46465"/>
                  <a:pt x="248534" y="41702"/>
                </a:cubicBezTo>
                <a:cubicBezTo>
                  <a:pt x="240914" y="37892"/>
                  <a:pt x="239009" y="26462"/>
                  <a:pt x="234247" y="18842"/>
                </a:cubicBezTo>
                <a:cubicBezTo>
                  <a:pt x="225674" y="2650"/>
                  <a:pt x="209482" y="-7828"/>
                  <a:pt x="194241" y="7412"/>
                </a:cubicBezTo>
                <a:cubicBezTo>
                  <a:pt x="193289" y="8365"/>
                  <a:pt x="192336" y="9317"/>
                  <a:pt x="191384" y="11222"/>
                </a:cubicBezTo>
                <a:cubicBezTo>
                  <a:pt x="187574" y="19795"/>
                  <a:pt x="182811" y="35987"/>
                  <a:pt x="175191" y="40750"/>
                </a:cubicBezTo>
                <a:cubicBezTo>
                  <a:pt x="167572" y="45512"/>
                  <a:pt x="153284" y="42655"/>
                  <a:pt x="144711" y="45512"/>
                </a:cubicBezTo>
                <a:cubicBezTo>
                  <a:pt x="121852" y="52180"/>
                  <a:pt x="122804" y="72182"/>
                  <a:pt x="137091" y="87422"/>
                </a:cubicBezTo>
                <a:cubicBezTo>
                  <a:pt x="143759" y="94090"/>
                  <a:pt x="154236" y="100757"/>
                  <a:pt x="155189" y="109330"/>
                </a:cubicBezTo>
                <a:cubicBezTo>
                  <a:pt x="156141" y="117902"/>
                  <a:pt x="151379" y="128380"/>
                  <a:pt x="150427" y="136952"/>
                </a:cubicBezTo>
                <a:cubicBezTo>
                  <a:pt x="149474" y="159812"/>
                  <a:pt x="167572" y="167432"/>
                  <a:pt x="186622" y="158860"/>
                </a:cubicBezTo>
                <a:cubicBezTo>
                  <a:pt x="195194" y="155050"/>
                  <a:pt x="204719" y="146477"/>
                  <a:pt x="213291" y="147430"/>
                </a:cubicBezTo>
                <a:cubicBezTo>
                  <a:pt x="221864" y="148382"/>
                  <a:pt x="230436" y="157907"/>
                  <a:pt x="239009" y="160765"/>
                </a:cubicBezTo>
                <a:cubicBezTo>
                  <a:pt x="258059" y="169337"/>
                  <a:pt x="272347" y="156955"/>
                  <a:pt x="271394" y="136952"/>
                </a:cubicBezTo>
                <a:close/>
                <a:moveTo>
                  <a:pt x="248534" y="143620"/>
                </a:moveTo>
                <a:cubicBezTo>
                  <a:pt x="246629" y="144572"/>
                  <a:pt x="235199" y="136952"/>
                  <a:pt x="233294" y="136000"/>
                </a:cubicBezTo>
                <a:cubicBezTo>
                  <a:pt x="226627" y="132190"/>
                  <a:pt x="219007" y="127427"/>
                  <a:pt x="210434" y="127427"/>
                </a:cubicBezTo>
                <a:cubicBezTo>
                  <a:pt x="202814" y="127427"/>
                  <a:pt x="194241" y="133142"/>
                  <a:pt x="187574" y="136000"/>
                </a:cubicBezTo>
                <a:cubicBezTo>
                  <a:pt x="185669" y="136952"/>
                  <a:pt x="174239" y="144572"/>
                  <a:pt x="172334" y="143620"/>
                </a:cubicBezTo>
                <a:cubicBezTo>
                  <a:pt x="167572" y="141715"/>
                  <a:pt x="171382" y="138857"/>
                  <a:pt x="171382" y="135047"/>
                </a:cubicBezTo>
                <a:cubicBezTo>
                  <a:pt x="168524" y="112187"/>
                  <a:pt x="181859" y="104567"/>
                  <a:pt x="163761" y="85517"/>
                </a:cubicBezTo>
                <a:cubicBezTo>
                  <a:pt x="158999" y="80755"/>
                  <a:pt x="145664" y="72182"/>
                  <a:pt x="149474" y="66467"/>
                </a:cubicBezTo>
                <a:cubicBezTo>
                  <a:pt x="153284" y="61705"/>
                  <a:pt x="172334" y="63610"/>
                  <a:pt x="179002" y="62657"/>
                </a:cubicBezTo>
                <a:cubicBezTo>
                  <a:pt x="196147" y="57895"/>
                  <a:pt x="201861" y="38845"/>
                  <a:pt x="208529" y="24557"/>
                </a:cubicBezTo>
                <a:cubicBezTo>
                  <a:pt x="214244" y="21700"/>
                  <a:pt x="223769" y="47417"/>
                  <a:pt x="225674" y="50275"/>
                </a:cubicBezTo>
                <a:cubicBezTo>
                  <a:pt x="230436" y="56942"/>
                  <a:pt x="234247" y="60752"/>
                  <a:pt x="242819" y="62657"/>
                </a:cubicBezTo>
                <a:cubicBezTo>
                  <a:pt x="247582" y="64562"/>
                  <a:pt x="268537" y="62657"/>
                  <a:pt x="272347" y="66467"/>
                </a:cubicBezTo>
                <a:cubicBezTo>
                  <a:pt x="277109" y="72182"/>
                  <a:pt x="262822" y="80755"/>
                  <a:pt x="258059" y="85517"/>
                </a:cubicBezTo>
                <a:cubicBezTo>
                  <a:pt x="251391" y="92185"/>
                  <a:pt x="246629" y="96947"/>
                  <a:pt x="245677" y="106472"/>
                </a:cubicBezTo>
                <a:cubicBezTo>
                  <a:pt x="244724" y="115997"/>
                  <a:pt x="251391" y="125522"/>
                  <a:pt x="249486" y="135047"/>
                </a:cubicBezTo>
                <a:cubicBezTo>
                  <a:pt x="249486" y="138857"/>
                  <a:pt x="253297" y="141715"/>
                  <a:pt x="248534" y="143620"/>
                </a:cubicBezTo>
                <a:close/>
                <a:moveTo>
                  <a:pt x="129472" y="143620"/>
                </a:moveTo>
                <a:cubicBezTo>
                  <a:pt x="121852" y="141715"/>
                  <a:pt x="111374" y="143620"/>
                  <a:pt x="104707" y="139810"/>
                </a:cubicBezTo>
                <a:cubicBezTo>
                  <a:pt x="98991" y="136952"/>
                  <a:pt x="97086" y="127427"/>
                  <a:pt x="94229" y="121712"/>
                </a:cubicBezTo>
                <a:cubicBezTo>
                  <a:pt x="86609" y="107425"/>
                  <a:pt x="71369" y="97900"/>
                  <a:pt x="58034" y="112187"/>
                </a:cubicBezTo>
                <a:cubicBezTo>
                  <a:pt x="57082" y="113140"/>
                  <a:pt x="56129" y="114092"/>
                  <a:pt x="55177" y="115997"/>
                </a:cubicBezTo>
                <a:cubicBezTo>
                  <a:pt x="52319" y="122665"/>
                  <a:pt x="48509" y="136000"/>
                  <a:pt x="41841" y="139810"/>
                </a:cubicBezTo>
                <a:cubicBezTo>
                  <a:pt x="36127" y="143620"/>
                  <a:pt x="23744" y="141715"/>
                  <a:pt x="16124" y="143620"/>
                </a:cubicBezTo>
                <a:cubicBezTo>
                  <a:pt x="-3878" y="149335"/>
                  <a:pt x="-3878" y="168385"/>
                  <a:pt x="8504" y="181720"/>
                </a:cubicBezTo>
                <a:cubicBezTo>
                  <a:pt x="13266" y="186482"/>
                  <a:pt x="21839" y="192197"/>
                  <a:pt x="23744" y="198865"/>
                </a:cubicBezTo>
                <a:cubicBezTo>
                  <a:pt x="24697" y="205532"/>
                  <a:pt x="19934" y="215057"/>
                  <a:pt x="19934" y="221725"/>
                </a:cubicBezTo>
                <a:cubicBezTo>
                  <a:pt x="18982" y="242680"/>
                  <a:pt x="35174" y="250300"/>
                  <a:pt x="52319" y="242680"/>
                </a:cubicBezTo>
                <a:cubicBezTo>
                  <a:pt x="58986" y="239822"/>
                  <a:pt x="66607" y="232202"/>
                  <a:pt x="73274" y="233155"/>
                </a:cubicBezTo>
                <a:cubicBezTo>
                  <a:pt x="79941" y="233155"/>
                  <a:pt x="87561" y="241727"/>
                  <a:pt x="94229" y="244585"/>
                </a:cubicBezTo>
                <a:cubicBezTo>
                  <a:pt x="112327" y="251252"/>
                  <a:pt x="125661" y="239822"/>
                  <a:pt x="124709" y="221725"/>
                </a:cubicBezTo>
                <a:cubicBezTo>
                  <a:pt x="123757" y="215057"/>
                  <a:pt x="118994" y="202675"/>
                  <a:pt x="120899" y="196960"/>
                </a:cubicBezTo>
                <a:cubicBezTo>
                  <a:pt x="123757" y="190292"/>
                  <a:pt x="134234" y="185530"/>
                  <a:pt x="138997" y="179815"/>
                </a:cubicBezTo>
                <a:cubicBezTo>
                  <a:pt x="150427" y="165527"/>
                  <a:pt x="146616" y="149335"/>
                  <a:pt x="129472" y="143620"/>
                </a:cubicBezTo>
                <a:close/>
                <a:moveTo>
                  <a:pt x="111374" y="176957"/>
                </a:moveTo>
                <a:cubicBezTo>
                  <a:pt x="95182" y="193150"/>
                  <a:pt x="106611" y="200770"/>
                  <a:pt x="103754" y="219820"/>
                </a:cubicBezTo>
                <a:cubicBezTo>
                  <a:pt x="103754" y="222677"/>
                  <a:pt x="104707" y="224582"/>
                  <a:pt x="105659" y="224582"/>
                </a:cubicBezTo>
                <a:cubicBezTo>
                  <a:pt x="103754" y="225535"/>
                  <a:pt x="94229" y="218867"/>
                  <a:pt x="92324" y="217915"/>
                </a:cubicBezTo>
                <a:cubicBezTo>
                  <a:pt x="86609" y="215057"/>
                  <a:pt x="79941" y="210295"/>
                  <a:pt x="72322" y="210295"/>
                </a:cubicBezTo>
                <a:cubicBezTo>
                  <a:pt x="65654" y="210295"/>
                  <a:pt x="58986" y="215057"/>
                  <a:pt x="52319" y="217915"/>
                </a:cubicBezTo>
                <a:cubicBezTo>
                  <a:pt x="50414" y="218867"/>
                  <a:pt x="40889" y="225535"/>
                  <a:pt x="38984" y="224582"/>
                </a:cubicBezTo>
                <a:cubicBezTo>
                  <a:pt x="39936" y="224582"/>
                  <a:pt x="40889" y="221725"/>
                  <a:pt x="40889" y="219820"/>
                </a:cubicBezTo>
                <a:cubicBezTo>
                  <a:pt x="38984" y="200770"/>
                  <a:pt x="49461" y="193150"/>
                  <a:pt x="33269" y="176957"/>
                </a:cubicBezTo>
                <a:cubicBezTo>
                  <a:pt x="30411" y="174100"/>
                  <a:pt x="19934" y="165527"/>
                  <a:pt x="20886" y="163622"/>
                </a:cubicBezTo>
                <a:cubicBezTo>
                  <a:pt x="22791" y="160765"/>
                  <a:pt x="40889" y="161717"/>
                  <a:pt x="45652" y="159812"/>
                </a:cubicBezTo>
                <a:cubicBezTo>
                  <a:pt x="60891" y="155050"/>
                  <a:pt x="64702" y="140762"/>
                  <a:pt x="71369" y="127427"/>
                </a:cubicBezTo>
                <a:cubicBezTo>
                  <a:pt x="74227" y="128380"/>
                  <a:pt x="80894" y="145525"/>
                  <a:pt x="82799" y="148382"/>
                </a:cubicBezTo>
                <a:cubicBezTo>
                  <a:pt x="86609" y="154097"/>
                  <a:pt x="90419" y="157907"/>
                  <a:pt x="98039" y="159812"/>
                </a:cubicBezTo>
                <a:cubicBezTo>
                  <a:pt x="101849" y="160765"/>
                  <a:pt x="120899" y="160765"/>
                  <a:pt x="122804" y="163622"/>
                </a:cubicBezTo>
                <a:cubicBezTo>
                  <a:pt x="124709" y="165527"/>
                  <a:pt x="114232" y="174100"/>
                  <a:pt x="111374" y="176957"/>
                </a:cubicBezTo>
                <a:close/>
                <a:moveTo>
                  <a:pt x="334259" y="304592"/>
                </a:moveTo>
                <a:cubicBezTo>
                  <a:pt x="329497" y="302687"/>
                  <a:pt x="320924" y="304592"/>
                  <a:pt x="316162" y="301735"/>
                </a:cubicBezTo>
                <a:cubicBezTo>
                  <a:pt x="315209" y="301735"/>
                  <a:pt x="312352" y="293162"/>
                  <a:pt x="310447" y="290305"/>
                </a:cubicBezTo>
                <a:cubicBezTo>
                  <a:pt x="304732" y="278875"/>
                  <a:pt x="291397" y="272207"/>
                  <a:pt x="280919" y="281732"/>
                </a:cubicBezTo>
                <a:cubicBezTo>
                  <a:pt x="279014" y="282685"/>
                  <a:pt x="278062" y="283637"/>
                  <a:pt x="277109" y="285542"/>
                </a:cubicBezTo>
                <a:cubicBezTo>
                  <a:pt x="275204" y="289352"/>
                  <a:pt x="270441" y="300782"/>
                  <a:pt x="269489" y="301735"/>
                </a:cubicBezTo>
                <a:cubicBezTo>
                  <a:pt x="265679" y="304592"/>
                  <a:pt x="256154" y="302687"/>
                  <a:pt x="251391" y="304592"/>
                </a:cubicBezTo>
                <a:cubicBezTo>
                  <a:pt x="234247" y="309355"/>
                  <a:pt x="234247" y="325547"/>
                  <a:pt x="244724" y="336977"/>
                </a:cubicBezTo>
                <a:cubicBezTo>
                  <a:pt x="247582" y="339835"/>
                  <a:pt x="250439" y="342692"/>
                  <a:pt x="253297" y="344597"/>
                </a:cubicBezTo>
                <a:cubicBezTo>
                  <a:pt x="254249" y="345550"/>
                  <a:pt x="254249" y="345550"/>
                  <a:pt x="255202" y="345550"/>
                </a:cubicBezTo>
                <a:cubicBezTo>
                  <a:pt x="255202" y="351265"/>
                  <a:pt x="253297" y="356027"/>
                  <a:pt x="252344" y="361742"/>
                </a:cubicBezTo>
                <a:cubicBezTo>
                  <a:pt x="251391" y="378887"/>
                  <a:pt x="264727" y="386507"/>
                  <a:pt x="279966" y="379840"/>
                </a:cubicBezTo>
                <a:cubicBezTo>
                  <a:pt x="282824" y="377935"/>
                  <a:pt x="287587" y="376982"/>
                  <a:pt x="290444" y="374125"/>
                </a:cubicBezTo>
                <a:cubicBezTo>
                  <a:pt x="291397" y="373172"/>
                  <a:pt x="292349" y="373172"/>
                  <a:pt x="292349" y="373172"/>
                </a:cubicBezTo>
                <a:cubicBezTo>
                  <a:pt x="297112" y="375077"/>
                  <a:pt x="301874" y="378887"/>
                  <a:pt x="306637" y="380792"/>
                </a:cubicBezTo>
                <a:cubicBezTo>
                  <a:pt x="321877" y="386507"/>
                  <a:pt x="334259" y="376982"/>
                  <a:pt x="332354" y="360790"/>
                </a:cubicBezTo>
                <a:cubicBezTo>
                  <a:pt x="332354" y="356980"/>
                  <a:pt x="331402" y="354122"/>
                  <a:pt x="330449" y="350312"/>
                </a:cubicBezTo>
                <a:cubicBezTo>
                  <a:pt x="330449" y="349360"/>
                  <a:pt x="329497" y="346502"/>
                  <a:pt x="329497" y="345550"/>
                </a:cubicBezTo>
                <a:cubicBezTo>
                  <a:pt x="332354" y="341740"/>
                  <a:pt x="338069" y="337930"/>
                  <a:pt x="340927" y="334120"/>
                </a:cubicBezTo>
                <a:cubicBezTo>
                  <a:pt x="351404" y="323642"/>
                  <a:pt x="348547" y="309355"/>
                  <a:pt x="334259" y="304592"/>
                </a:cubicBezTo>
                <a:close/>
                <a:moveTo>
                  <a:pt x="318066" y="329357"/>
                </a:moveTo>
                <a:cubicBezTo>
                  <a:pt x="311399" y="336025"/>
                  <a:pt x="306637" y="348407"/>
                  <a:pt x="310447" y="358885"/>
                </a:cubicBezTo>
                <a:cubicBezTo>
                  <a:pt x="309494" y="358885"/>
                  <a:pt x="308541" y="357932"/>
                  <a:pt x="308541" y="357932"/>
                </a:cubicBezTo>
                <a:cubicBezTo>
                  <a:pt x="303779" y="355075"/>
                  <a:pt x="299016" y="352217"/>
                  <a:pt x="293302" y="352217"/>
                </a:cubicBezTo>
                <a:cubicBezTo>
                  <a:pt x="287587" y="352217"/>
                  <a:pt x="282824" y="356027"/>
                  <a:pt x="278062" y="357932"/>
                </a:cubicBezTo>
                <a:cubicBezTo>
                  <a:pt x="278062" y="357932"/>
                  <a:pt x="277109" y="357932"/>
                  <a:pt x="276157" y="358885"/>
                </a:cubicBezTo>
                <a:cubicBezTo>
                  <a:pt x="279966" y="348407"/>
                  <a:pt x="275204" y="336977"/>
                  <a:pt x="268537" y="329357"/>
                </a:cubicBezTo>
                <a:cubicBezTo>
                  <a:pt x="267584" y="328405"/>
                  <a:pt x="265679" y="326500"/>
                  <a:pt x="264727" y="325547"/>
                </a:cubicBezTo>
                <a:cubicBezTo>
                  <a:pt x="268537" y="324595"/>
                  <a:pt x="273299" y="323642"/>
                  <a:pt x="276157" y="322690"/>
                </a:cubicBezTo>
                <a:cubicBezTo>
                  <a:pt x="285682" y="319832"/>
                  <a:pt x="290444" y="311260"/>
                  <a:pt x="294254" y="302687"/>
                </a:cubicBezTo>
                <a:cubicBezTo>
                  <a:pt x="294254" y="302687"/>
                  <a:pt x="294254" y="303640"/>
                  <a:pt x="295207" y="303640"/>
                </a:cubicBezTo>
                <a:cubicBezTo>
                  <a:pt x="297112" y="306497"/>
                  <a:pt x="298064" y="310307"/>
                  <a:pt x="299969" y="313165"/>
                </a:cubicBezTo>
                <a:cubicBezTo>
                  <a:pt x="302827" y="317927"/>
                  <a:pt x="306637" y="320785"/>
                  <a:pt x="312352" y="322690"/>
                </a:cubicBezTo>
                <a:cubicBezTo>
                  <a:pt x="314257" y="323642"/>
                  <a:pt x="319019" y="324595"/>
                  <a:pt x="323782" y="325547"/>
                </a:cubicBezTo>
                <a:cubicBezTo>
                  <a:pt x="320924" y="326500"/>
                  <a:pt x="319019" y="328405"/>
                  <a:pt x="318066" y="329357"/>
                </a:cubicBezTo>
                <a:close/>
              </a:path>
            </a:pathLst>
          </a:custGeom>
          <a:solidFill>
            <a:srgbClr val="4E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22FABE2-D467-C3A8-3E75-64A9625867D4}"/>
              </a:ext>
            </a:extLst>
          </p:cNvPr>
          <p:cNvSpPr/>
          <p:nvPr/>
        </p:nvSpPr>
        <p:spPr>
          <a:xfrm>
            <a:off x="10593390" y="1843132"/>
            <a:ext cx="368803" cy="251173"/>
          </a:xfrm>
          <a:custGeom>
            <a:avLst/>
            <a:gdLst>
              <a:gd name="connsiteX0" fmla="*/ 201930 w 369223"/>
              <a:gd name="connsiteY0" fmla="*/ 145733 h 251459"/>
              <a:gd name="connsiteX1" fmla="*/ 146685 w 369223"/>
              <a:gd name="connsiteY1" fmla="*/ 110490 h 251459"/>
              <a:gd name="connsiteX2" fmla="*/ 125730 w 369223"/>
              <a:gd name="connsiteY2" fmla="*/ 52388 h 251459"/>
              <a:gd name="connsiteX3" fmla="*/ 117158 w 369223"/>
              <a:gd name="connsiteY3" fmla="*/ 43815 h 251459"/>
              <a:gd name="connsiteX4" fmla="*/ 113347 w 369223"/>
              <a:gd name="connsiteY4" fmla="*/ 43815 h 251459"/>
              <a:gd name="connsiteX5" fmla="*/ 103822 w 369223"/>
              <a:gd name="connsiteY5" fmla="*/ 47625 h 251459"/>
              <a:gd name="connsiteX6" fmla="*/ 64770 w 369223"/>
              <a:gd name="connsiteY6" fmla="*/ 99060 h 251459"/>
              <a:gd name="connsiteX7" fmla="*/ 5715 w 369223"/>
              <a:gd name="connsiteY7" fmla="*/ 126683 h 251459"/>
              <a:gd name="connsiteX8" fmla="*/ 0 w 369223"/>
              <a:gd name="connsiteY8" fmla="*/ 134303 h 251459"/>
              <a:gd name="connsiteX9" fmla="*/ 0 w 369223"/>
              <a:gd name="connsiteY9" fmla="*/ 138113 h 251459"/>
              <a:gd name="connsiteX10" fmla="*/ 3810 w 369223"/>
              <a:gd name="connsiteY10" fmla="*/ 147638 h 251459"/>
              <a:gd name="connsiteX11" fmla="*/ 83820 w 369223"/>
              <a:gd name="connsiteY11" fmla="*/ 245745 h 251459"/>
              <a:gd name="connsiteX12" fmla="*/ 91440 w 369223"/>
              <a:gd name="connsiteY12" fmla="*/ 251460 h 251459"/>
              <a:gd name="connsiteX13" fmla="*/ 95250 w 369223"/>
              <a:gd name="connsiteY13" fmla="*/ 251460 h 251459"/>
              <a:gd name="connsiteX14" fmla="*/ 105728 w 369223"/>
              <a:gd name="connsiteY14" fmla="*/ 244793 h 251459"/>
              <a:gd name="connsiteX15" fmla="*/ 138113 w 369223"/>
              <a:gd name="connsiteY15" fmla="*/ 190500 h 251459"/>
              <a:gd name="connsiteX16" fmla="*/ 200025 w 369223"/>
              <a:gd name="connsiteY16" fmla="*/ 169545 h 251459"/>
              <a:gd name="connsiteX17" fmla="*/ 200978 w 369223"/>
              <a:gd name="connsiteY17" fmla="*/ 169545 h 251459"/>
              <a:gd name="connsiteX18" fmla="*/ 208597 w 369223"/>
              <a:gd name="connsiteY18" fmla="*/ 160972 h 251459"/>
              <a:gd name="connsiteX19" fmla="*/ 208597 w 369223"/>
              <a:gd name="connsiteY19" fmla="*/ 157163 h 251459"/>
              <a:gd name="connsiteX20" fmla="*/ 201930 w 369223"/>
              <a:gd name="connsiteY20" fmla="*/ 145733 h 251459"/>
              <a:gd name="connsiteX21" fmla="*/ 117158 w 369223"/>
              <a:gd name="connsiteY21" fmla="*/ 62865 h 251459"/>
              <a:gd name="connsiteX22" fmla="*/ 117158 w 369223"/>
              <a:gd name="connsiteY22" fmla="*/ 62865 h 251459"/>
              <a:gd name="connsiteX23" fmla="*/ 117158 w 369223"/>
              <a:gd name="connsiteY23" fmla="*/ 62865 h 251459"/>
              <a:gd name="connsiteX24" fmla="*/ 99060 w 369223"/>
              <a:gd name="connsiteY24" fmla="*/ 231458 h 251459"/>
              <a:gd name="connsiteX25" fmla="*/ 99060 w 369223"/>
              <a:gd name="connsiteY25" fmla="*/ 231458 h 251459"/>
              <a:gd name="connsiteX26" fmla="*/ 99060 w 369223"/>
              <a:gd name="connsiteY26" fmla="*/ 231458 h 251459"/>
              <a:gd name="connsiteX27" fmla="*/ 123825 w 369223"/>
              <a:gd name="connsiteY27" fmla="*/ 174308 h 251459"/>
              <a:gd name="connsiteX28" fmla="*/ 94297 w 369223"/>
              <a:gd name="connsiteY28" fmla="*/ 219075 h 251459"/>
              <a:gd name="connsiteX29" fmla="*/ 87630 w 369223"/>
              <a:gd name="connsiteY29" fmla="*/ 206693 h 251459"/>
              <a:gd name="connsiteX30" fmla="*/ 70485 w 369223"/>
              <a:gd name="connsiteY30" fmla="*/ 177165 h 251459"/>
              <a:gd name="connsiteX31" fmla="*/ 33338 w 369223"/>
              <a:gd name="connsiteY31" fmla="*/ 142875 h 251459"/>
              <a:gd name="connsiteX32" fmla="*/ 30480 w 369223"/>
              <a:gd name="connsiteY32" fmla="*/ 140018 h 251459"/>
              <a:gd name="connsiteX33" fmla="*/ 55245 w 369223"/>
              <a:gd name="connsiteY33" fmla="*/ 127635 h 251459"/>
              <a:gd name="connsiteX34" fmla="*/ 80010 w 369223"/>
              <a:gd name="connsiteY34" fmla="*/ 111443 h 251459"/>
              <a:gd name="connsiteX35" fmla="*/ 102870 w 369223"/>
              <a:gd name="connsiteY35" fmla="*/ 82868 h 251459"/>
              <a:gd name="connsiteX36" fmla="*/ 109538 w 369223"/>
              <a:gd name="connsiteY36" fmla="*/ 73343 h 251459"/>
              <a:gd name="connsiteX37" fmla="*/ 131445 w 369223"/>
              <a:gd name="connsiteY37" fmla="*/ 124778 h 251459"/>
              <a:gd name="connsiteX38" fmla="*/ 171450 w 369223"/>
              <a:gd name="connsiteY38" fmla="*/ 154305 h 251459"/>
              <a:gd name="connsiteX39" fmla="*/ 123825 w 369223"/>
              <a:gd name="connsiteY39" fmla="*/ 174308 h 251459"/>
              <a:gd name="connsiteX40" fmla="*/ 363855 w 369223"/>
              <a:gd name="connsiteY40" fmla="*/ 77153 h 251459"/>
              <a:gd name="connsiteX41" fmla="*/ 323850 w 369223"/>
              <a:gd name="connsiteY41" fmla="*/ 51435 h 251459"/>
              <a:gd name="connsiteX42" fmla="*/ 308610 w 369223"/>
              <a:gd name="connsiteY42" fmla="*/ 8573 h 251459"/>
              <a:gd name="connsiteX43" fmla="*/ 300038 w 369223"/>
              <a:gd name="connsiteY43" fmla="*/ 0 h 251459"/>
              <a:gd name="connsiteX44" fmla="*/ 297180 w 369223"/>
              <a:gd name="connsiteY44" fmla="*/ 0 h 251459"/>
              <a:gd name="connsiteX45" fmla="*/ 287655 w 369223"/>
              <a:gd name="connsiteY45" fmla="*/ 3810 h 251459"/>
              <a:gd name="connsiteX46" fmla="*/ 259080 w 369223"/>
              <a:gd name="connsiteY46" fmla="*/ 40958 h 251459"/>
              <a:gd name="connsiteX47" fmla="*/ 215265 w 369223"/>
              <a:gd name="connsiteY47" fmla="*/ 61913 h 251459"/>
              <a:gd name="connsiteX48" fmla="*/ 209550 w 369223"/>
              <a:gd name="connsiteY48" fmla="*/ 69533 h 251459"/>
              <a:gd name="connsiteX49" fmla="*/ 209550 w 369223"/>
              <a:gd name="connsiteY49" fmla="*/ 72390 h 251459"/>
              <a:gd name="connsiteX50" fmla="*/ 213360 w 369223"/>
              <a:gd name="connsiteY50" fmla="*/ 81915 h 251459"/>
              <a:gd name="connsiteX51" fmla="*/ 271463 w 369223"/>
              <a:gd name="connsiteY51" fmla="*/ 153353 h 251459"/>
              <a:gd name="connsiteX52" fmla="*/ 279083 w 369223"/>
              <a:gd name="connsiteY52" fmla="*/ 159068 h 251459"/>
              <a:gd name="connsiteX53" fmla="*/ 281940 w 369223"/>
              <a:gd name="connsiteY53" fmla="*/ 159068 h 251459"/>
              <a:gd name="connsiteX54" fmla="*/ 292417 w 369223"/>
              <a:gd name="connsiteY54" fmla="*/ 152400 h 251459"/>
              <a:gd name="connsiteX55" fmla="*/ 316230 w 369223"/>
              <a:gd name="connsiteY55" fmla="*/ 112395 h 251459"/>
              <a:gd name="connsiteX56" fmla="*/ 360045 w 369223"/>
              <a:gd name="connsiteY56" fmla="*/ 97155 h 251459"/>
              <a:gd name="connsiteX57" fmla="*/ 360997 w 369223"/>
              <a:gd name="connsiteY57" fmla="*/ 97155 h 251459"/>
              <a:gd name="connsiteX58" fmla="*/ 368617 w 369223"/>
              <a:gd name="connsiteY58" fmla="*/ 88583 h 251459"/>
              <a:gd name="connsiteX59" fmla="*/ 368617 w 369223"/>
              <a:gd name="connsiteY59" fmla="*/ 85725 h 251459"/>
              <a:gd name="connsiteX60" fmla="*/ 363855 w 369223"/>
              <a:gd name="connsiteY60" fmla="*/ 77153 h 251459"/>
              <a:gd name="connsiteX61" fmla="*/ 300990 w 369223"/>
              <a:gd name="connsiteY61" fmla="*/ 20003 h 251459"/>
              <a:gd name="connsiteX62" fmla="*/ 300990 w 369223"/>
              <a:gd name="connsiteY62" fmla="*/ 20003 h 251459"/>
              <a:gd name="connsiteX63" fmla="*/ 300990 w 369223"/>
              <a:gd name="connsiteY63" fmla="*/ 20003 h 251459"/>
              <a:gd name="connsiteX64" fmla="*/ 287655 w 369223"/>
              <a:gd name="connsiteY64" fmla="*/ 140970 h 251459"/>
              <a:gd name="connsiteX65" fmla="*/ 287655 w 369223"/>
              <a:gd name="connsiteY65" fmla="*/ 140970 h 251459"/>
              <a:gd name="connsiteX66" fmla="*/ 287655 w 369223"/>
              <a:gd name="connsiteY66" fmla="*/ 140970 h 251459"/>
              <a:gd name="connsiteX67" fmla="*/ 303847 w 369223"/>
              <a:gd name="connsiteY67" fmla="*/ 98108 h 251459"/>
              <a:gd name="connsiteX68" fmla="*/ 282892 w 369223"/>
              <a:gd name="connsiteY68" fmla="*/ 127635 h 251459"/>
              <a:gd name="connsiteX69" fmla="*/ 280988 w 369223"/>
              <a:gd name="connsiteY69" fmla="*/ 124778 h 251459"/>
              <a:gd name="connsiteX70" fmla="*/ 268605 w 369223"/>
              <a:gd name="connsiteY70" fmla="*/ 101918 h 251459"/>
              <a:gd name="connsiteX71" fmla="*/ 241935 w 369223"/>
              <a:gd name="connsiteY71" fmla="*/ 76200 h 251459"/>
              <a:gd name="connsiteX72" fmla="*/ 240983 w 369223"/>
              <a:gd name="connsiteY72" fmla="*/ 75248 h 251459"/>
              <a:gd name="connsiteX73" fmla="*/ 272415 w 369223"/>
              <a:gd name="connsiteY73" fmla="*/ 56198 h 251459"/>
              <a:gd name="connsiteX74" fmla="*/ 291465 w 369223"/>
              <a:gd name="connsiteY74" fmla="*/ 33338 h 251459"/>
              <a:gd name="connsiteX75" fmla="*/ 293370 w 369223"/>
              <a:gd name="connsiteY75" fmla="*/ 30480 h 251459"/>
              <a:gd name="connsiteX76" fmla="*/ 308610 w 369223"/>
              <a:gd name="connsiteY76" fmla="*/ 64770 h 251459"/>
              <a:gd name="connsiteX77" fmla="*/ 333375 w 369223"/>
              <a:gd name="connsiteY77" fmla="*/ 83820 h 251459"/>
              <a:gd name="connsiteX78" fmla="*/ 303847 w 369223"/>
              <a:gd name="connsiteY78" fmla="*/ 98108 h 25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69223" h="251459">
                <a:moveTo>
                  <a:pt x="201930" y="145733"/>
                </a:moveTo>
                <a:cubicBezTo>
                  <a:pt x="182880" y="137160"/>
                  <a:pt x="158115" y="127635"/>
                  <a:pt x="146685" y="110490"/>
                </a:cubicBezTo>
                <a:cubicBezTo>
                  <a:pt x="136208" y="93345"/>
                  <a:pt x="130492" y="71438"/>
                  <a:pt x="125730" y="52388"/>
                </a:cubicBezTo>
                <a:cubicBezTo>
                  <a:pt x="124778" y="47625"/>
                  <a:pt x="121920" y="44768"/>
                  <a:pt x="117158" y="43815"/>
                </a:cubicBezTo>
                <a:cubicBezTo>
                  <a:pt x="116205" y="43815"/>
                  <a:pt x="115253" y="43815"/>
                  <a:pt x="113347" y="43815"/>
                </a:cubicBezTo>
                <a:cubicBezTo>
                  <a:pt x="109538" y="43815"/>
                  <a:pt x="105728" y="44768"/>
                  <a:pt x="103822" y="47625"/>
                </a:cubicBezTo>
                <a:cubicBezTo>
                  <a:pt x="92392" y="64770"/>
                  <a:pt x="80963" y="84772"/>
                  <a:pt x="64770" y="99060"/>
                </a:cubicBezTo>
                <a:cubicBezTo>
                  <a:pt x="48577" y="113347"/>
                  <a:pt x="24765" y="120015"/>
                  <a:pt x="5715" y="126683"/>
                </a:cubicBezTo>
                <a:cubicBezTo>
                  <a:pt x="2858" y="127635"/>
                  <a:pt x="0" y="131445"/>
                  <a:pt x="0" y="134303"/>
                </a:cubicBezTo>
                <a:cubicBezTo>
                  <a:pt x="0" y="135255"/>
                  <a:pt x="0" y="136208"/>
                  <a:pt x="0" y="138113"/>
                </a:cubicBezTo>
                <a:cubicBezTo>
                  <a:pt x="0" y="140970"/>
                  <a:pt x="952" y="145733"/>
                  <a:pt x="3810" y="147638"/>
                </a:cubicBezTo>
                <a:cubicBezTo>
                  <a:pt x="44767" y="170497"/>
                  <a:pt x="65723" y="203835"/>
                  <a:pt x="83820" y="245745"/>
                </a:cubicBezTo>
                <a:cubicBezTo>
                  <a:pt x="84772" y="248603"/>
                  <a:pt x="88583" y="251460"/>
                  <a:pt x="91440" y="251460"/>
                </a:cubicBezTo>
                <a:cubicBezTo>
                  <a:pt x="92392" y="251460"/>
                  <a:pt x="93345" y="251460"/>
                  <a:pt x="95250" y="251460"/>
                </a:cubicBezTo>
                <a:cubicBezTo>
                  <a:pt x="100013" y="251460"/>
                  <a:pt x="103822" y="249555"/>
                  <a:pt x="105728" y="244793"/>
                </a:cubicBezTo>
                <a:cubicBezTo>
                  <a:pt x="113347" y="226695"/>
                  <a:pt x="121920" y="201930"/>
                  <a:pt x="138113" y="190500"/>
                </a:cubicBezTo>
                <a:cubicBezTo>
                  <a:pt x="154305" y="178118"/>
                  <a:pt x="180975" y="174308"/>
                  <a:pt x="200025" y="169545"/>
                </a:cubicBezTo>
                <a:cubicBezTo>
                  <a:pt x="200025" y="169545"/>
                  <a:pt x="200978" y="169545"/>
                  <a:pt x="200978" y="169545"/>
                </a:cubicBezTo>
                <a:cubicBezTo>
                  <a:pt x="204788" y="168593"/>
                  <a:pt x="207645" y="165735"/>
                  <a:pt x="208597" y="160972"/>
                </a:cubicBezTo>
                <a:cubicBezTo>
                  <a:pt x="208597" y="160020"/>
                  <a:pt x="208597" y="159068"/>
                  <a:pt x="208597" y="157163"/>
                </a:cubicBezTo>
                <a:cubicBezTo>
                  <a:pt x="208597" y="151447"/>
                  <a:pt x="205740" y="147638"/>
                  <a:pt x="201930" y="145733"/>
                </a:cubicBezTo>
                <a:close/>
                <a:moveTo>
                  <a:pt x="117158" y="62865"/>
                </a:moveTo>
                <a:cubicBezTo>
                  <a:pt x="119063" y="59055"/>
                  <a:pt x="120015" y="61913"/>
                  <a:pt x="117158" y="62865"/>
                </a:cubicBezTo>
                <a:lnTo>
                  <a:pt x="117158" y="62865"/>
                </a:lnTo>
                <a:close/>
                <a:moveTo>
                  <a:pt x="99060" y="231458"/>
                </a:moveTo>
                <a:cubicBezTo>
                  <a:pt x="100965" y="232410"/>
                  <a:pt x="100965" y="234315"/>
                  <a:pt x="99060" y="231458"/>
                </a:cubicBezTo>
                <a:lnTo>
                  <a:pt x="99060" y="231458"/>
                </a:lnTo>
                <a:close/>
                <a:moveTo>
                  <a:pt x="123825" y="174308"/>
                </a:moveTo>
                <a:cubicBezTo>
                  <a:pt x="110490" y="184785"/>
                  <a:pt x="101917" y="201930"/>
                  <a:pt x="94297" y="219075"/>
                </a:cubicBezTo>
                <a:cubicBezTo>
                  <a:pt x="92392" y="215265"/>
                  <a:pt x="89535" y="210503"/>
                  <a:pt x="87630" y="206693"/>
                </a:cubicBezTo>
                <a:cubicBezTo>
                  <a:pt x="82867" y="196215"/>
                  <a:pt x="77152" y="185738"/>
                  <a:pt x="70485" y="177165"/>
                </a:cubicBezTo>
                <a:cubicBezTo>
                  <a:pt x="60008" y="163830"/>
                  <a:pt x="46673" y="152400"/>
                  <a:pt x="33338" y="142875"/>
                </a:cubicBezTo>
                <a:cubicBezTo>
                  <a:pt x="32385" y="142875"/>
                  <a:pt x="31433" y="141922"/>
                  <a:pt x="30480" y="140018"/>
                </a:cubicBezTo>
                <a:cubicBezTo>
                  <a:pt x="40005" y="136208"/>
                  <a:pt x="51435" y="129540"/>
                  <a:pt x="55245" y="127635"/>
                </a:cubicBezTo>
                <a:cubicBezTo>
                  <a:pt x="64770" y="122872"/>
                  <a:pt x="73342" y="118110"/>
                  <a:pt x="80010" y="111443"/>
                </a:cubicBezTo>
                <a:cubicBezTo>
                  <a:pt x="88583" y="102870"/>
                  <a:pt x="96203" y="93345"/>
                  <a:pt x="102870" y="82868"/>
                </a:cubicBezTo>
                <a:cubicBezTo>
                  <a:pt x="104775" y="80010"/>
                  <a:pt x="107633" y="77153"/>
                  <a:pt x="109538" y="73343"/>
                </a:cubicBezTo>
                <a:cubicBezTo>
                  <a:pt x="114300" y="91440"/>
                  <a:pt x="120967" y="110490"/>
                  <a:pt x="131445" y="124778"/>
                </a:cubicBezTo>
                <a:cubicBezTo>
                  <a:pt x="140970" y="137160"/>
                  <a:pt x="156210" y="146685"/>
                  <a:pt x="171450" y="154305"/>
                </a:cubicBezTo>
                <a:cubicBezTo>
                  <a:pt x="154305" y="158115"/>
                  <a:pt x="137160" y="163830"/>
                  <a:pt x="123825" y="174308"/>
                </a:cubicBezTo>
                <a:close/>
                <a:moveTo>
                  <a:pt x="363855" y="77153"/>
                </a:moveTo>
                <a:cubicBezTo>
                  <a:pt x="349567" y="70485"/>
                  <a:pt x="332422" y="64770"/>
                  <a:pt x="323850" y="51435"/>
                </a:cubicBezTo>
                <a:cubicBezTo>
                  <a:pt x="316230" y="40005"/>
                  <a:pt x="312420" y="22860"/>
                  <a:pt x="308610" y="8573"/>
                </a:cubicBezTo>
                <a:cubicBezTo>
                  <a:pt x="307658" y="3810"/>
                  <a:pt x="304800" y="953"/>
                  <a:pt x="300038" y="0"/>
                </a:cubicBezTo>
                <a:cubicBezTo>
                  <a:pt x="299085" y="0"/>
                  <a:pt x="298133" y="0"/>
                  <a:pt x="297180" y="0"/>
                </a:cubicBezTo>
                <a:cubicBezTo>
                  <a:pt x="293370" y="0"/>
                  <a:pt x="289560" y="953"/>
                  <a:pt x="287655" y="3810"/>
                </a:cubicBezTo>
                <a:cubicBezTo>
                  <a:pt x="279083" y="16193"/>
                  <a:pt x="270510" y="31433"/>
                  <a:pt x="259080" y="40958"/>
                </a:cubicBezTo>
                <a:cubicBezTo>
                  <a:pt x="247650" y="51435"/>
                  <a:pt x="229553" y="56198"/>
                  <a:pt x="215265" y="61913"/>
                </a:cubicBezTo>
                <a:cubicBezTo>
                  <a:pt x="212408" y="62865"/>
                  <a:pt x="209550" y="66675"/>
                  <a:pt x="209550" y="69533"/>
                </a:cubicBezTo>
                <a:cubicBezTo>
                  <a:pt x="209550" y="70485"/>
                  <a:pt x="209550" y="71438"/>
                  <a:pt x="209550" y="72390"/>
                </a:cubicBezTo>
                <a:cubicBezTo>
                  <a:pt x="209550" y="75248"/>
                  <a:pt x="210503" y="80010"/>
                  <a:pt x="213360" y="81915"/>
                </a:cubicBezTo>
                <a:cubicBezTo>
                  <a:pt x="242888" y="99060"/>
                  <a:pt x="259080" y="122872"/>
                  <a:pt x="271463" y="153353"/>
                </a:cubicBezTo>
                <a:cubicBezTo>
                  <a:pt x="272415" y="156210"/>
                  <a:pt x="276225" y="159068"/>
                  <a:pt x="279083" y="159068"/>
                </a:cubicBezTo>
                <a:cubicBezTo>
                  <a:pt x="280035" y="159068"/>
                  <a:pt x="280988" y="159068"/>
                  <a:pt x="281940" y="159068"/>
                </a:cubicBezTo>
                <a:cubicBezTo>
                  <a:pt x="286703" y="159068"/>
                  <a:pt x="290513" y="157163"/>
                  <a:pt x="292417" y="152400"/>
                </a:cubicBezTo>
                <a:cubicBezTo>
                  <a:pt x="298133" y="139065"/>
                  <a:pt x="304800" y="120968"/>
                  <a:pt x="316230" y="112395"/>
                </a:cubicBezTo>
                <a:cubicBezTo>
                  <a:pt x="328613" y="103822"/>
                  <a:pt x="346710" y="100965"/>
                  <a:pt x="360045" y="97155"/>
                </a:cubicBezTo>
                <a:cubicBezTo>
                  <a:pt x="360045" y="97155"/>
                  <a:pt x="360997" y="97155"/>
                  <a:pt x="360997" y="97155"/>
                </a:cubicBezTo>
                <a:cubicBezTo>
                  <a:pt x="364808" y="96203"/>
                  <a:pt x="367665" y="93345"/>
                  <a:pt x="368617" y="88583"/>
                </a:cubicBezTo>
                <a:cubicBezTo>
                  <a:pt x="368617" y="87630"/>
                  <a:pt x="368617" y="86678"/>
                  <a:pt x="368617" y="85725"/>
                </a:cubicBezTo>
                <a:cubicBezTo>
                  <a:pt x="370522" y="82868"/>
                  <a:pt x="367665" y="79058"/>
                  <a:pt x="363855" y="77153"/>
                </a:cubicBezTo>
                <a:close/>
                <a:moveTo>
                  <a:pt x="300990" y="20003"/>
                </a:moveTo>
                <a:cubicBezTo>
                  <a:pt x="302895" y="16193"/>
                  <a:pt x="304800" y="19050"/>
                  <a:pt x="300990" y="20003"/>
                </a:cubicBezTo>
                <a:lnTo>
                  <a:pt x="300990" y="20003"/>
                </a:lnTo>
                <a:close/>
                <a:moveTo>
                  <a:pt x="287655" y="140970"/>
                </a:moveTo>
                <a:cubicBezTo>
                  <a:pt x="291465" y="142875"/>
                  <a:pt x="289560" y="145733"/>
                  <a:pt x="287655" y="140970"/>
                </a:cubicBezTo>
                <a:lnTo>
                  <a:pt x="287655" y="140970"/>
                </a:lnTo>
                <a:close/>
                <a:moveTo>
                  <a:pt x="303847" y="98108"/>
                </a:moveTo>
                <a:cubicBezTo>
                  <a:pt x="294322" y="104775"/>
                  <a:pt x="288608" y="116205"/>
                  <a:pt x="282892" y="127635"/>
                </a:cubicBezTo>
                <a:cubicBezTo>
                  <a:pt x="281940" y="126683"/>
                  <a:pt x="281940" y="125730"/>
                  <a:pt x="280988" y="124778"/>
                </a:cubicBezTo>
                <a:cubicBezTo>
                  <a:pt x="277178" y="117158"/>
                  <a:pt x="273367" y="108585"/>
                  <a:pt x="268605" y="101918"/>
                </a:cubicBezTo>
                <a:cubicBezTo>
                  <a:pt x="261938" y="92393"/>
                  <a:pt x="251460" y="83820"/>
                  <a:pt x="241935" y="76200"/>
                </a:cubicBezTo>
                <a:cubicBezTo>
                  <a:pt x="241935" y="76200"/>
                  <a:pt x="241935" y="76200"/>
                  <a:pt x="240983" y="75248"/>
                </a:cubicBezTo>
                <a:cubicBezTo>
                  <a:pt x="253365" y="69533"/>
                  <a:pt x="267653" y="60008"/>
                  <a:pt x="272415" y="56198"/>
                </a:cubicBezTo>
                <a:cubicBezTo>
                  <a:pt x="280035" y="49530"/>
                  <a:pt x="285750" y="40958"/>
                  <a:pt x="291465" y="33338"/>
                </a:cubicBezTo>
                <a:cubicBezTo>
                  <a:pt x="292417" y="32385"/>
                  <a:pt x="292417" y="31433"/>
                  <a:pt x="293370" y="30480"/>
                </a:cubicBezTo>
                <a:cubicBezTo>
                  <a:pt x="297180" y="42863"/>
                  <a:pt x="300990" y="55245"/>
                  <a:pt x="308610" y="64770"/>
                </a:cubicBezTo>
                <a:cubicBezTo>
                  <a:pt x="314325" y="73343"/>
                  <a:pt x="323850" y="79058"/>
                  <a:pt x="333375" y="83820"/>
                </a:cubicBezTo>
                <a:cubicBezTo>
                  <a:pt x="322897" y="87630"/>
                  <a:pt x="311467" y="92393"/>
                  <a:pt x="303847" y="98108"/>
                </a:cubicBezTo>
                <a:close/>
              </a:path>
            </a:pathLst>
          </a:custGeom>
          <a:solidFill>
            <a:srgbClr val="ECD58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950374F0-99D9-29A2-25BC-5C787F5DA847}"/>
              </a:ext>
            </a:extLst>
          </p:cNvPr>
          <p:cNvSpPr/>
          <p:nvPr/>
        </p:nvSpPr>
        <p:spPr>
          <a:xfrm>
            <a:off x="5143000" y="5585050"/>
            <a:ext cx="432801" cy="478320"/>
          </a:xfrm>
          <a:custGeom>
            <a:avLst/>
            <a:gdLst>
              <a:gd name="connsiteX0" fmla="*/ 205799 w 336625"/>
              <a:gd name="connsiteY0" fmla="*/ 85556 h 372029"/>
              <a:gd name="connsiteX1" fmla="*/ 198179 w 336625"/>
              <a:gd name="connsiteY1" fmla="*/ 44598 h 372029"/>
              <a:gd name="connsiteX2" fmla="*/ 168652 w 336625"/>
              <a:gd name="connsiteY2" fmla="*/ 40788 h 372029"/>
              <a:gd name="connsiteX3" fmla="*/ 152460 w 336625"/>
              <a:gd name="connsiteY3" fmla="*/ 11261 h 372029"/>
              <a:gd name="connsiteX4" fmla="*/ 149602 w 336625"/>
              <a:gd name="connsiteY4" fmla="*/ 7451 h 372029"/>
              <a:gd name="connsiteX5" fmla="*/ 111502 w 336625"/>
              <a:gd name="connsiteY5" fmla="*/ 17928 h 372029"/>
              <a:gd name="connsiteX6" fmla="*/ 98167 w 336625"/>
              <a:gd name="connsiteY6" fmla="*/ 39836 h 372029"/>
              <a:gd name="connsiteX7" fmla="*/ 69592 w 336625"/>
              <a:gd name="connsiteY7" fmla="*/ 43646 h 372029"/>
              <a:gd name="connsiteX8" fmla="*/ 59115 w 336625"/>
              <a:gd name="connsiteY8" fmla="*/ 80793 h 372029"/>
              <a:gd name="connsiteX9" fmla="*/ 79117 w 336625"/>
              <a:gd name="connsiteY9" fmla="*/ 100796 h 372029"/>
              <a:gd name="connsiteX10" fmla="*/ 75307 w 336625"/>
              <a:gd name="connsiteY10" fmla="*/ 131276 h 372029"/>
              <a:gd name="connsiteX11" fmla="*/ 106740 w 336625"/>
              <a:gd name="connsiteY11" fmla="*/ 156041 h 372029"/>
              <a:gd name="connsiteX12" fmla="*/ 131504 w 336625"/>
              <a:gd name="connsiteY12" fmla="*/ 142706 h 372029"/>
              <a:gd name="connsiteX13" fmla="*/ 158174 w 336625"/>
              <a:gd name="connsiteY13" fmla="*/ 154136 h 372029"/>
              <a:gd name="connsiteX14" fmla="*/ 193417 w 336625"/>
              <a:gd name="connsiteY14" fmla="*/ 132228 h 372029"/>
              <a:gd name="connsiteX15" fmla="*/ 188654 w 336625"/>
              <a:gd name="connsiteY15" fmla="*/ 105558 h 372029"/>
              <a:gd name="connsiteX16" fmla="*/ 205799 w 336625"/>
              <a:gd name="connsiteY16" fmla="*/ 85556 h 372029"/>
              <a:gd name="connsiteX17" fmla="*/ 179129 w 336625"/>
              <a:gd name="connsiteY17" fmla="*/ 83651 h 372029"/>
              <a:gd name="connsiteX18" fmla="*/ 171510 w 336625"/>
              <a:gd name="connsiteY18" fmla="*/ 131276 h 372029"/>
              <a:gd name="connsiteX19" fmla="*/ 170557 w 336625"/>
              <a:gd name="connsiteY19" fmla="*/ 138896 h 372029"/>
              <a:gd name="connsiteX20" fmla="*/ 155317 w 336625"/>
              <a:gd name="connsiteY20" fmla="*/ 131276 h 372029"/>
              <a:gd name="connsiteX21" fmla="*/ 133410 w 336625"/>
              <a:gd name="connsiteY21" fmla="*/ 122703 h 372029"/>
              <a:gd name="connsiteX22" fmla="*/ 111502 w 336625"/>
              <a:gd name="connsiteY22" fmla="*/ 131276 h 372029"/>
              <a:gd name="connsiteX23" fmla="*/ 96262 w 336625"/>
              <a:gd name="connsiteY23" fmla="*/ 138896 h 372029"/>
              <a:gd name="connsiteX24" fmla="*/ 95310 w 336625"/>
              <a:gd name="connsiteY24" fmla="*/ 131276 h 372029"/>
              <a:gd name="connsiteX25" fmla="*/ 99120 w 336625"/>
              <a:gd name="connsiteY25" fmla="*/ 103653 h 372029"/>
              <a:gd name="connsiteX26" fmla="*/ 87690 w 336625"/>
              <a:gd name="connsiteY26" fmla="*/ 83651 h 372029"/>
              <a:gd name="connsiteX27" fmla="*/ 74354 w 336625"/>
              <a:gd name="connsiteY27" fmla="*/ 65553 h 372029"/>
              <a:gd name="connsiteX28" fmla="*/ 102929 w 336625"/>
              <a:gd name="connsiteY28" fmla="*/ 61743 h 372029"/>
              <a:gd name="connsiteX29" fmla="*/ 119122 w 336625"/>
              <a:gd name="connsiteY29" fmla="*/ 49361 h 372029"/>
              <a:gd name="connsiteX30" fmla="*/ 135315 w 336625"/>
              <a:gd name="connsiteY30" fmla="*/ 23643 h 372029"/>
              <a:gd name="connsiteX31" fmla="*/ 163890 w 336625"/>
              <a:gd name="connsiteY31" fmla="*/ 60791 h 372029"/>
              <a:gd name="connsiteX32" fmla="*/ 192465 w 336625"/>
              <a:gd name="connsiteY32" fmla="*/ 64601 h 372029"/>
              <a:gd name="connsiteX33" fmla="*/ 179129 w 336625"/>
              <a:gd name="connsiteY33" fmla="*/ 83651 h 372029"/>
              <a:gd name="connsiteX34" fmla="*/ 321052 w 336625"/>
              <a:gd name="connsiteY34" fmla="*/ 139848 h 372029"/>
              <a:gd name="connsiteX35" fmla="*/ 296287 w 336625"/>
              <a:gd name="connsiteY35" fmla="*/ 136038 h 372029"/>
              <a:gd name="connsiteX36" fmla="*/ 283904 w 336625"/>
              <a:gd name="connsiteY36" fmla="*/ 112226 h 372029"/>
              <a:gd name="connsiteX37" fmla="*/ 281047 w 336625"/>
              <a:gd name="connsiteY37" fmla="*/ 108416 h 372029"/>
              <a:gd name="connsiteX38" fmla="*/ 246757 w 336625"/>
              <a:gd name="connsiteY38" fmla="*/ 117941 h 372029"/>
              <a:gd name="connsiteX39" fmla="*/ 236279 w 336625"/>
              <a:gd name="connsiteY39" fmla="*/ 136038 h 372029"/>
              <a:gd name="connsiteX40" fmla="*/ 212467 w 336625"/>
              <a:gd name="connsiteY40" fmla="*/ 139848 h 372029"/>
              <a:gd name="connsiteX41" fmla="*/ 202942 w 336625"/>
              <a:gd name="connsiteY41" fmla="*/ 174138 h 372029"/>
              <a:gd name="connsiteX42" fmla="*/ 220087 w 336625"/>
              <a:gd name="connsiteY42" fmla="*/ 191283 h 372029"/>
              <a:gd name="connsiteX43" fmla="*/ 216277 w 336625"/>
              <a:gd name="connsiteY43" fmla="*/ 215096 h 372029"/>
              <a:gd name="connsiteX44" fmla="*/ 244852 w 336625"/>
              <a:gd name="connsiteY44" fmla="*/ 237003 h 372029"/>
              <a:gd name="connsiteX45" fmla="*/ 265807 w 336625"/>
              <a:gd name="connsiteY45" fmla="*/ 226526 h 372029"/>
              <a:gd name="connsiteX46" fmla="*/ 285810 w 336625"/>
              <a:gd name="connsiteY46" fmla="*/ 236051 h 372029"/>
              <a:gd name="connsiteX47" fmla="*/ 317242 w 336625"/>
              <a:gd name="connsiteY47" fmla="*/ 216048 h 372029"/>
              <a:gd name="connsiteX48" fmla="*/ 313432 w 336625"/>
              <a:gd name="connsiteY48" fmla="*/ 194141 h 372029"/>
              <a:gd name="connsiteX49" fmla="*/ 327720 w 336625"/>
              <a:gd name="connsiteY49" fmla="*/ 177948 h 372029"/>
              <a:gd name="connsiteX50" fmla="*/ 321052 w 336625"/>
              <a:gd name="connsiteY50" fmla="*/ 139848 h 372029"/>
              <a:gd name="connsiteX51" fmla="*/ 303907 w 336625"/>
              <a:gd name="connsiteY51" fmla="*/ 172233 h 372029"/>
              <a:gd name="connsiteX52" fmla="*/ 297240 w 336625"/>
              <a:gd name="connsiteY52" fmla="*/ 214143 h 372029"/>
              <a:gd name="connsiteX53" fmla="*/ 298192 w 336625"/>
              <a:gd name="connsiteY53" fmla="*/ 218906 h 372029"/>
              <a:gd name="connsiteX54" fmla="*/ 285810 w 336625"/>
              <a:gd name="connsiteY54" fmla="*/ 212238 h 372029"/>
              <a:gd name="connsiteX55" fmla="*/ 266760 w 336625"/>
              <a:gd name="connsiteY55" fmla="*/ 204618 h 372029"/>
              <a:gd name="connsiteX56" fmla="*/ 247710 w 336625"/>
              <a:gd name="connsiteY56" fmla="*/ 212238 h 372029"/>
              <a:gd name="connsiteX57" fmla="*/ 235327 w 336625"/>
              <a:gd name="connsiteY57" fmla="*/ 218906 h 372029"/>
              <a:gd name="connsiteX58" fmla="*/ 236279 w 336625"/>
              <a:gd name="connsiteY58" fmla="*/ 214143 h 372029"/>
              <a:gd name="connsiteX59" fmla="*/ 229612 w 336625"/>
              <a:gd name="connsiteY59" fmla="*/ 172233 h 372029"/>
              <a:gd name="connsiteX60" fmla="*/ 217229 w 336625"/>
              <a:gd name="connsiteY60" fmla="*/ 159851 h 372029"/>
              <a:gd name="connsiteX61" fmla="*/ 241042 w 336625"/>
              <a:gd name="connsiteY61" fmla="*/ 156041 h 372029"/>
              <a:gd name="connsiteX62" fmla="*/ 255329 w 336625"/>
              <a:gd name="connsiteY62" fmla="*/ 145563 h 372029"/>
              <a:gd name="connsiteX63" fmla="*/ 266760 w 336625"/>
              <a:gd name="connsiteY63" fmla="*/ 125561 h 372029"/>
              <a:gd name="connsiteX64" fmla="*/ 291524 w 336625"/>
              <a:gd name="connsiteY64" fmla="*/ 156993 h 372029"/>
              <a:gd name="connsiteX65" fmla="*/ 315337 w 336625"/>
              <a:gd name="connsiteY65" fmla="*/ 160803 h 372029"/>
              <a:gd name="connsiteX66" fmla="*/ 303907 w 336625"/>
              <a:gd name="connsiteY66" fmla="*/ 172233 h 372029"/>
              <a:gd name="connsiteX67" fmla="*/ 92452 w 336625"/>
              <a:gd name="connsiteY67" fmla="*/ 296058 h 372029"/>
              <a:gd name="connsiteX68" fmla="*/ 75307 w 336625"/>
              <a:gd name="connsiteY68" fmla="*/ 293201 h 372029"/>
              <a:gd name="connsiteX69" fmla="*/ 68640 w 336625"/>
              <a:gd name="connsiteY69" fmla="*/ 277961 h 372029"/>
              <a:gd name="connsiteX70" fmla="*/ 64829 w 336625"/>
              <a:gd name="connsiteY70" fmla="*/ 274151 h 372029"/>
              <a:gd name="connsiteX71" fmla="*/ 36254 w 336625"/>
              <a:gd name="connsiteY71" fmla="*/ 282723 h 372029"/>
              <a:gd name="connsiteX72" fmla="*/ 30540 w 336625"/>
              <a:gd name="connsiteY72" fmla="*/ 294153 h 372029"/>
              <a:gd name="connsiteX73" fmla="*/ 13395 w 336625"/>
              <a:gd name="connsiteY73" fmla="*/ 297011 h 372029"/>
              <a:gd name="connsiteX74" fmla="*/ 4822 w 336625"/>
              <a:gd name="connsiteY74" fmla="*/ 325586 h 372029"/>
              <a:gd name="connsiteX75" fmla="*/ 16252 w 336625"/>
              <a:gd name="connsiteY75" fmla="*/ 337016 h 372029"/>
              <a:gd name="connsiteX76" fmla="*/ 15299 w 336625"/>
              <a:gd name="connsiteY76" fmla="*/ 341778 h 372029"/>
              <a:gd name="connsiteX77" fmla="*/ 13395 w 336625"/>
              <a:gd name="connsiteY77" fmla="*/ 351303 h 372029"/>
              <a:gd name="connsiteX78" fmla="*/ 38160 w 336625"/>
              <a:gd name="connsiteY78" fmla="*/ 370353 h 372029"/>
              <a:gd name="connsiteX79" fmla="*/ 52447 w 336625"/>
              <a:gd name="connsiteY79" fmla="*/ 362733 h 372029"/>
              <a:gd name="connsiteX80" fmla="*/ 54352 w 336625"/>
              <a:gd name="connsiteY80" fmla="*/ 363686 h 372029"/>
              <a:gd name="connsiteX81" fmla="*/ 63877 w 336625"/>
              <a:gd name="connsiteY81" fmla="*/ 368448 h 372029"/>
              <a:gd name="connsiteX82" fmla="*/ 90547 w 336625"/>
              <a:gd name="connsiteY82" fmla="*/ 351303 h 372029"/>
              <a:gd name="connsiteX83" fmla="*/ 87690 w 336625"/>
              <a:gd name="connsiteY83" fmla="*/ 336063 h 372029"/>
              <a:gd name="connsiteX84" fmla="*/ 89595 w 336625"/>
              <a:gd name="connsiteY84" fmla="*/ 335111 h 372029"/>
              <a:gd name="connsiteX85" fmla="*/ 97215 w 336625"/>
              <a:gd name="connsiteY85" fmla="*/ 327491 h 372029"/>
              <a:gd name="connsiteX86" fmla="*/ 92452 w 336625"/>
              <a:gd name="connsiteY86" fmla="*/ 296058 h 372029"/>
              <a:gd name="connsiteX87" fmla="*/ 77212 w 336625"/>
              <a:gd name="connsiteY87" fmla="*/ 319871 h 372029"/>
              <a:gd name="connsiteX88" fmla="*/ 69592 w 336625"/>
              <a:gd name="connsiteY88" fmla="*/ 348446 h 372029"/>
              <a:gd name="connsiteX89" fmla="*/ 67687 w 336625"/>
              <a:gd name="connsiteY89" fmla="*/ 347493 h 372029"/>
              <a:gd name="connsiteX90" fmla="*/ 52447 w 336625"/>
              <a:gd name="connsiteY90" fmla="*/ 341778 h 372029"/>
              <a:gd name="connsiteX91" fmla="*/ 37207 w 336625"/>
              <a:gd name="connsiteY91" fmla="*/ 347493 h 372029"/>
              <a:gd name="connsiteX92" fmla="*/ 35302 w 336625"/>
              <a:gd name="connsiteY92" fmla="*/ 348446 h 372029"/>
              <a:gd name="connsiteX93" fmla="*/ 27682 w 336625"/>
              <a:gd name="connsiteY93" fmla="*/ 319871 h 372029"/>
              <a:gd name="connsiteX94" fmla="*/ 23872 w 336625"/>
              <a:gd name="connsiteY94" fmla="*/ 316061 h 372029"/>
              <a:gd name="connsiteX95" fmla="*/ 34349 w 336625"/>
              <a:gd name="connsiteY95" fmla="*/ 314156 h 372029"/>
              <a:gd name="connsiteX96" fmla="*/ 46732 w 336625"/>
              <a:gd name="connsiteY96" fmla="*/ 305583 h 372029"/>
              <a:gd name="connsiteX97" fmla="*/ 51495 w 336625"/>
              <a:gd name="connsiteY97" fmla="*/ 297011 h 372029"/>
              <a:gd name="connsiteX98" fmla="*/ 52447 w 336625"/>
              <a:gd name="connsiteY98" fmla="*/ 296058 h 372029"/>
              <a:gd name="connsiteX99" fmla="*/ 69592 w 336625"/>
              <a:gd name="connsiteY99" fmla="*/ 315108 h 372029"/>
              <a:gd name="connsiteX100" fmla="*/ 80070 w 336625"/>
              <a:gd name="connsiteY100" fmla="*/ 317013 h 372029"/>
              <a:gd name="connsiteX101" fmla="*/ 77212 w 336625"/>
              <a:gd name="connsiteY101" fmla="*/ 319871 h 37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36625" h="372029">
                <a:moveTo>
                  <a:pt x="205799" y="85556"/>
                </a:moveTo>
                <a:cubicBezTo>
                  <a:pt x="219135" y="71268"/>
                  <a:pt x="220087" y="51266"/>
                  <a:pt x="198179" y="44598"/>
                </a:cubicBezTo>
                <a:cubicBezTo>
                  <a:pt x="189607" y="41741"/>
                  <a:pt x="176272" y="44598"/>
                  <a:pt x="168652" y="40788"/>
                </a:cubicBezTo>
                <a:cubicBezTo>
                  <a:pt x="161032" y="36026"/>
                  <a:pt x="156270" y="19833"/>
                  <a:pt x="152460" y="11261"/>
                </a:cubicBezTo>
                <a:cubicBezTo>
                  <a:pt x="151507" y="9356"/>
                  <a:pt x="150554" y="8403"/>
                  <a:pt x="149602" y="7451"/>
                </a:cubicBezTo>
                <a:cubicBezTo>
                  <a:pt x="135315" y="-7789"/>
                  <a:pt x="119122" y="2688"/>
                  <a:pt x="111502" y="17928"/>
                </a:cubicBezTo>
                <a:cubicBezTo>
                  <a:pt x="107692" y="25548"/>
                  <a:pt x="104835" y="36026"/>
                  <a:pt x="98167" y="39836"/>
                </a:cubicBezTo>
                <a:cubicBezTo>
                  <a:pt x="90547" y="43646"/>
                  <a:pt x="78165" y="41741"/>
                  <a:pt x="69592" y="43646"/>
                </a:cubicBezTo>
                <a:cubicBezTo>
                  <a:pt x="51495" y="49361"/>
                  <a:pt x="47685" y="66506"/>
                  <a:pt x="59115" y="80793"/>
                </a:cubicBezTo>
                <a:cubicBezTo>
                  <a:pt x="64829" y="87461"/>
                  <a:pt x="76260" y="93176"/>
                  <a:pt x="79117" y="100796"/>
                </a:cubicBezTo>
                <a:cubicBezTo>
                  <a:pt x="82927" y="109368"/>
                  <a:pt x="76260" y="121751"/>
                  <a:pt x="75307" y="131276"/>
                </a:cubicBezTo>
                <a:cubicBezTo>
                  <a:pt x="74354" y="151278"/>
                  <a:pt x="87690" y="162708"/>
                  <a:pt x="106740" y="156041"/>
                </a:cubicBezTo>
                <a:cubicBezTo>
                  <a:pt x="114360" y="153183"/>
                  <a:pt x="122932" y="143658"/>
                  <a:pt x="131504" y="142706"/>
                </a:cubicBezTo>
                <a:cubicBezTo>
                  <a:pt x="140077" y="141753"/>
                  <a:pt x="149602" y="150326"/>
                  <a:pt x="158174" y="154136"/>
                </a:cubicBezTo>
                <a:cubicBezTo>
                  <a:pt x="177224" y="161756"/>
                  <a:pt x="194370" y="155088"/>
                  <a:pt x="193417" y="132228"/>
                </a:cubicBezTo>
                <a:cubicBezTo>
                  <a:pt x="193417" y="123656"/>
                  <a:pt x="187702" y="114131"/>
                  <a:pt x="188654" y="105558"/>
                </a:cubicBezTo>
                <a:cubicBezTo>
                  <a:pt x="188654" y="98891"/>
                  <a:pt x="199132" y="93176"/>
                  <a:pt x="205799" y="85556"/>
                </a:cubicBezTo>
                <a:close/>
                <a:moveTo>
                  <a:pt x="179129" y="83651"/>
                </a:moveTo>
                <a:cubicBezTo>
                  <a:pt x="161032" y="102701"/>
                  <a:pt x="174367" y="109368"/>
                  <a:pt x="171510" y="131276"/>
                </a:cubicBezTo>
                <a:cubicBezTo>
                  <a:pt x="171510" y="135086"/>
                  <a:pt x="175320" y="137943"/>
                  <a:pt x="170557" y="138896"/>
                </a:cubicBezTo>
                <a:cubicBezTo>
                  <a:pt x="168652" y="139848"/>
                  <a:pt x="158174" y="132228"/>
                  <a:pt x="155317" y="131276"/>
                </a:cubicBezTo>
                <a:cubicBezTo>
                  <a:pt x="148649" y="127466"/>
                  <a:pt x="141029" y="122703"/>
                  <a:pt x="133410" y="122703"/>
                </a:cubicBezTo>
                <a:cubicBezTo>
                  <a:pt x="125790" y="122703"/>
                  <a:pt x="118170" y="127466"/>
                  <a:pt x="111502" y="131276"/>
                </a:cubicBezTo>
                <a:cubicBezTo>
                  <a:pt x="109597" y="132228"/>
                  <a:pt x="99120" y="139848"/>
                  <a:pt x="96262" y="138896"/>
                </a:cubicBezTo>
                <a:cubicBezTo>
                  <a:pt x="91499" y="136991"/>
                  <a:pt x="95310" y="135086"/>
                  <a:pt x="95310" y="131276"/>
                </a:cubicBezTo>
                <a:cubicBezTo>
                  <a:pt x="94357" y="122703"/>
                  <a:pt x="100072" y="112226"/>
                  <a:pt x="99120" y="103653"/>
                </a:cubicBezTo>
                <a:cubicBezTo>
                  <a:pt x="98167" y="94128"/>
                  <a:pt x="93404" y="90318"/>
                  <a:pt x="87690" y="83651"/>
                </a:cubicBezTo>
                <a:cubicBezTo>
                  <a:pt x="82927" y="78888"/>
                  <a:pt x="69592" y="70316"/>
                  <a:pt x="74354" y="65553"/>
                </a:cubicBezTo>
                <a:cubicBezTo>
                  <a:pt x="77212" y="61743"/>
                  <a:pt x="97215" y="62696"/>
                  <a:pt x="102929" y="61743"/>
                </a:cubicBezTo>
                <a:cubicBezTo>
                  <a:pt x="110549" y="59838"/>
                  <a:pt x="114360" y="56028"/>
                  <a:pt x="119122" y="49361"/>
                </a:cubicBezTo>
                <a:cubicBezTo>
                  <a:pt x="121027" y="45551"/>
                  <a:pt x="129599" y="20786"/>
                  <a:pt x="135315" y="23643"/>
                </a:cubicBezTo>
                <a:cubicBezTo>
                  <a:pt x="141982" y="37931"/>
                  <a:pt x="146745" y="56028"/>
                  <a:pt x="163890" y="60791"/>
                </a:cubicBezTo>
                <a:cubicBezTo>
                  <a:pt x="169604" y="62696"/>
                  <a:pt x="188654" y="60791"/>
                  <a:pt x="192465" y="64601"/>
                </a:cubicBezTo>
                <a:cubicBezTo>
                  <a:pt x="196274" y="70316"/>
                  <a:pt x="182940" y="78888"/>
                  <a:pt x="179129" y="83651"/>
                </a:cubicBezTo>
                <a:close/>
                <a:moveTo>
                  <a:pt x="321052" y="139848"/>
                </a:moveTo>
                <a:cubicBezTo>
                  <a:pt x="314385" y="137943"/>
                  <a:pt x="302002" y="139848"/>
                  <a:pt x="296287" y="136038"/>
                </a:cubicBezTo>
                <a:cubicBezTo>
                  <a:pt x="290572" y="132228"/>
                  <a:pt x="286762" y="118893"/>
                  <a:pt x="283904" y="112226"/>
                </a:cubicBezTo>
                <a:cubicBezTo>
                  <a:pt x="282952" y="110321"/>
                  <a:pt x="281999" y="109368"/>
                  <a:pt x="281047" y="108416"/>
                </a:cubicBezTo>
                <a:cubicBezTo>
                  <a:pt x="268665" y="95081"/>
                  <a:pt x="253424" y="104606"/>
                  <a:pt x="246757" y="117941"/>
                </a:cubicBezTo>
                <a:cubicBezTo>
                  <a:pt x="243899" y="123656"/>
                  <a:pt x="241995" y="132228"/>
                  <a:pt x="236279" y="136038"/>
                </a:cubicBezTo>
                <a:cubicBezTo>
                  <a:pt x="229612" y="139848"/>
                  <a:pt x="219135" y="136991"/>
                  <a:pt x="212467" y="139848"/>
                </a:cubicBezTo>
                <a:cubicBezTo>
                  <a:pt x="196274" y="144611"/>
                  <a:pt x="192465" y="160803"/>
                  <a:pt x="202942" y="174138"/>
                </a:cubicBezTo>
                <a:cubicBezTo>
                  <a:pt x="207704" y="179853"/>
                  <a:pt x="217229" y="184616"/>
                  <a:pt x="220087" y="191283"/>
                </a:cubicBezTo>
                <a:cubicBezTo>
                  <a:pt x="221992" y="196998"/>
                  <a:pt x="217229" y="208428"/>
                  <a:pt x="216277" y="215096"/>
                </a:cubicBezTo>
                <a:cubicBezTo>
                  <a:pt x="215324" y="233193"/>
                  <a:pt x="227707" y="243671"/>
                  <a:pt x="244852" y="237003"/>
                </a:cubicBezTo>
                <a:cubicBezTo>
                  <a:pt x="251520" y="234146"/>
                  <a:pt x="259140" y="226526"/>
                  <a:pt x="265807" y="226526"/>
                </a:cubicBezTo>
                <a:cubicBezTo>
                  <a:pt x="272474" y="226526"/>
                  <a:pt x="280095" y="233193"/>
                  <a:pt x="285810" y="236051"/>
                </a:cubicBezTo>
                <a:cubicBezTo>
                  <a:pt x="302954" y="243671"/>
                  <a:pt x="318195" y="236051"/>
                  <a:pt x="317242" y="216048"/>
                </a:cubicBezTo>
                <a:cubicBezTo>
                  <a:pt x="317242" y="209381"/>
                  <a:pt x="312479" y="200808"/>
                  <a:pt x="313432" y="194141"/>
                </a:cubicBezTo>
                <a:cubicBezTo>
                  <a:pt x="314385" y="188426"/>
                  <a:pt x="322957" y="182711"/>
                  <a:pt x="327720" y="177948"/>
                </a:cubicBezTo>
                <a:cubicBezTo>
                  <a:pt x="340102" y="163661"/>
                  <a:pt x="341054" y="145563"/>
                  <a:pt x="321052" y="139848"/>
                </a:cubicBezTo>
                <a:close/>
                <a:moveTo>
                  <a:pt x="303907" y="172233"/>
                </a:moveTo>
                <a:cubicBezTo>
                  <a:pt x="288667" y="188426"/>
                  <a:pt x="299145" y="195093"/>
                  <a:pt x="297240" y="214143"/>
                </a:cubicBezTo>
                <a:cubicBezTo>
                  <a:pt x="297240" y="216048"/>
                  <a:pt x="298192" y="218906"/>
                  <a:pt x="298192" y="218906"/>
                </a:cubicBezTo>
                <a:cubicBezTo>
                  <a:pt x="296287" y="219858"/>
                  <a:pt x="287715" y="213191"/>
                  <a:pt x="285810" y="212238"/>
                </a:cubicBezTo>
                <a:cubicBezTo>
                  <a:pt x="280095" y="209381"/>
                  <a:pt x="273427" y="204618"/>
                  <a:pt x="266760" y="204618"/>
                </a:cubicBezTo>
                <a:cubicBezTo>
                  <a:pt x="260092" y="204618"/>
                  <a:pt x="253424" y="209381"/>
                  <a:pt x="247710" y="212238"/>
                </a:cubicBezTo>
                <a:cubicBezTo>
                  <a:pt x="245804" y="213191"/>
                  <a:pt x="237232" y="219858"/>
                  <a:pt x="235327" y="218906"/>
                </a:cubicBezTo>
                <a:cubicBezTo>
                  <a:pt x="236279" y="218906"/>
                  <a:pt x="237232" y="217001"/>
                  <a:pt x="236279" y="214143"/>
                </a:cubicBezTo>
                <a:cubicBezTo>
                  <a:pt x="234374" y="195093"/>
                  <a:pt x="244852" y="188426"/>
                  <a:pt x="229612" y="172233"/>
                </a:cubicBezTo>
                <a:cubicBezTo>
                  <a:pt x="226754" y="169376"/>
                  <a:pt x="216277" y="160803"/>
                  <a:pt x="217229" y="159851"/>
                </a:cubicBezTo>
                <a:cubicBezTo>
                  <a:pt x="219135" y="156993"/>
                  <a:pt x="237232" y="157946"/>
                  <a:pt x="241042" y="156041"/>
                </a:cubicBezTo>
                <a:cubicBezTo>
                  <a:pt x="247710" y="154136"/>
                  <a:pt x="251520" y="151278"/>
                  <a:pt x="255329" y="145563"/>
                </a:cubicBezTo>
                <a:cubicBezTo>
                  <a:pt x="257235" y="142706"/>
                  <a:pt x="263902" y="125561"/>
                  <a:pt x="266760" y="125561"/>
                </a:cubicBezTo>
                <a:cubicBezTo>
                  <a:pt x="272474" y="137943"/>
                  <a:pt x="277237" y="152231"/>
                  <a:pt x="291524" y="156993"/>
                </a:cubicBezTo>
                <a:cubicBezTo>
                  <a:pt x="296287" y="157946"/>
                  <a:pt x="313432" y="156993"/>
                  <a:pt x="315337" y="160803"/>
                </a:cubicBezTo>
                <a:cubicBezTo>
                  <a:pt x="316290" y="160803"/>
                  <a:pt x="305812" y="169376"/>
                  <a:pt x="303907" y="172233"/>
                </a:cubicBezTo>
                <a:close/>
                <a:moveTo>
                  <a:pt x="92452" y="296058"/>
                </a:moveTo>
                <a:cubicBezTo>
                  <a:pt x="87690" y="295106"/>
                  <a:pt x="79117" y="296058"/>
                  <a:pt x="75307" y="293201"/>
                </a:cubicBezTo>
                <a:cubicBezTo>
                  <a:pt x="74354" y="293201"/>
                  <a:pt x="69592" y="280818"/>
                  <a:pt x="68640" y="277961"/>
                </a:cubicBezTo>
                <a:cubicBezTo>
                  <a:pt x="67687" y="276056"/>
                  <a:pt x="66735" y="275103"/>
                  <a:pt x="64829" y="274151"/>
                </a:cubicBezTo>
                <a:cubicBezTo>
                  <a:pt x="55304" y="264626"/>
                  <a:pt x="42922" y="271293"/>
                  <a:pt x="36254" y="282723"/>
                </a:cubicBezTo>
                <a:cubicBezTo>
                  <a:pt x="34349" y="285581"/>
                  <a:pt x="31492" y="293201"/>
                  <a:pt x="30540" y="294153"/>
                </a:cubicBezTo>
                <a:cubicBezTo>
                  <a:pt x="25777" y="297011"/>
                  <a:pt x="18157" y="295106"/>
                  <a:pt x="13395" y="297011"/>
                </a:cubicBezTo>
                <a:cubicBezTo>
                  <a:pt x="-893" y="300821"/>
                  <a:pt x="-3751" y="315108"/>
                  <a:pt x="4822" y="325586"/>
                </a:cubicBezTo>
                <a:cubicBezTo>
                  <a:pt x="7679" y="329396"/>
                  <a:pt x="13395" y="332253"/>
                  <a:pt x="16252" y="337016"/>
                </a:cubicBezTo>
                <a:cubicBezTo>
                  <a:pt x="16252" y="338921"/>
                  <a:pt x="15299" y="340826"/>
                  <a:pt x="15299" y="341778"/>
                </a:cubicBezTo>
                <a:cubicBezTo>
                  <a:pt x="14347" y="344636"/>
                  <a:pt x="14347" y="348446"/>
                  <a:pt x="13395" y="351303"/>
                </a:cubicBezTo>
                <a:cubicBezTo>
                  <a:pt x="12442" y="366543"/>
                  <a:pt x="23872" y="376068"/>
                  <a:pt x="38160" y="370353"/>
                </a:cubicBezTo>
                <a:cubicBezTo>
                  <a:pt x="42922" y="368448"/>
                  <a:pt x="47685" y="364638"/>
                  <a:pt x="52447" y="362733"/>
                </a:cubicBezTo>
                <a:cubicBezTo>
                  <a:pt x="52447" y="362733"/>
                  <a:pt x="53399" y="363686"/>
                  <a:pt x="54352" y="363686"/>
                </a:cubicBezTo>
                <a:cubicBezTo>
                  <a:pt x="57210" y="365591"/>
                  <a:pt x="61020" y="367496"/>
                  <a:pt x="63877" y="368448"/>
                </a:cubicBezTo>
                <a:cubicBezTo>
                  <a:pt x="78165" y="375116"/>
                  <a:pt x="91499" y="367496"/>
                  <a:pt x="90547" y="351303"/>
                </a:cubicBezTo>
                <a:cubicBezTo>
                  <a:pt x="90547" y="346541"/>
                  <a:pt x="87690" y="340826"/>
                  <a:pt x="87690" y="336063"/>
                </a:cubicBezTo>
                <a:cubicBezTo>
                  <a:pt x="87690" y="336063"/>
                  <a:pt x="88642" y="336063"/>
                  <a:pt x="89595" y="335111"/>
                </a:cubicBezTo>
                <a:cubicBezTo>
                  <a:pt x="92452" y="333206"/>
                  <a:pt x="95310" y="330348"/>
                  <a:pt x="97215" y="327491"/>
                </a:cubicBezTo>
                <a:cubicBezTo>
                  <a:pt x="108645" y="317013"/>
                  <a:pt x="108645" y="300821"/>
                  <a:pt x="92452" y="296058"/>
                </a:cubicBezTo>
                <a:close/>
                <a:moveTo>
                  <a:pt x="77212" y="319871"/>
                </a:moveTo>
                <a:cubicBezTo>
                  <a:pt x="70545" y="326538"/>
                  <a:pt x="66735" y="338921"/>
                  <a:pt x="69592" y="348446"/>
                </a:cubicBezTo>
                <a:cubicBezTo>
                  <a:pt x="68640" y="348446"/>
                  <a:pt x="68640" y="347493"/>
                  <a:pt x="67687" y="347493"/>
                </a:cubicBezTo>
                <a:cubicBezTo>
                  <a:pt x="62924" y="344636"/>
                  <a:pt x="58162" y="341778"/>
                  <a:pt x="52447" y="341778"/>
                </a:cubicBezTo>
                <a:cubicBezTo>
                  <a:pt x="46732" y="341778"/>
                  <a:pt x="41970" y="344636"/>
                  <a:pt x="37207" y="347493"/>
                </a:cubicBezTo>
                <a:cubicBezTo>
                  <a:pt x="37207" y="347493"/>
                  <a:pt x="36254" y="347493"/>
                  <a:pt x="35302" y="348446"/>
                </a:cubicBezTo>
                <a:cubicBezTo>
                  <a:pt x="39112" y="338921"/>
                  <a:pt x="34349" y="326538"/>
                  <a:pt x="27682" y="319871"/>
                </a:cubicBezTo>
                <a:cubicBezTo>
                  <a:pt x="26729" y="318918"/>
                  <a:pt x="25777" y="317013"/>
                  <a:pt x="23872" y="316061"/>
                </a:cubicBezTo>
                <a:cubicBezTo>
                  <a:pt x="27682" y="315108"/>
                  <a:pt x="33397" y="314156"/>
                  <a:pt x="34349" y="314156"/>
                </a:cubicBezTo>
                <a:cubicBezTo>
                  <a:pt x="40065" y="312251"/>
                  <a:pt x="42922" y="310346"/>
                  <a:pt x="46732" y="305583"/>
                </a:cubicBezTo>
                <a:cubicBezTo>
                  <a:pt x="48637" y="302726"/>
                  <a:pt x="49590" y="299868"/>
                  <a:pt x="51495" y="297011"/>
                </a:cubicBezTo>
                <a:cubicBezTo>
                  <a:pt x="51495" y="297011"/>
                  <a:pt x="51495" y="296058"/>
                  <a:pt x="52447" y="296058"/>
                </a:cubicBezTo>
                <a:cubicBezTo>
                  <a:pt x="56257" y="304631"/>
                  <a:pt x="60067" y="312251"/>
                  <a:pt x="69592" y="315108"/>
                </a:cubicBezTo>
                <a:cubicBezTo>
                  <a:pt x="71497" y="316061"/>
                  <a:pt x="76260" y="317013"/>
                  <a:pt x="80070" y="317013"/>
                </a:cubicBezTo>
                <a:cubicBezTo>
                  <a:pt x="80070" y="317013"/>
                  <a:pt x="78165" y="318918"/>
                  <a:pt x="77212" y="319871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3348E9F-217D-C454-B3E1-DE47D15391FC}"/>
              </a:ext>
            </a:extLst>
          </p:cNvPr>
          <p:cNvSpPr/>
          <p:nvPr/>
        </p:nvSpPr>
        <p:spPr>
          <a:xfrm>
            <a:off x="1193762" y="5620994"/>
            <a:ext cx="100954" cy="100955"/>
          </a:xfrm>
          <a:custGeom>
            <a:avLst/>
            <a:gdLst>
              <a:gd name="connsiteX0" fmla="*/ 27622 w 55244"/>
              <a:gd name="connsiteY0" fmla="*/ 0 h 55245"/>
              <a:gd name="connsiteX1" fmla="*/ 0 w 55244"/>
              <a:gd name="connsiteY1" fmla="*/ 27623 h 55245"/>
              <a:gd name="connsiteX2" fmla="*/ 27622 w 55244"/>
              <a:gd name="connsiteY2" fmla="*/ 55245 h 55245"/>
              <a:gd name="connsiteX3" fmla="*/ 55245 w 55244"/>
              <a:gd name="connsiteY3" fmla="*/ 27623 h 55245"/>
              <a:gd name="connsiteX4" fmla="*/ 27622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2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3"/>
                  <a:pt x="12382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5245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E9807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50264B30-0E0B-2E5D-FA01-F7A3F673D8C5}"/>
              </a:ext>
            </a:extLst>
          </p:cNvPr>
          <p:cNvSpPr/>
          <p:nvPr/>
        </p:nvSpPr>
        <p:spPr>
          <a:xfrm>
            <a:off x="5172590" y="1573480"/>
            <a:ext cx="100954" cy="100955"/>
          </a:xfrm>
          <a:custGeom>
            <a:avLst/>
            <a:gdLst>
              <a:gd name="connsiteX0" fmla="*/ 27623 w 55244"/>
              <a:gd name="connsiteY0" fmla="*/ 0 h 55245"/>
              <a:gd name="connsiteX1" fmla="*/ 0 w 55244"/>
              <a:gd name="connsiteY1" fmla="*/ 27623 h 55245"/>
              <a:gd name="connsiteX2" fmla="*/ 27623 w 55244"/>
              <a:gd name="connsiteY2" fmla="*/ 55245 h 55245"/>
              <a:gd name="connsiteX3" fmla="*/ 55245 w 55244"/>
              <a:gd name="connsiteY3" fmla="*/ 27623 h 55245"/>
              <a:gd name="connsiteX4" fmla="*/ 27623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3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2"/>
                  <a:pt x="12382" y="55245"/>
                  <a:pt x="27623" y="55245"/>
                </a:cubicBezTo>
                <a:cubicBezTo>
                  <a:pt x="42863" y="55245"/>
                  <a:pt x="55245" y="42862"/>
                  <a:pt x="55245" y="27623"/>
                </a:cubicBezTo>
                <a:cubicBezTo>
                  <a:pt x="55245" y="12383"/>
                  <a:pt x="42863" y="0"/>
                  <a:pt x="27623" y="0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2B74E6B-0521-B436-94DD-506212766C6B}"/>
              </a:ext>
            </a:extLst>
          </p:cNvPr>
          <p:cNvSpPr/>
          <p:nvPr/>
        </p:nvSpPr>
        <p:spPr>
          <a:xfrm>
            <a:off x="9940699" y="5188958"/>
            <a:ext cx="100954" cy="100954"/>
          </a:xfrm>
          <a:custGeom>
            <a:avLst/>
            <a:gdLst>
              <a:gd name="connsiteX0" fmla="*/ 55245 w 55244"/>
              <a:gd name="connsiteY0" fmla="*/ 27623 h 55244"/>
              <a:gd name="connsiteX1" fmla="*/ 27623 w 55244"/>
              <a:gd name="connsiteY1" fmla="*/ 55245 h 55244"/>
              <a:gd name="connsiteX2" fmla="*/ 0 w 55244"/>
              <a:gd name="connsiteY2" fmla="*/ 27623 h 55244"/>
              <a:gd name="connsiteX3" fmla="*/ 27623 w 55244"/>
              <a:gd name="connsiteY3" fmla="*/ 0 h 55244"/>
              <a:gd name="connsiteX4" fmla="*/ 55245 w 55244"/>
              <a:gd name="connsiteY4" fmla="*/ 27623 h 5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4">
                <a:moveTo>
                  <a:pt x="55245" y="27623"/>
                </a:moveTo>
                <a:cubicBezTo>
                  <a:pt x="55245" y="42878"/>
                  <a:pt x="42878" y="55245"/>
                  <a:pt x="27623" y="55245"/>
                </a:cubicBezTo>
                <a:cubicBezTo>
                  <a:pt x="12367" y="55245"/>
                  <a:pt x="0" y="42878"/>
                  <a:pt x="0" y="27623"/>
                </a:cubicBezTo>
                <a:cubicBezTo>
                  <a:pt x="0" y="12367"/>
                  <a:pt x="12367" y="0"/>
                  <a:pt x="27623" y="0"/>
                </a:cubicBezTo>
                <a:cubicBezTo>
                  <a:pt x="42878" y="0"/>
                  <a:pt x="55245" y="12367"/>
                  <a:pt x="55245" y="27623"/>
                </a:cubicBezTo>
                <a:close/>
              </a:path>
            </a:pathLst>
          </a:custGeom>
          <a:solidFill>
            <a:srgbClr val="4D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9CE8D86-DD60-7E05-F8CA-90C583CD0FC4}"/>
              </a:ext>
            </a:extLst>
          </p:cNvPr>
          <p:cNvSpPr txBox="1"/>
          <p:nvPr/>
        </p:nvSpPr>
        <p:spPr>
          <a:xfrm>
            <a:off x="7047638" y="3733630"/>
            <a:ext cx="1948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SELF-EVALUATION</a:t>
            </a:r>
            <a:endParaRPr lang="zh-CN" altLang="en-US" sz="105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3219419-4D68-0577-293F-0D15C8FAB9C1}"/>
              </a:ext>
            </a:extLst>
          </p:cNvPr>
          <p:cNvSpPr txBox="1"/>
          <p:nvPr/>
        </p:nvSpPr>
        <p:spPr>
          <a:xfrm>
            <a:off x="7047638" y="2676652"/>
            <a:ext cx="2579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PERSONAL CIRCUMSTANCES</a:t>
            </a:r>
            <a:endParaRPr lang="zh-CN" altLang="en-US" sz="105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41E618D-2D10-6640-0294-A1504631F58C}"/>
              </a:ext>
            </a:extLst>
          </p:cNvPr>
          <p:cNvSpPr txBox="1"/>
          <p:nvPr/>
        </p:nvSpPr>
        <p:spPr>
          <a:xfrm>
            <a:off x="7047638" y="4797059"/>
            <a:ext cx="1948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JOB AWARENESS</a:t>
            </a:r>
            <a:endParaRPr lang="zh-CN" altLang="en-US" sz="105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C89E00-F7E2-E63A-9E68-A66E36DE81B0}"/>
              </a:ext>
            </a:extLst>
          </p:cNvPr>
          <p:cNvSpPr txBox="1"/>
          <p:nvPr/>
        </p:nvSpPr>
        <p:spPr>
          <a:xfrm>
            <a:off x="7047637" y="5860489"/>
            <a:ext cx="257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OUTLOOK FOR THE FUTURE</a:t>
            </a:r>
            <a:endParaRPr lang="zh-CN" altLang="en-US" sz="105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23859D5-411E-3E9F-A7AF-EFA72B4871F2}"/>
              </a:ext>
            </a:extLst>
          </p:cNvPr>
          <p:cNvSpPr txBox="1"/>
          <p:nvPr/>
        </p:nvSpPr>
        <p:spPr>
          <a:xfrm>
            <a:off x="6219035" y="2272687"/>
            <a:ext cx="58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BE77C45-808A-D7E4-7ED5-0B9173CDDB33}"/>
              </a:ext>
            </a:extLst>
          </p:cNvPr>
          <p:cNvSpPr txBox="1"/>
          <p:nvPr/>
        </p:nvSpPr>
        <p:spPr>
          <a:xfrm>
            <a:off x="6216746" y="3329665"/>
            <a:ext cx="58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02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BA1EB5F-91BB-FFE5-1008-41B929EEF287}"/>
              </a:ext>
            </a:extLst>
          </p:cNvPr>
          <p:cNvSpPr txBox="1"/>
          <p:nvPr/>
        </p:nvSpPr>
        <p:spPr>
          <a:xfrm>
            <a:off x="6215602" y="4393094"/>
            <a:ext cx="58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1C1D53D-741A-0A7D-5B41-5323D0B61BA0}"/>
              </a:ext>
            </a:extLst>
          </p:cNvPr>
          <p:cNvSpPr txBox="1"/>
          <p:nvPr/>
        </p:nvSpPr>
        <p:spPr>
          <a:xfrm>
            <a:off x="6211594" y="5460837"/>
            <a:ext cx="59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E523874-E523-5DD3-F69B-6B4211E57354}"/>
              </a:ext>
            </a:extLst>
          </p:cNvPr>
          <p:cNvSpPr txBox="1"/>
          <p:nvPr/>
        </p:nvSpPr>
        <p:spPr>
          <a:xfrm>
            <a:off x="7105267" y="1093572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49846E"/>
                </a:solidFill>
                <a:latin typeface="+mj-lt"/>
                <a:ea typeface="MiSans Medium" panose="00000600000000000000" pitchFamily="2" charset="-122"/>
              </a:rPr>
              <a:t>CONTENTS</a:t>
            </a:r>
            <a:endParaRPr lang="zh-CN" altLang="en-US" sz="1600" dirty="0">
              <a:solidFill>
                <a:srgbClr val="49846E"/>
              </a:solidFill>
              <a:latin typeface="+mj-lt"/>
              <a:ea typeface="MiSans Medium" panose="00000600000000000000" pitchFamily="2" charset="-122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C1DEF235-C420-46E9-925E-3774052E1499}"/>
              </a:ext>
            </a:extLst>
          </p:cNvPr>
          <p:cNvSpPr/>
          <p:nvPr/>
        </p:nvSpPr>
        <p:spPr>
          <a:xfrm>
            <a:off x="11271037" y="791695"/>
            <a:ext cx="368803" cy="354385"/>
          </a:xfrm>
          <a:custGeom>
            <a:avLst/>
            <a:gdLst>
              <a:gd name="connsiteX0" fmla="*/ 231079 w 236838"/>
              <a:gd name="connsiteY0" fmla="*/ 104299 h 227579"/>
              <a:gd name="connsiteX1" fmla="*/ 220602 w 236838"/>
              <a:gd name="connsiteY1" fmla="*/ 72866 h 227579"/>
              <a:gd name="connsiteX2" fmla="*/ 171072 w 236838"/>
              <a:gd name="connsiteY2" fmla="*/ 65246 h 227579"/>
              <a:gd name="connsiteX3" fmla="*/ 156784 w 236838"/>
              <a:gd name="connsiteY3" fmla="*/ 54769 h 227579"/>
              <a:gd name="connsiteX4" fmla="*/ 134877 w 236838"/>
              <a:gd name="connsiteY4" fmla="*/ 10001 h 227579"/>
              <a:gd name="connsiteX5" fmla="*/ 101539 w 236838"/>
              <a:gd name="connsiteY5" fmla="*/ 10001 h 227579"/>
              <a:gd name="connsiteX6" fmla="*/ 79632 w 236838"/>
              <a:gd name="connsiteY6" fmla="*/ 54769 h 227579"/>
              <a:gd name="connsiteX7" fmla="*/ 65344 w 236838"/>
              <a:gd name="connsiteY7" fmla="*/ 65246 h 227579"/>
              <a:gd name="connsiteX8" fmla="*/ 15814 w 236838"/>
              <a:gd name="connsiteY8" fmla="*/ 72866 h 227579"/>
              <a:gd name="connsiteX9" fmla="*/ 5336 w 236838"/>
              <a:gd name="connsiteY9" fmla="*/ 104299 h 227579"/>
              <a:gd name="connsiteX10" fmla="*/ 40579 w 236838"/>
              <a:gd name="connsiteY10" fmla="*/ 139541 h 227579"/>
              <a:gd name="connsiteX11" fmla="*/ 46294 w 236838"/>
              <a:gd name="connsiteY11" fmla="*/ 155734 h 227579"/>
              <a:gd name="connsiteX12" fmla="*/ 37722 w 236838"/>
              <a:gd name="connsiteY12" fmla="*/ 205264 h 227579"/>
              <a:gd name="connsiteX13" fmla="*/ 64392 w 236838"/>
              <a:gd name="connsiteY13" fmla="*/ 225266 h 227579"/>
              <a:gd name="connsiteX14" fmla="*/ 108207 w 236838"/>
              <a:gd name="connsiteY14" fmla="*/ 202406 h 227579"/>
              <a:gd name="connsiteX15" fmla="*/ 125352 w 236838"/>
              <a:gd name="connsiteY15" fmla="*/ 202406 h 227579"/>
              <a:gd name="connsiteX16" fmla="*/ 169167 w 236838"/>
              <a:gd name="connsiteY16" fmla="*/ 225266 h 227579"/>
              <a:gd name="connsiteX17" fmla="*/ 195836 w 236838"/>
              <a:gd name="connsiteY17" fmla="*/ 205264 h 227579"/>
              <a:gd name="connsiteX18" fmla="*/ 187264 w 236838"/>
              <a:gd name="connsiteY18" fmla="*/ 155734 h 227579"/>
              <a:gd name="connsiteX19" fmla="*/ 192979 w 236838"/>
              <a:gd name="connsiteY19" fmla="*/ 139541 h 227579"/>
              <a:gd name="connsiteX20" fmla="*/ 231079 w 236838"/>
              <a:gd name="connsiteY20" fmla="*/ 104299 h 22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6838" h="227579">
                <a:moveTo>
                  <a:pt x="231079" y="104299"/>
                </a:moveTo>
                <a:cubicBezTo>
                  <a:pt x="242509" y="93821"/>
                  <a:pt x="235842" y="74771"/>
                  <a:pt x="220602" y="72866"/>
                </a:cubicBezTo>
                <a:lnTo>
                  <a:pt x="171072" y="65246"/>
                </a:lnTo>
                <a:cubicBezTo>
                  <a:pt x="165357" y="64294"/>
                  <a:pt x="159642" y="60484"/>
                  <a:pt x="156784" y="54769"/>
                </a:cubicBezTo>
                <a:lnTo>
                  <a:pt x="134877" y="10001"/>
                </a:lnTo>
                <a:cubicBezTo>
                  <a:pt x="128209" y="-3334"/>
                  <a:pt x="108207" y="-3334"/>
                  <a:pt x="101539" y="10001"/>
                </a:cubicBezTo>
                <a:lnTo>
                  <a:pt x="79632" y="54769"/>
                </a:lnTo>
                <a:cubicBezTo>
                  <a:pt x="76774" y="60484"/>
                  <a:pt x="72011" y="64294"/>
                  <a:pt x="65344" y="65246"/>
                </a:cubicBezTo>
                <a:lnTo>
                  <a:pt x="15814" y="72866"/>
                </a:lnTo>
                <a:cubicBezTo>
                  <a:pt x="574" y="74771"/>
                  <a:pt x="-5141" y="93821"/>
                  <a:pt x="5336" y="104299"/>
                </a:cubicBezTo>
                <a:lnTo>
                  <a:pt x="40579" y="139541"/>
                </a:lnTo>
                <a:cubicBezTo>
                  <a:pt x="45342" y="143351"/>
                  <a:pt x="47247" y="150019"/>
                  <a:pt x="46294" y="155734"/>
                </a:cubicBezTo>
                <a:lnTo>
                  <a:pt x="37722" y="205264"/>
                </a:lnTo>
                <a:cubicBezTo>
                  <a:pt x="34864" y="220504"/>
                  <a:pt x="51057" y="231934"/>
                  <a:pt x="64392" y="225266"/>
                </a:cubicBezTo>
                <a:lnTo>
                  <a:pt x="108207" y="202406"/>
                </a:lnTo>
                <a:cubicBezTo>
                  <a:pt x="113922" y="199549"/>
                  <a:pt x="119636" y="199549"/>
                  <a:pt x="125352" y="202406"/>
                </a:cubicBezTo>
                <a:lnTo>
                  <a:pt x="169167" y="225266"/>
                </a:lnTo>
                <a:cubicBezTo>
                  <a:pt x="182502" y="232886"/>
                  <a:pt x="198694" y="220504"/>
                  <a:pt x="195836" y="205264"/>
                </a:cubicBezTo>
                <a:lnTo>
                  <a:pt x="187264" y="155734"/>
                </a:lnTo>
                <a:cubicBezTo>
                  <a:pt x="186311" y="150019"/>
                  <a:pt x="188217" y="143351"/>
                  <a:pt x="192979" y="139541"/>
                </a:cubicBezTo>
                <a:lnTo>
                  <a:pt x="231079" y="104299"/>
                </a:ln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98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6E49F98E-6B51-5886-E691-AB8119EAEF38}"/>
              </a:ext>
            </a:extLst>
          </p:cNvPr>
          <p:cNvSpPr/>
          <p:nvPr/>
        </p:nvSpPr>
        <p:spPr>
          <a:xfrm>
            <a:off x="11285143" y="4696164"/>
            <a:ext cx="906857" cy="2161837"/>
          </a:xfrm>
          <a:custGeom>
            <a:avLst/>
            <a:gdLst>
              <a:gd name="connsiteX0" fmla="*/ 496253 w 496252"/>
              <a:gd name="connsiteY0" fmla="*/ 0 h 1183005"/>
              <a:gd name="connsiteX1" fmla="*/ 0 w 496252"/>
              <a:gd name="connsiteY1" fmla="*/ 591503 h 1183005"/>
              <a:gd name="connsiteX2" fmla="*/ 496253 w 496252"/>
              <a:gd name="connsiteY2" fmla="*/ 1183005 h 1183005"/>
              <a:gd name="connsiteX3" fmla="*/ 496253 w 496252"/>
              <a:gd name="connsiteY3" fmla="*/ 0 h 118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52" h="1183005">
                <a:moveTo>
                  <a:pt x="496253" y="0"/>
                </a:moveTo>
                <a:cubicBezTo>
                  <a:pt x="214313" y="49530"/>
                  <a:pt x="0" y="295275"/>
                  <a:pt x="0" y="591503"/>
                </a:cubicBezTo>
                <a:cubicBezTo>
                  <a:pt x="0" y="887730"/>
                  <a:pt x="214313" y="1133475"/>
                  <a:pt x="496253" y="1183005"/>
                </a:cubicBezTo>
                <a:lnTo>
                  <a:pt x="496253" y="0"/>
                </a:lnTo>
                <a:close/>
              </a:path>
            </a:pathLst>
          </a:custGeom>
          <a:solidFill>
            <a:srgbClr val="49846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6B921E9-D7CD-0160-2D49-9F1D9DF57DE8}"/>
              </a:ext>
            </a:extLst>
          </p:cNvPr>
          <p:cNvSpPr/>
          <p:nvPr/>
        </p:nvSpPr>
        <p:spPr>
          <a:xfrm>
            <a:off x="921" y="6325027"/>
            <a:ext cx="1370961" cy="532973"/>
          </a:xfrm>
          <a:custGeom>
            <a:avLst/>
            <a:gdLst>
              <a:gd name="connsiteX0" fmla="*/ 685482 w 1370961"/>
              <a:gd name="connsiteY0" fmla="*/ 0 h 532973"/>
              <a:gd name="connsiteX1" fmla="*/ 1340239 w 1370961"/>
              <a:gd name="connsiteY1" fmla="*/ 434002 h 532973"/>
              <a:gd name="connsiteX2" fmla="*/ 1370961 w 1370961"/>
              <a:gd name="connsiteY2" fmla="*/ 532973 h 532973"/>
              <a:gd name="connsiteX3" fmla="*/ 0 w 1370961"/>
              <a:gd name="connsiteY3" fmla="*/ 532973 h 532973"/>
              <a:gd name="connsiteX4" fmla="*/ 30723 w 1370961"/>
              <a:gd name="connsiteY4" fmla="*/ 434002 h 532973"/>
              <a:gd name="connsiteX5" fmla="*/ 685482 w 1370961"/>
              <a:gd name="connsiteY5" fmla="*/ 0 h 5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0961" h="532973">
                <a:moveTo>
                  <a:pt x="685482" y="0"/>
                </a:moveTo>
                <a:cubicBezTo>
                  <a:pt x="979821" y="0"/>
                  <a:pt x="1232364" y="178958"/>
                  <a:pt x="1340239" y="434002"/>
                </a:cubicBezTo>
                <a:lnTo>
                  <a:pt x="1370961" y="532973"/>
                </a:lnTo>
                <a:lnTo>
                  <a:pt x="0" y="532973"/>
                </a:lnTo>
                <a:lnTo>
                  <a:pt x="30723" y="434002"/>
                </a:lnTo>
                <a:cubicBezTo>
                  <a:pt x="138598" y="178958"/>
                  <a:pt x="391140" y="0"/>
                  <a:pt x="685482" y="0"/>
                </a:cubicBez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A9913E1-F691-BA9E-59C2-E4836EFB4602}"/>
              </a:ext>
            </a:extLst>
          </p:cNvPr>
          <p:cNvSpPr/>
          <p:nvPr/>
        </p:nvSpPr>
        <p:spPr>
          <a:xfrm>
            <a:off x="11479244" y="1085427"/>
            <a:ext cx="259327" cy="249189"/>
          </a:xfrm>
          <a:custGeom>
            <a:avLst/>
            <a:gdLst>
              <a:gd name="connsiteX0" fmla="*/ 231079 w 236838"/>
              <a:gd name="connsiteY0" fmla="*/ 104299 h 227579"/>
              <a:gd name="connsiteX1" fmla="*/ 220602 w 236838"/>
              <a:gd name="connsiteY1" fmla="*/ 72866 h 227579"/>
              <a:gd name="connsiteX2" fmla="*/ 171072 w 236838"/>
              <a:gd name="connsiteY2" fmla="*/ 65246 h 227579"/>
              <a:gd name="connsiteX3" fmla="*/ 156784 w 236838"/>
              <a:gd name="connsiteY3" fmla="*/ 54769 h 227579"/>
              <a:gd name="connsiteX4" fmla="*/ 134877 w 236838"/>
              <a:gd name="connsiteY4" fmla="*/ 10001 h 227579"/>
              <a:gd name="connsiteX5" fmla="*/ 101539 w 236838"/>
              <a:gd name="connsiteY5" fmla="*/ 10001 h 227579"/>
              <a:gd name="connsiteX6" fmla="*/ 79632 w 236838"/>
              <a:gd name="connsiteY6" fmla="*/ 54769 h 227579"/>
              <a:gd name="connsiteX7" fmla="*/ 65344 w 236838"/>
              <a:gd name="connsiteY7" fmla="*/ 65246 h 227579"/>
              <a:gd name="connsiteX8" fmla="*/ 15814 w 236838"/>
              <a:gd name="connsiteY8" fmla="*/ 72866 h 227579"/>
              <a:gd name="connsiteX9" fmla="*/ 5336 w 236838"/>
              <a:gd name="connsiteY9" fmla="*/ 104299 h 227579"/>
              <a:gd name="connsiteX10" fmla="*/ 40579 w 236838"/>
              <a:gd name="connsiteY10" fmla="*/ 139541 h 227579"/>
              <a:gd name="connsiteX11" fmla="*/ 46294 w 236838"/>
              <a:gd name="connsiteY11" fmla="*/ 155734 h 227579"/>
              <a:gd name="connsiteX12" fmla="*/ 37722 w 236838"/>
              <a:gd name="connsiteY12" fmla="*/ 205264 h 227579"/>
              <a:gd name="connsiteX13" fmla="*/ 64392 w 236838"/>
              <a:gd name="connsiteY13" fmla="*/ 225266 h 227579"/>
              <a:gd name="connsiteX14" fmla="*/ 108207 w 236838"/>
              <a:gd name="connsiteY14" fmla="*/ 202406 h 227579"/>
              <a:gd name="connsiteX15" fmla="*/ 125352 w 236838"/>
              <a:gd name="connsiteY15" fmla="*/ 202406 h 227579"/>
              <a:gd name="connsiteX16" fmla="*/ 169167 w 236838"/>
              <a:gd name="connsiteY16" fmla="*/ 225266 h 227579"/>
              <a:gd name="connsiteX17" fmla="*/ 195836 w 236838"/>
              <a:gd name="connsiteY17" fmla="*/ 205264 h 227579"/>
              <a:gd name="connsiteX18" fmla="*/ 187264 w 236838"/>
              <a:gd name="connsiteY18" fmla="*/ 155734 h 227579"/>
              <a:gd name="connsiteX19" fmla="*/ 192979 w 236838"/>
              <a:gd name="connsiteY19" fmla="*/ 139541 h 227579"/>
              <a:gd name="connsiteX20" fmla="*/ 231079 w 236838"/>
              <a:gd name="connsiteY20" fmla="*/ 104299 h 22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6838" h="227579">
                <a:moveTo>
                  <a:pt x="231079" y="104299"/>
                </a:moveTo>
                <a:cubicBezTo>
                  <a:pt x="242509" y="93821"/>
                  <a:pt x="235842" y="74771"/>
                  <a:pt x="220602" y="72866"/>
                </a:cubicBezTo>
                <a:lnTo>
                  <a:pt x="171072" y="65246"/>
                </a:lnTo>
                <a:cubicBezTo>
                  <a:pt x="165357" y="64294"/>
                  <a:pt x="159642" y="60484"/>
                  <a:pt x="156784" y="54769"/>
                </a:cubicBezTo>
                <a:lnTo>
                  <a:pt x="134877" y="10001"/>
                </a:lnTo>
                <a:cubicBezTo>
                  <a:pt x="128209" y="-3334"/>
                  <a:pt x="108207" y="-3334"/>
                  <a:pt x="101539" y="10001"/>
                </a:cubicBezTo>
                <a:lnTo>
                  <a:pt x="79632" y="54769"/>
                </a:lnTo>
                <a:cubicBezTo>
                  <a:pt x="76774" y="60484"/>
                  <a:pt x="72011" y="64294"/>
                  <a:pt x="65344" y="65246"/>
                </a:cubicBezTo>
                <a:lnTo>
                  <a:pt x="15814" y="72866"/>
                </a:lnTo>
                <a:cubicBezTo>
                  <a:pt x="574" y="74771"/>
                  <a:pt x="-5141" y="93821"/>
                  <a:pt x="5336" y="104299"/>
                </a:cubicBezTo>
                <a:lnTo>
                  <a:pt x="40579" y="139541"/>
                </a:lnTo>
                <a:cubicBezTo>
                  <a:pt x="45342" y="143351"/>
                  <a:pt x="47247" y="150019"/>
                  <a:pt x="46294" y="155734"/>
                </a:cubicBezTo>
                <a:lnTo>
                  <a:pt x="37722" y="205264"/>
                </a:lnTo>
                <a:cubicBezTo>
                  <a:pt x="34864" y="220504"/>
                  <a:pt x="51057" y="231934"/>
                  <a:pt x="64392" y="225266"/>
                </a:cubicBezTo>
                <a:lnTo>
                  <a:pt x="108207" y="202406"/>
                </a:lnTo>
                <a:cubicBezTo>
                  <a:pt x="113922" y="199549"/>
                  <a:pt x="119636" y="199549"/>
                  <a:pt x="125352" y="202406"/>
                </a:cubicBezTo>
                <a:lnTo>
                  <a:pt x="169167" y="225266"/>
                </a:lnTo>
                <a:cubicBezTo>
                  <a:pt x="182502" y="232886"/>
                  <a:pt x="198694" y="220504"/>
                  <a:pt x="195836" y="205264"/>
                </a:cubicBezTo>
                <a:lnTo>
                  <a:pt x="187264" y="155734"/>
                </a:lnTo>
                <a:cubicBezTo>
                  <a:pt x="186311" y="150019"/>
                  <a:pt x="188217" y="143351"/>
                  <a:pt x="192979" y="139541"/>
                </a:cubicBezTo>
                <a:lnTo>
                  <a:pt x="231079" y="104299"/>
                </a:ln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E8705D2-F27F-77A1-AB18-0B2E0AC3E9BB}"/>
              </a:ext>
            </a:extLst>
          </p:cNvPr>
          <p:cNvSpPr/>
          <p:nvPr/>
        </p:nvSpPr>
        <p:spPr>
          <a:xfrm>
            <a:off x="757848" y="1003729"/>
            <a:ext cx="546887" cy="602392"/>
          </a:xfrm>
          <a:custGeom>
            <a:avLst/>
            <a:gdLst>
              <a:gd name="connsiteX0" fmla="*/ 271394 w 347221"/>
              <a:gd name="connsiteY0" fmla="*/ 136952 h 382461"/>
              <a:gd name="connsiteX1" fmla="*/ 267584 w 347221"/>
              <a:gd name="connsiteY1" fmla="*/ 105520 h 382461"/>
              <a:gd name="connsiteX2" fmla="*/ 288539 w 347221"/>
              <a:gd name="connsiteY2" fmla="*/ 84565 h 382461"/>
              <a:gd name="connsiteX3" fmla="*/ 278062 w 347221"/>
              <a:gd name="connsiteY3" fmla="*/ 46465 h 382461"/>
              <a:gd name="connsiteX4" fmla="*/ 248534 w 347221"/>
              <a:gd name="connsiteY4" fmla="*/ 41702 h 382461"/>
              <a:gd name="connsiteX5" fmla="*/ 234247 w 347221"/>
              <a:gd name="connsiteY5" fmla="*/ 18842 h 382461"/>
              <a:gd name="connsiteX6" fmla="*/ 194241 w 347221"/>
              <a:gd name="connsiteY6" fmla="*/ 7412 h 382461"/>
              <a:gd name="connsiteX7" fmla="*/ 191384 w 347221"/>
              <a:gd name="connsiteY7" fmla="*/ 11222 h 382461"/>
              <a:gd name="connsiteX8" fmla="*/ 175191 w 347221"/>
              <a:gd name="connsiteY8" fmla="*/ 40750 h 382461"/>
              <a:gd name="connsiteX9" fmla="*/ 144711 w 347221"/>
              <a:gd name="connsiteY9" fmla="*/ 45512 h 382461"/>
              <a:gd name="connsiteX10" fmla="*/ 137091 w 347221"/>
              <a:gd name="connsiteY10" fmla="*/ 87422 h 382461"/>
              <a:gd name="connsiteX11" fmla="*/ 155189 w 347221"/>
              <a:gd name="connsiteY11" fmla="*/ 109330 h 382461"/>
              <a:gd name="connsiteX12" fmla="*/ 150427 w 347221"/>
              <a:gd name="connsiteY12" fmla="*/ 136952 h 382461"/>
              <a:gd name="connsiteX13" fmla="*/ 186622 w 347221"/>
              <a:gd name="connsiteY13" fmla="*/ 158860 h 382461"/>
              <a:gd name="connsiteX14" fmla="*/ 213291 w 347221"/>
              <a:gd name="connsiteY14" fmla="*/ 147430 h 382461"/>
              <a:gd name="connsiteX15" fmla="*/ 239009 w 347221"/>
              <a:gd name="connsiteY15" fmla="*/ 160765 h 382461"/>
              <a:gd name="connsiteX16" fmla="*/ 271394 w 347221"/>
              <a:gd name="connsiteY16" fmla="*/ 136952 h 382461"/>
              <a:gd name="connsiteX17" fmla="*/ 248534 w 347221"/>
              <a:gd name="connsiteY17" fmla="*/ 143620 h 382461"/>
              <a:gd name="connsiteX18" fmla="*/ 233294 w 347221"/>
              <a:gd name="connsiteY18" fmla="*/ 136000 h 382461"/>
              <a:gd name="connsiteX19" fmla="*/ 210434 w 347221"/>
              <a:gd name="connsiteY19" fmla="*/ 127427 h 382461"/>
              <a:gd name="connsiteX20" fmla="*/ 187574 w 347221"/>
              <a:gd name="connsiteY20" fmla="*/ 136000 h 382461"/>
              <a:gd name="connsiteX21" fmla="*/ 172334 w 347221"/>
              <a:gd name="connsiteY21" fmla="*/ 143620 h 382461"/>
              <a:gd name="connsiteX22" fmla="*/ 171382 w 347221"/>
              <a:gd name="connsiteY22" fmla="*/ 135047 h 382461"/>
              <a:gd name="connsiteX23" fmla="*/ 163761 w 347221"/>
              <a:gd name="connsiteY23" fmla="*/ 85517 h 382461"/>
              <a:gd name="connsiteX24" fmla="*/ 149474 w 347221"/>
              <a:gd name="connsiteY24" fmla="*/ 66467 h 382461"/>
              <a:gd name="connsiteX25" fmla="*/ 179002 w 347221"/>
              <a:gd name="connsiteY25" fmla="*/ 62657 h 382461"/>
              <a:gd name="connsiteX26" fmla="*/ 208529 w 347221"/>
              <a:gd name="connsiteY26" fmla="*/ 24557 h 382461"/>
              <a:gd name="connsiteX27" fmla="*/ 225674 w 347221"/>
              <a:gd name="connsiteY27" fmla="*/ 50275 h 382461"/>
              <a:gd name="connsiteX28" fmla="*/ 242819 w 347221"/>
              <a:gd name="connsiteY28" fmla="*/ 62657 h 382461"/>
              <a:gd name="connsiteX29" fmla="*/ 272347 w 347221"/>
              <a:gd name="connsiteY29" fmla="*/ 66467 h 382461"/>
              <a:gd name="connsiteX30" fmla="*/ 258059 w 347221"/>
              <a:gd name="connsiteY30" fmla="*/ 85517 h 382461"/>
              <a:gd name="connsiteX31" fmla="*/ 245677 w 347221"/>
              <a:gd name="connsiteY31" fmla="*/ 106472 h 382461"/>
              <a:gd name="connsiteX32" fmla="*/ 249486 w 347221"/>
              <a:gd name="connsiteY32" fmla="*/ 135047 h 382461"/>
              <a:gd name="connsiteX33" fmla="*/ 248534 w 347221"/>
              <a:gd name="connsiteY33" fmla="*/ 143620 h 382461"/>
              <a:gd name="connsiteX34" fmla="*/ 129472 w 347221"/>
              <a:gd name="connsiteY34" fmla="*/ 143620 h 382461"/>
              <a:gd name="connsiteX35" fmla="*/ 104707 w 347221"/>
              <a:gd name="connsiteY35" fmla="*/ 139810 h 382461"/>
              <a:gd name="connsiteX36" fmla="*/ 94229 w 347221"/>
              <a:gd name="connsiteY36" fmla="*/ 121712 h 382461"/>
              <a:gd name="connsiteX37" fmla="*/ 58034 w 347221"/>
              <a:gd name="connsiteY37" fmla="*/ 112187 h 382461"/>
              <a:gd name="connsiteX38" fmla="*/ 55177 w 347221"/>
              <a:gd name="connsiteY38" fmla="*/ 115997 h 382461"/>
              <a:gd name="connsiteX39" fmla="*/ 41841 w 347221"/>
              <a:gd name="connsiteY39" fmla="*/ 139810 h 382461"/>
              <a:gd name="connsiteX40" fmla="*/ 16124 w 347221"/>
              <a:gd name="connsiteY40" fmla="*/ 143620 h 382461"/>
              <a:gd name="connsiteX41" fmla="*/ 8504 w 347221"/>
              <a:gd name="connsiteY41" fmla="*/ 181720 h 382461"/>
              <a:gd name="connsiteX42" fmla="*/ 23744 w 347221"/>
              <a:gd name="connsiteY42" fmla="*/ 198865 h 382461"/>
              <a:gd name="connsiteX43" fmla="*/ 19934 w 347221"/>
              <a:gd name="connsiteY43" fmla="*/ 221725 h 382461"/>
              <a:gd name="connsiteX44" fmla="*/ 52319 w 347221"/>
              <a:gd name="connsiteY44" fmla="*/ 242680 h 382461"/>
              <a:gd name="connsiteX45" fmla="*/ 73274 w 347221"/>
              <a:gd name="connsiteY45" fmla="*/ 233155 h 382461"/>
              <a:gd name="connsiteX46" fmla="*/ 94229 w 347221"/>
              <a:gd name="connsiteY46" fmla="*/ 244585 h 382461"/>
              <a:gd name="connsiteX47" fmla="*/ 124709 w 347221"/>
              <a:gd name="connsiteY47" fmla="*/ 221725 h 382461"/>
              <a:gd name="connsiteX48" fmla="*/ 120899 w 347221"/>
              <a:gd name="connsiteY48" fmla="*/ 196960 h 382461"/>
              <a:gd name="connsiteX49" fmla="*/ 138997 w 347221"/>
              <a:gd name="connsiteY49" fmla="*/ 179815 h 382461"/>
              <a:gd name="connsiteX50" fmla="*/ 129472 w 347221"/>
              <a:gd name="connsiteY50" fmla="*/ 143620 h 382461"/>
              <a:gd name="connsiteX51" fmla="*/ 111374 w 347221"/>
              <a:gd name="connsiteY51" fmla="*/ 176957 h 382461"/>
              <a:gd name="connsiteX52" fmla="*/ 103754 w 347221"/>
              <a:gd name="connsiteY52" fmla="*/ 219820 h 382461"/>
              <a:gd name="connsiteX53" fmla="*/ 105659 w 347221"/>
              <a:gd name="connsiteY53" fmla="*/ 224582 h 382461"/>
              <a:gd name="connsiteX54" fmla="*/ 92324 w 347221"/>
              <a:gd name="connsiteY54" fmla="*/ 217915 h 382461"/>
              <a:gd name="connsiteX55" fmla="*/ 72322 w 347221"/>
              <a:gd name="connsiteY55" fmla="*/ 210295 h 382461"/>
              <a:gd name="connsiteX56" fmla="*/ 52319 w 347221"/>
              <a:gd name="connsiteY56" fmla="*/ 217915 h 382461"/>
              <a:gd name="connsiteX57" fmla="*/ 38984 w 347221"/>
              <a:gd name="connsiteY57" fmla="*/ 224582 h 382461"/>
              <a:gd name="connsiteX58" fmla="*/ 40889 w 347221"/>
              <a:gd name="connsiteY58" fmla="*/ 219820 h 382461"/>
              <a:gd name="connsiteX59" fmla="*/ 33269 w 347221"/>
              <a:gd name="connsiteY59" fmla="*/ 176957 h 382461"/>
              <a:gd name="connsiteX60" fmla="*/ 20886 w 347221"/>
              <a:gd name="connsiteY60" fmla="*/ 163622 h 382461"/>
              <a:gd name="connsiteX61" fmla="*/ 45652 w 347221"/>
              <a:gd name="connsiteY61" fmla="*/ 159812 h 382461"/>
              <a:gd name="connsiteX62" fmla="*/ 71369 w 347221"/>
              <a:gd name="connsiteY62" fmla="*/ 127427 h 382461"/>
              <a:gd name="connsiteX63" fmla="*/ 82799 w 347221"/>
              <a:gd name="connsiteY63" fmla="*/ 148382 h 382461"/>
              <a:gd name="connsiteX64" fmla="*/ 98039 w 347221"/>
              <a:gd name="connsiteY64" fmla="*/ 159812 h 382461"/>
              <a:gd name="connsiteX65" fmla="*/ 122804 w 347221"/>
              <a:gd name="connsiteY65" fmla="*/ 163622 h 382461"/>
              <a:gd name="connsiteX66" fmla="*/ 111374 w 347221"/>
              <a:gd name="connsiteY66" fmla="*/ 176957 h 382461"/>
              <a:gd name="connsiteX67" fmla="*/ 334259 w 347221"/>
              <a:gd name="connsiteY67" fmla="*/ 304592 h 382461"/>
              <a:gd name="connsiteX68" fmla="*/ 316162 w 347221"/>
              <a:gd name="connsiteY68" fmla="*/ 301735 h 382461"/>
              <a:gd name="connsiteX69" fmla="*/ 310447 w 347221"/>
              <a:gd name="connsiteY69" fmla="*/ 290305 h 382461"/>
              <a:gd name="connsiteX70" fmla="*/ 280919 w 347221"/>
              <a:gd name="connsiteY70" fmla="*/ 281732 h 382461"/>
              <a:gd name="connsiteX71" fmla="*/ 277109 w 347221"/>
              <a:gd name="connsiteY71" fmla="*/ 285542 h 382461"/>
              <a:gd name="connsiteX72" fmla="*/ 269489 w 347221"/>
              <a:gd name="connsiteY72" fmla="*/ 301735 h 382461"/>
              <a:gd name="connsiteX73" fmla="*/ 251391 w 347221"/>
              <a:gd name="connsiteY73" fmla="*/ 304592 h 382461"/>
              <a:gd name="connsiteX74" fmla="*/ 244724 w 347221"/>
              <a:gd name="connsiteY74" fmla="*/ 336977 h 382461"/>
              <a:gd name="connsiteX75" fmla="*/ 253297 w 347221"/>
              <a:gd name="connsiteY75" fmla="*/ 344597 h 382461"/>
              <a:gd name="connsiteX76" fmla="*/ 255202 w 347221"/>
              <a:gd name="connsiteY76" fmla="*/ 345550 h 382461"/>
              <a:gd name="connsiteX77" fmla="*/ 252344 w 347221"/>
              <a:gd name="connsiteY77" fmla="*/ 361742 h 382461"/>
              <a:gd name="connsiteX78" fmla="*/ 279966 w 347221"/>
              <a:gd name="connsiteY78" fmla="*/ 379840 h 382461"/>
              <a:gd name="connsiteX79" fmla="*/ 290444 w 347221"/>
              <a:gd name="connsiteY79" fmla="*/ 374125 h 382461"/>
              <a:gd name="connsiteX80" fmla="*/ 292349 w 347221"/>
              <a:gd name="connsiteY80" fmla="*/ 373172 h 382461"/>
              <a:gd name="connsiteX81" fmla="*/ 306637 w 347221"/>
              <a:gd name="connsiteY81" fmla="*/ 380792 h 382461"/>
              <a:gd name="connsiteX82" fmla="*/ 332354 w 347221"/>
              <a:gd name="connsiteY82" fmla="*/ 360790 h 382461"/>
              <a:gd name="connsiteX83" fmla="*/ 330449 w 347221"/>
              <a:gd name="connsiteY83" fmla="*/ 350312 h 382461"/>
              <a:gd name="connsiteX84" fmla="*/ 329497 w 347221"/>
              <a:gd name="connsiteY84" fmla="*/ 345550 h 382461"/>
              <a:gd name="connsiteX85" fmla="*/ 340927 w 347221"/>
              <a:gd name="connsiteY85" fmla="*/ 334120 h 382461"/>
              <a:gd name="connsiteX86" fmla="*/ 334259 w 347221"/>
              <a:gd name="connsiteY86" fmla="*/ 304592 h 382461"/>
              <a:gd name="connsiteX87" fmla="*/ 318066 w 347221"/>
              <a:gd name="connsiteY87" fmla="*/ 329357 h 382461"/>
              <a:gd name="connsiteX88" fmla="*/ 310447 w 347221"/>
              <a:gd name="connsiteY88" fmla="*/ 358885 h 382461"/>
              <a:gd name="connsiteX89" fmla="*/ 308541 w 347221"/>
              <a:gd name="connsiteY89" fmla="*/ 357932 h 382461"/>
              <a:gd name="connsiteX90" fmla="*/ 293302 w 347221"/>
              <a:gd name="connsiteY90" fmla="*/ 352217 h 382461"/>
              <a:gd name="connsiteX91" fmla="*/ 278062 w 347221"/>
              <a:gd name="connsiteY91" fmla="*/ 357932 h 382461"/>
              <a:gd name="connsiteX92" fmla="*/ 276157 w 347221"/>
              <a:gd name="connsiteY92" fmla="*/ 358885 h 382461"/>
              <a:gd name="connsiteX93" fmla="*/ 268537 w 347221"/>
              <a:gd name="connsiteY93" fmla="*/ 329357 h 382461"/>
              <a:gd name="connsiteX94" fmla="*/ 264727 w 347221"/>
              <a:gd name="connsiteY94" fmla="*/ 325547 h 382461"/>
              <a:gd name="connsiteX95" fmla="*/ 276157 w 347221"/>
              <a:gd name="connsiteY95" fmla="*/ 322690 h 382461"/>
              <a:gd name="connsiteX96" fmla="*/ 294254 w 347221"/>
              <a:gd name="connsiteY96" fmla="*/ 302687 h 382461"/>
              <a:gd name="connsiteX97" fmla="*/ 295207 w 347221"/>
              <a:gd name="connsiteY97" fmla="*/ 303640 h 382461"/>
              <a:gd name="connsiteX98" fmla="*/ 299969 w 347221"/>
              <a:gd name="connsiteY98" fmla="*/ 313165 h 382461"/>
              <a:gd name="connsiteX99" fmla="*/ 312352 w 347221"/>
              <a:gd name="connsiteY99" fmla="*/ 322690 h 382461"/>
              <a:gd name="connsiteX100" fmla="*/ 323782 w 347221"/>
              <a:gd name="connsiteY100" fmla="*/ 325547 h 382461"/>
              <a:gd name="connsiteX101" fmla="*/ 318066 w 347221"/>
              <a:gd name="connsiteY101" fmla="*/ 329357 h 38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47221" h="382461">
                <a:moveTo>
                  <a:pt x="271394" y="136952"/>
                </a:moveTo>
                <a:cubicBezTo>
                  <a:pt x="270441" y="127427"/>
                  <a:pt x="263774" y="114092"/>
                  <a:pt x="267584" y="105520"/>
                </a:cubicBezTo>
                <a:cubicBezTo>
                  <a:pt x="271394" y="97900"/>
                  <a:pt x="282824" y="92185"/>
                  <a:pt x="288539" y="84565"/>
                </a:cubicBezTo>
                <a:cubicBezTo>
                  <a:pt x="300922" y="70277"/>
                  <a:pt x="296159" y="52180"/>
                  <a:pt x="278062" y="46465"/>
                </a:cubicBezTo>
                <a:cubicBezTo>
                  <a:pt x="269489" y="43607"/>
                  <a:pt x="256154" y="46465"/>
                  <a:pt x="248534" y="41702"/>
                </a:cubicBezTo>
                <a:cubicBezTo>
                  <a:pt x="240914" y="37892"/>
                  <a:pt x="239009" y="26462"/>
                  <a:pt x="234247" y="18842"/>
                </a:cubicBezTo>
                <a:cubicBezTo>
                  <a:pt x="225674" y="2650"/>
                  <a:pt x="209482" y="-7828"/>
                  <a:pt x="194241" y="7412"/>
                </a:cubicBezTo>
                <a:cubicBezTo>
                  <a:pt x="193289" y="8365"/>
                  <a:pt x="192336" y="9317"/>
                  <a:pt x="191384" y="11222"/>
                </a:cubicBezTo>
                <a:cubicBezTo>
                  <a:pt x="187574" y="19795"/>
                  <a:pt x="182811" y="35987"/>
                  <a:pt x="175191" y="40750"/>
                </a:cubicBezTo>
                <a:cubicBezTo>
                  <a:pt x="167572" y="45512"/>
                  <a:pt x="153284" y="42655"/>
                  <a:pt x="144711" y="45512"/>
                </a:cubicBezTo>
                <a:cubicBezTo>
                  <a:pt x="121852" y="52180"/>
                  <a:pt x="122804" y="72182"/>
                  <a:pt x="137091" y="87422"/>
                </a:cubicBezTo>
                <a:cubicBezTo>
                  <a:pt x="143759" y="94090"/>
                  <a:pt x="154236" y="100757"/>
                  <a:pt x="155189" y="109330"/>
                </a:cubicBezTo>
                <a:cubicBezTo>
                  <a:pt x="156141" y="117902"/>
                  <a:pt x="151379" y="128380"/>
                  <a:pt x="150427" y="136952"/>
                </a:cubicBezTo>
                <a:cubicBezTo>
                  <a:pt x="149474" y="159812"/>
                  <a:pt x="167572" y="167432"/>
                  <a:pt x="186622" y="158860"/>
                </a:cubicBezTo>
                <a:cubicBezTo>
                  <a:pt x="195194" y="155050"/>
                  <a:pt x="204719" y="146477"/>
                  <a:pt x="213291" y="147430"/>
                </a:cubicBezTo>
                <a:cubicBezTo>
                  <a:pt x="221864" y="148382"/>
                  <a:pt x="230436" y="157907"/>
                  <a:pt x="239009" y="160765"/>
                </a:cubicBezTo>
                <a:cubicBezTo>
                  <a:pt x="258059" y="169337"/>
                  <a:pt x="272347" y="156955"/>
                  <a:pt x="271394" y="136952"/>
                </a:cubicBezTo>
                <a:close/>
                <a:moveTo>
                  <a:pt x="248534" y="143620"/>
                </a:moveTo>
                <a:cubicBezTo>
                  <a:pt x="246629" y="144572"/>
                  <a:pt x="235199" y="136952"/>
                  <a:pt x="233294" y="136000"/>
                </a:cubicBezTo>
                <a:cubicBezTo>
                  <a:pt x="226627" y="132190"/>
                  <a:pt x="219007" y="127427"/>
                  <a:pt x="210434" y="127427"/>
                </a:cubicBezTo>
                <a:cubicBezTo>
                  <a:pt x="202814" y="127427"/>
                  <a:pt x="194241" y="133142"/>
                  <a:pt x="187574" y="136000"/>
                </a:cubicBezTo>
                <a:cubicBezTo>
                  <a:pt x="185669" y="136952"/>
                  <a:pt x="174239" y="144572"/>
                  <a:pt x="172334" y="143620"/>
                </a:cubicBezTo>
                <a:cubicBezTo>
                  <a:pt x="167572" y="141715"/>
                  <a:pt x="171382" y="138857"/>
                  <a:pt x="171382" y="135047"/>
                </a:cubicBezTo>
                <a:cubicBezTo>
                  <a:pt x="168524" y="112187"/>
                  <a:pt x="181859" y="104567"/>
                  <a:pt x="163761" y="85517"/>
                </a:cubicBezTo>
                <a:cubicBezTo>
                  <a:pt x="158999" y="80755"/>
                  <a:pt x="145664" y="72182"/>
                  <a:pt x="149474" y="66467"/>
                </a:cubicBezTo>
                <a:cubicBezTo>
                  <a:pt x="153284" y="61705"/>
                  <a:pt x="172334" y="63610"/>
                  <a:pt x="179002" y="62657"/>
                </a:cubicBezTo>
                <a:cubicBezTo>
                  <a:pt x="196147" y="57895"/>
                  <a:pt x="201861" y="38845"/>
                  <a:pt x="208529" y="24557"/>
                </a:cubicBezTo>
                <a:cubicBezTo>
                  <a:pt x="214244" y="21700"/>
                  <a:pt x="223769" y="47417"/>
                  <a:pt x="225674" y="50275"/>
                </a:cubicBezTo>
                <a:cubicBezTo>
                  <a:pt x="230436" y="56942"/>
                  <a:pt x="234247" y="60752"/>
                  <a:pt x="242819" y="62657"/>
                </a:cubicBezTo>
                <a:cubicBezTo>
                  <a:pt x="247582" y="64562"/>
                  <a:pt x="268537" y="62657"/>
                  <a:pt x="272347" y="66467"/>
                </a:cubicBezTo>
                <a:cubicBezTo>
                  <a:pt x="277109" y="72182"/>
                  <a:pt x="262822" y="80755"/>
                  <a:pt x="258059" y="85517"/>
                </a:cubicBezTo>
                <a:cubicBezTo>
                  <a:pt x="251391" y="92185"/>
                  <a:pt x="246629" y="96947"/>
                  <a:pt x="245677" y="106472"/>
                </a:cubicBezTo>
                <a:cubicBezTo>
                  <a:pt x="244724" y="115997"/>
                  <a:pt x="251391" y="125522"/>
                  <a:pt x="249486" y="135047"/>
                </a:cubicBezTo>
                <a:cubicBezTo>
                  <a:pt x="249486" y="138857"/>
                  <a:pt x="253297" y="141715"/>
                  <a:pt x="248534" y="143620"/>
                </a:cubicBezTo>
                <a:close/>
                <a:moveTo>
                  <a:pt x="129472" y="143620"/>
                </a:moveTo>
                <a:cubicBezTo>
                  <a:pt x="121852" y="141715"/>
                  <a:pt x="111374" y="143620"/>
                  <a:pt x="104707" y="139810"/>
                </a:cubicBezTo>
                <a:cubicBezTo>
                  <a:pt x="98991" y="136952"/>
                  <a:pt x="97086" y="127427"/>
                  <a:pt x="94229" y="121712"/>
                </a:cubicBezTo>
                <a:cubicBezTo>
                  <a:pt x="86609" y="107425"/>
                  <a:pt x="71369" y="97900"/>
                  <a:pt x="58034" y="112187"/>
                </a:cubicBezTo>
                <a:cubicBezTo>
                  <a:pt x="57082" y="113140"/>
                  <a:pt x="56129" y="114092"/>
                  <a:pt x="55177" y="115997"/>
                </a:cubicBezTo>
                <a:cubicBezTo>
                  <a:pt x="52319" y="122665"/>
                  <a:pt x="48509" y="136000"/>
                  <a:pt x="41841" y="139810"/>
                </a:cubicBezTo>
                <a:cubicBezTo>
                  <a:pt x="36127" y="143620"/>
                  <a:pt x="23744" y="141715"/>
                  <a:pt x="16124" y="143620"/>
                </a:cubicBezTo>
                <a:cubicBezTo>
                  <a:pt x="-3878" y="149335"/>
                  <a:pt x="-3878" y="168385"/>
                  <a:pt x="8504" y="181720"/>
                </a:cubicBezTo>
                <a:cubicBezTo>
                  <a:pt x="13266" y="186482"/>
                  <a:pt x="21839" y="192197"/>
                  <a:pt x="23744" y="198865"/>
                </a:cubicBezTo>
                <a:cubicBezTo>
                  <a:pt x="24697" y="205532"/>
                  <a:pt x="19934" y="215057"/>
                  <a:pt x="19934" y="221725"/>
                </a:cubicBezTo>
                <a:cubicBezTo>
                  <a:pt x="18982" y="242680"/>
                  <a:pt x="35174" y="250300"/>
                  <a:pt x="52319" y="242680"/>
                </a:cubicBezTo>
                <a:cubicBezTo>
                  <a:pt x="58986" y="239822"/>
                  <a:pt x="66607" y="232202"/>
                  <a:pt x="73274" y="233155"/>
                </a:cubicBezTo>
                <a:cubicBezTo>
                  <a:pt x="79941" y="233155"/>
                  <a:pt x="87561" y="241727"/>
                  <a:pt x="94229" y="244585"/>
                </a:cubicBezTo>
                <a:cubicBezTo>
                  <a:pt x="112327" y="251252"/>
                  <a:pt x="125661" y="239822"/>
                  <a:pt x="124709" y="221725"/>
                </a:cubicBezTo>
                <a:cubicBezTo>
                  <a:pt x="123757" y="215057"/>
                  <a:pt x="118994" y="202675"/>
                  <a:pt x="120899" y="196960"/>
                </a:cubicBezTo>
                <a:cubicBezTo>
                  <a:pt x="123757" y="190292"/>
                  <a:pt x="134234" y="185530"/>
                  <a:pt x="138997" y="179815"/>
                </a:cubicBezTo>
                <a:cubicBezTo>
                  <a:pt x="150427" y="165527"/>
                  <a:pt x="146616" y="149335"/>
                  <a:pt x="129472" y="143620"/>
                </a:cubicBezTo>
                <a:close/>
                <a:moveTo>
                  <a:pt x="111374" y="176957"/>
                </a:moveTo>
                <a:cubicBezTo>
                  <a:pt x="95182" y="193150"/>
                  <a:pt x="106611" y="200770"/>
                  <a:pt x="103754" y="219820"/>
                </a:cubicBezTo>
                <a:cubicBezTo>
                  <a:pt x="103754" y="222677"/>
                  <a:pt x="104707" y="224582"/>
                  <a:pt x="105659" y="224582"/>
                </a:cubicBezTo>
                <a:cubicBezTo>
                  <a:pt x="103754" y="225535"/>
                  <a:pt x="94229" y="218867"/>
                  <a:pt x="92324" y="217915"/>
                </a:cubicBezTo>
                <a:cubicBezTo>
                  <a:pt x="86609" y="215057"/>
                  <a:pt x="79941" y="210295"/>
                  <a:pt x="72322" y="210295"/>
                </a:cubicBezTo>
                <a:cubicBezTo>
                  <a:pt x="65654" y="210295"/>
                  <a:pt x="58986" y="215057"/>
                  <a:pt x="52319" y="217915"/>
                </a:cubicBezTo>
                <a:cubicBezTo>
                  <a:pt x="50414" y="218867"/>
                  <a:pt x="40889" y="225535"/>
                  <a:pt x="38984" y="224582"/>
                </a:cubicBezTo>
                <a:cubicBezTo>
                  <a:pt x="39936" y="224582"/>
                  <a:pt x="40889" y="221725"/>
                  <a:pt x="40889" y="219820"/>
                </a:cubicBezTo>
                <a:cubicBezTo>
                  <a:pt x="38984" y="200770"/>
                  <a:pt x="49461" y="193150"/>
                  <a:pt x="33269" y="176957"/>
                </a:cubicBezTo>
                <a:cubicBezTo>
                  <a:pt x="30411" y="174100"/>
                  <a:pt x="19934" y="165527"/>
                  <a:pt x="20886" y="163622"/>
                </a:cubicBezTo>
                <a:cubicBezTo>
                  <a:pt x="22791" y="160765"/>
                  <a:pt x="40889" y="161717"/>
                  <a:pt x="45652" y="159812"/>
                </a:cubicBezTo>
                <a:cubicBezTo>
                  <a:pt x="60891" y="155050"/>
                  <a:pt x="64702" y="140762"/>
                  <a:pt x="71369" y="127427"/>
                </a:cubicBezTo>
                <a:cubicBezTo>
                  <a:pt x="74227" y="128380"/>
                  <a:pt x="80894" y="145525"/>
                  <a:pt x="82799" y="148382"/>
                </a:cubicBezTo>
                <a:cubicBezTo>
                  <a:pt x="86609" y="154097"/>
                  <a:pt x="90419" y="157907"/>
                  <a:pt x="98039" y="159812"/>
                </a:cubicBezTo>
                <a:cubicBezTo>
                  <a:pt x="101849" y="160765"/>
                  <a:pt x="120899" y="160765"/>
                  <a:pt x="122804" y="163622"/>
                </a:cubicBezTo>
                <a:cubicBezTo>
                  <a:pt x="124709" y="165527"/>
                  <a:pt x="114232" y="174100"/>
                  <a:pt x="111374" y="176957"/>
                </a:cubicBezTo>
                <a:close/>
                <a:moveTo>
                  <a:pt x="334259" y="304592"/>
                </a:moveTo>
                <a:cubicBezTo>
                  <a:pt x="329497" y="302687"/>
                  <a:pt x="320924" y="304592"/>
                  <a:pt x="316162" y="301735"/>
                </a:cubicBezTo>
                <a:cubicBezTo>
                  <a:pt x="315209" y="301735"/>
                  <a:pt x="312352" y="293162"/>
                  <a:pt x="310447" y="290305"/>
                </a:cubicBezTo>
                <a:cubicBezTo>
                  <a:pt x="304732" y="278875"/>
                  <a:pt x="291397" y="272207"/>
                  <a:pt x="280919" y="281732"/>
                </a:cubicBezTo>
                <a:cubicBezTo>
                  <a:pt x="279014" y="282685"/>
                  <a:pt x="278062" y="283637"/>
                  <a:pt x="277109" y="285542"/>
                </a:cubicBezTo>
                <a:cubicBezTo>
                  <a:pt x="275204" y="289352"/>
                  <a:pt x="270441" y="300782"/>
                  <a:pt x="269489" y="301735"/>
                </a:cubicBezTo>
                <a:cubicBezTo>
                  <a:pt x="265679" y="304592"/>
                  <a:pt x="256154" y="302687"/>
                  <a:pt x="251391" y="304592"/>
                </a:cubicBezTo>
                <a:cubicBezTo>
                  <a:pt x="234247" y="309355"/>
                  <a:pt x="234247" y="325547"/>
                  <a:pt x="244724" y="336977"/>
                </a:cubicBezTo>
                <a:cubicBezTo>
                  <a:pt x="247582" y="339835"/>
                  <a:pt x="250439" y="342692"/>
                  <a:pt x="253297" y="344597"/>
                </a:cubicBezTo>
                <a:cubicBezTo>
                  <a:pt x="254249" y="345550"/>
                  <a:pt x="254249" y="345550"/>
                  <a:pt x="255202" y="345550"/>
                </a:cubicBezTo>
                <a:cubicBezTo>
                  <a:pt x="255202" y="351265"/>
                  <a:pt x="253297" y="356027"/>
                  <a:pt x="252344" y="361742"/>
                </a:cubicBezTo>
                <a:cubicBezTo>
                  <a:pt x="251391" y="378887"/>
                  <a:pt x="264727" y="386507"/>
                  <a:pt x="279966" y="379840"/>
                </a:cubicBezTo>
                <a:cubicBezTo>
                  <a:pt x="282824" y="377935"/>
                  <a:pt x="287587" y="376982"/>
                  <a:pt x="290444" y="374125"/>
                </a:cubicBezTo>
                <a:cubicBezTo>
                  <a:pt x="291397" y="373172"/>
                  <a:pt x="292349" y="373172"/>
                  <a:pt x="292349" y="373172"/>
                </a:cubicBezTo>
                <a:cubicBezTo>
                  <a:pt x="297112" y="375077"/>
                  <a:pt x="301874" y="378887"/>
                  <a:pt x="306637" y="380792"/>
                </a:cubicBezTo>
                <a:cubicBezTo>
                  <a:pt x="321877" y="386507"/>
                  <a:pt x="334259" y="376982"/>
                  <a:pt x="332354" y="360790"/>
                </a:cubicBezTo>
                <a:cubicBezTo>
                  <a:pt x="332354" y="356980"/>
                  <a:pt x="331402" y="354122"/>
                  <a:pt x="330449" y="350312"/>
                </a:cubicBezTo>
                <a:cubicBezTo>
                  <a:pt x="330449" y="349360"/>
                  <a:pt x="329497" y="346502"/>
                  <a:pt x="329497" y="345550"/>
                </a:cubicBezTo>
                <a:cubicBezTo>
                  <a:pt x="332354" y="341740"/>
                  <a:pt x="338069" y="337930"/>
                  <a:pt x="340927" y="334120"/>
                </a:cubicBezTo>
                <a:cubicBezTo>
                  <a:pt x="351404" y="323642"/>
                  <a:pt x="348547" y="309355"/>
                  <a:pt x="334259" y="304592"/>
                </a:cubicBezTo>
                <a:close/>
                <a:moveTo>
                  <a:pt x="318066" y="329357"/>
                </a:moveTo>
                <a:cubicBezTo>
                  <a:pt x="311399" y="336025"/>
                  <a:pt x="306637" y="348407"/>
                  <a:pt x="310447" y="358885"/>
                </a:cubicBezTo>
                <a:cubicBezTo>
                  <a:pt x="309494" y="358885"/>
                  <a:pt x="308541" y="357932"/>
                  <a:pt x="308541" y="357932"/>
                </a:cubicBezTo>
                <a:cubicBezTo>
                  <a:pt x="303779" y="355075"/>
                  <a:pt x="299016" y="352217"/>
                  <a:pt x="293302" y="352217"/>
                </a:cubicBezTo>
                <a:cubicBezTo>
                  <a:pt x="287587" y="352217"/>
                  <a:pt x="282824" y="356027"/>
                  <a:pt x="278062" y="357932"/>
                </a:cubicBezTo>
                <a:cubicBezTo>
                  <a:pt x="278062" y="357932"/>
                  <a:pt x="277109" y="357932"/>
                  <a:pt x="276157" y="358885"/>
                </a:cubicBezTo>
                <a:cubicBezTo>
                  <a:pt x="279966" y="348407"/>
                  <a:pt x="275204" y="336977"/>
                  <a:pt x="268537" y="329357"/>
                </a:cubicBezTo>
                <a:cubicBezTo>
                  <a:pt x="267584" y="328405"/>
                  <a:pt x="265679" y="326500"/>
                  <a:pt x="264727" y="325547"/>
                </a:cubicBezTo>
                <a:cubicBezTo>
                  <a:pt x="268537" y="324595"/>
                  <a:pt x="273299" y="323642"/>
                  <a:pt x="276157" y="322690"/>
                </a:cubicBezTo>
                <a:cubicBezTo>
                  <a:pt x="285682" y="319832"/>
                  <a:pt x="290444" y="311260"/>
                  <a:pt x="294254" y="302687"/>
                </a:cubicBezTo>
                <a:cubicBezTo>
                  <a:pt x="294254" y="302687"/>
                  <a:pt x="294254" y="303640"/>
                  <a:pt x="295207" y="303640"/>
                </a:cubicBezTo>
                <a:cubicBezTo>
                  <a:pt x="297112" y="306497"/>
                  <a:pt x="298064" y="310307"/>
                  <a:pt x="299969" y="313165"/>
                </a:cubicBezTo>
                <a:cubicBezTo>
                  <a:pt x="302827" y="317927"/>
                  <a:pt x="306637" y="320785"/>
                  <a:pt x="312352" y="322690"/>
                </a:cubicBezTo>
                <a:cubicBezTo>
                  <a:pt x="314257" y="323642"/>
                  <a:pt x="319019" y="324595"/>
                  <a:pt x="323782" y="325547"/>
                </a:cubicBezTo>
                <a:cubicBezTo>
                  <a:pt x="320924" y="326500"/>
                  <a:pt x="319019" y="328405"/>
                  <a:pt x="318066" y="329357"/>
                </a:cubicBezTo>
                <a:close/>
              </a:path>
            </a:pathLst>
          </a:custGeom>
          <a:solidFill>
            <a:srgbClr val="4E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996D0EE-BF06-29EB-CF7B-56D83296778E}"/>
              </a:ext>
            </a:extLst>
          </p:cNvPr>
          <p:cNvSpPr/>
          <p:nvPr/>
        </p:nvSpPr>
        <p:spPr>
          <a:xfrm>
            <a:off x="6843804" y="878142"/>
            <a:ext cx="368803" cy="251173"/>
          </a:xfrm>
          <a:custGeom>
            <a:avLst/>
            <a:gdLst>
              <a:gd name="connsiteX0" fmla="*/ 201930 w 369223"/>
              <a:gd name="connsiteY0" fmla="*/ 145733 h 251459"/>
              <a:gd name="connsiteX1" fmla="*/ 146685 w 369223"/>
              <a:gd name="connsiteY1" fmla="*/ 110490 h 251459"/>
              <a:gd name="connsiteX2" fmla="*/ 125730 w 369223"/>
              <a:gd name="connsiteY2" fmla="*/ 52388 h 251459"/>
              <a:gd name="connsiteX3" fmla="*/ 117158 w 369223"/>
              <a:gd name="connsiteY3" fmla="*/ 43815 h 251459"/>
              <a:gd name="connsiteX4" fmla="*/ 113347 w 369223"/>
              <a:gd name="connsiteY4" fmla="*/ 43815 h 251459"/>
              <a:gd name="connsiteX5" fmla="*/ 103822 w 369223"/>
              <a:gd name="connsiteY5" fmla="*/ 47625 h 251459"/>
              <a:gd name="connsiteX6" fmla="*/ 64770 w 369223"/>
              <a:gd name="connsiteY6" fmla="*/ 99060 h 251459"/>
              <a:gd name="connsiteX7" fmla="*/ 5715 w 369223"/>
              <a:gd name="connsiteY7" fmla="*/ 126683 h 251459"/>
              <a:gd name="connsiteX8" fmla="*/ 0 w 369223"/>
              <a:gd name="connsiteY8" fmla="*/ 134303 h 251459"/>
              <a:gd name="connsiteX9" fmla="*/ 0 w 369223"/>
              <a:gd name="connsiteY9" fmla="*/ 138113 h 251459"/>
              <a:gd name="connsiteX10" fmla="*/ 3810 w 369223"/>
              <a:gd name="connsiteY10" fmla="*/ 147638 h 251459"/>
              <a:gd name="connsiteX11" fmla="*/ 83820 w 369223"/>
              <a:gd name="connsiteY11" fmla="*/ 245745 h 251459"/>
              <a:gd name="connsiteX12" fmla="*/ 91440 w 369223"/>
              <a:gd name="connsiteY12" fmla="*/ 251460 h 251459"/>
              <a:gd name="connsiteX13" fmla="*/ 95250 w 369223"/>
              <a:gd name="connsiteY13" fmla="*/ 251460 h 251459"/>
              <a:gd name="connsiteX14" fmla="*/ 105728 w 369223"/>
              <a:gd name="connsiteY14" fmla="*/ 244793 h 251459"/>
              <a:gd name="connsiteX15" fmla="*/ 138113 w 369223"/>
              <a:gd name="connsiteY15" fmla="*/ 190500 h 251459"/>
              <a:gd name="connsiteX16" fmla="*/ 200025 w 369223"/>
              <a:gd name="connsiteY16" fmla="*/ 169545 h 251459"/>
              <a:gd name="connsiteX17" fmla="*/ 200978 w 369223"/>
              <a:gd name="connsiteY17" fmla="*/ 169545 h 251459"/>
              <a:gd name="connsiteX18" fmla="*/ 208597 w 369223"/>
              <a:gd name="connsiteY18" fmla="*/ 160972 h 251459"/>
              <a:gd name="connsiteX19" fmla="*/ 208597 w 369223"/>
              <a:gd name="connsiteY19" fmla="*/ 157163 h 251459"/>
              <a:gd name="connsiteX20" fmla="*/ 201930 w 369223"/>
              <a:gd name="connsiteY20" fmla="*/ 145733 h 251459"/>
              <a:gd name="connsiteX21" fmla="*/ 117158 w 369223"/>
              <a:gd name="connsiteY21" fmla="*/ 62865 h 251459"/>
              <a:gd name="connsiteX22" fmla="*/ 117158 w 369223"/>
              <a:gd name="connsiteY22" fmla="*/ 62865 h 251459"/>
              <a:gd name="connsiteX23" fmla="*/ 117158 w 369223"/>
              <a:gd name="connsiteY23" fmla="*/ 62865 h 251459"/>
              <a:gd name="connsiteX24" fmla="*/ 99060 w 369223"/>
              <a:gd name="connsiteY24" fmla="*/ 231458 h 251459"/>
              <a:gd name="connsiteX25" fmla="*/ 99060 w 369223"/>
              <a:gd name="connsiteY25" fmla="*/ 231458 h 251459"/>
              <a:gd name="connsiteX26" fmla="*/ 99060 w 369223"/>
              <a:gd name="connsiteY26" fmla="*/ 231458 h 251459"/>
              <a:gd name="connsiteX27" fmla="*/ 123825 w 369223"/>
              <a:gd name="connsiteY27" fmla="*/ 174308 h 251459"/>
              <a:gd name="connsiteX28" fmla="*/ 94297 w 369223"/>
              <a:gd name="connsiteY28" fmla="*/ 219075 h 251459"/>
              <a:gd name="connsiteX29" fmla="*/ 87630 w 369223"/>
              <a:gd name="connsiteY29" fmla="*/ 206693 h 251459"/>
              <a:gd name="connsiteX30" fmla="*/ 70485 w 369223"/>
              <a:gd name="connsiteY30" fmla="*/ 177165 h 251459"/>
              <a:gd name="connsiteX31" fmla="*/ 33338 w 369223"/>
              <a:gd name="connsiteY31" fmla="*/ 142875 h 251459"/>
              <a:gd name="connsiteX32" fmla="*/ 30480 w 369223"/>
              <a:gd name="connsiteY32" fmla="*/ 140018 h 251459"/>
              <a:gd name="connsiteX33" fmla="*/ 55245 w 369223"/>
              <a:gd name="connsiteY33" fmla="*/ 127635 h 251459"/>
              <a:gd name="connsiteX34" fmla="*/ 80010 w 369223"/>
              <a:gd name="connsiteY34" fmla="*/ 111443 h 251459"/>
              <a:gd name="connsiteX35" fmla="*/ 102870 w 369223"/>
              <a:gd name="connsiteY35" fmla="*/ 82868 h 251459"/>
              <a:gd name="connsiteX36" fmla="*/ 109538 w 369223"/>
              <a:gd name="connsiteY36" fmla="*/ 73343 h 251459"/>
              <a:gd name="connsiteX37" fmla="*/ 131445 w 369223"/>
              <a:gd name="connsiteY37" fmla="*/ 124778 h 251459"/>
              <a:gd name="connsiteX38" fmla="*/ 171450 w 369223"/>
              <a:gd name="connsiteY38" fmla="*/ 154305 h 251459"/>
              <a:gd name="connsiteX39" fmla="*/ 123825 w 369223"/>
              <a:gd name="connsiteY39" fmla="*/ 174308 h 251459"/>
              <a:gd name="connsiteX40" fmla="*/ 363855 w 369223"/>
              <a:gd name="connsiteY40" fmla="*/ 77153 h 251459"/>
              <a:gd name="connsiteX41" fmla="*/ 323850 w 369223"/>
              <a:gd name="connsiteY41" fmla="*/ 51435 h 251459"/>
              <a:gd name="connsiteX42" fmla="*/ 308610 w 369223"/>
              <a:gd name="connsiteY42" fmla="*/ 8573 h 251459"/>
              <a:gd name="connsiteX43" fmla="*/ 300038 w 369223"/>
              <a:gd name="connsiteY43" fmla="*/ 0 h 251459"/>
              <a:gd name="connsiteX44" fmla="*/ 297180 w 369223"/>
              <a:gd name="connsiteY44" fmla="*/ 0 h 251459"/>
              <a:gd name="connsiteX45" fmla="*/ 287655 w 369223"/>
              <a:gd name="connsiteY45" fmla="*/ 3810 h 251459"/>
              <a:gd name="connsiteX46" fmla="*/ 259080 w 369223"/>
              <a:gd name="connsiteY46" fmla="*/ 40958 h 251459"/>
              <a:gd name="connsiteX47" fmla="*/ 215265 w 369223"/>
              <a:gd name="connsiteY47" fmla="*/ 61913 h 251459"/>
              <a:gd name="connsiteX48" fmla="*/ 209550 w 369223"/>
              <a:gd name="connsiteY48" fmla="*/ 69533 h 251459"/>
              <a:gd name="connsiteX49" fmla="*/ 209550 w 369223"/>
              <a:gd name="connsiteY49" fmla="*/ 72390 h 251459"/>
              <a:gd name="connsiteX50" fmla="*/ 213360 w 369223"/>
              <a:gd name="connsiteY50" fmla="*/ 81915 h 251459"/>
              <a:gd name="connsiteX51" fmla="*/ 271463 w 369223"/>
              <a:gd name="connsiteY51" fmla="*/ 153353 h 251459"/>
              <a:gd name="connsiteX52" fmla="*/ 279083 w 369223"/>
              <a:gd name="connsiteY52" fmla="*/ 159068 h 251459"/>
              <a:gd name="connsiteX53" fmla="*/ 281940 w 369223"/>
              <a:gd name="connsiteY53" fmla="*/ 159068 h 251459"/>
              <a:gd name="connsiteX54" fmla="*/ 292417 w 369223"/>
              <a:gd name="connsiteY54" fmla="*/ 152400 h 251459"/>
              <a:gd name="connsiteX55" fmla="*/ 316230 w 369223"/>
              <a:gd name="connsiteY55" fmla="*/ 112395 h 251459"/>
              <a:gd name="connsiteX56" fmla="*/ 360045 w 369223"/>
              <a:gd name="connsiteY56" fmla="*/ 97155 h 251459"/>
              <a:gd name="connsiteX57" fmla="*/ 360997 w 369223"/>
              <a:gd name="connsiteY57" fmla="*/ 97155 h 251459"/>
              <a:gd name="connsiteX58" fmla="*/ 368617 w 369223"/>
              <a:gd name="connsiteY58" fmla="*/ 88583 h 251459"/>
              <a:gd name="connsiteX59" fmla="*/ 368617 w 369223"/>
              <a:gd name="connsiteY59" fmla="*/ 85725 h 251459"/>
              <a:gd name="connsiteX60" fmla="*/ 363855 w 369223"/>
              <a:gd name="connsiteY60" fmla="*/ 77153 h 251459"/>
              <a:gd name="connsiteX61" fmla="*/ 300990 w 369223"/>
              <a:gd name="connsiteY61" fmla="*/ 20003 h 251459"/>
              <a:gd name="connsiteX62" fmla="*/ 300990 w 369223"/>
              <a:gd name="connsiteY62" fmla="*/ 20003 h 251459"/>
              <a:gd name="connsiteX63" fmla="*/ 300990 w 369223"/>
              <a:gd name="connsiteY63" fmla="*/ 20003 h 251459"/>
              <a:gd name="connsiteX64" fmla="*/ 287655 w 369223"/>
              <a:gd name="connsiteY64" fmla="*/ 140970 h 251459"/>
              <a:gd name="connsiteX65" fmla="*/ 287655 w 369223"/>
              <a:gd name="connsiteY65" fmla="*/ 140970 h 251459"/>
              <a:gd name="connsiteX66" fmla="*/ 287655 w 369223"/>
              <a:gd name="connsiteY66" fmla="*/ 140970 h 251459"/>
              <a:gd name="connsiteX67" fmla="*/ 303847 w 369223"/>
              <a:gd name="connsiteY67" fmla="*/ 98108 h 251459"/>
              <a:gd name="connsiteX68" fmla="*/ 282892 w 369223"/>
              <a:gd name="connsiteY68" fmla="*/ 127635 h 251459"/>
              <a:gd name="connsiteX69" fmla="*/ 280988 w 369223"/>
              <a:gd name="connsiteY69" fmla="*/ 124778 h 251459"/>
              <a:gd name="connsiteX70" fmla="*/ 268605 w 369223"/>
              <a:gd name="connsiteY70" fmla="*/ 101918 h 251459"/>
              <a:gd name="connsiteX71" fmla="*/ 241935 w 369223"/>
              <a:gd name="connsiteY71" fmla="*/ 76200 h 251459"/>
              <a:gd name="connsiteX72" fmla="*/ 240983 w 369223"/>
              <a:gd name="connsiteY72" fmla="*/ 75248 h 251459"/>
              <a:gd name="connsiteX73" fmla="*/ 272415 w 369223"/>
              <a:gd name="connsiteY73" fmla="*/ 56198 h 251459"/>
              <a:gd name="connsiteX74" fmla="*/ 291465 w 369223"/>
              <a:gd name="connsiteY74" fmla="*/ 33338 h 251459"/>
              <a:gd name="connsiteX75" fmla="*/ 293370 w 369223"/>
              <a:gd name="connsiteY75" fmla="*/ 30480 h 251459"/>
              <a:gd name="connsiteX76" fmla="*/ 308610 w 369223"/>
              <a:gd name="connsiteY76" fmla="*/ 64770 h 251459"/>
              <a:gd name="connsiteX77" fmla="*/ 333375 w 369223"/>
              <a:gd name="connsiteY77" fmla="*/ 83820 h 251459"/>
              <a:gd name="connsiteX78" fmla="*/ 303847 w 369223"/>
              <a:gd name="connsiteY78" fmla="*/ 98108 h 25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69223" h="251459">
                <a:moveTo>
                  <a:pt x="201930" y="145733"/>
                </a:moveTo>
                <a:cubicBezTo>
                  <a:pt x="182880" y="137160"/>
                  <a:pt x="158115" y="127635"/>
                  <a:pt x="146685" y="110490"/>
                </a:cubicBezTo>
                <a:cubicBezTo>
                  <a:pt x="136208" y="93345"/>
                  <a:pt x="130492" y="71438"/>
                  <a:pt x="125730" y="52388"/>
                </a:cubicBezTo>
                <a:cubicBezTo>
                  <a:pt x="124778" y="47625"/>
                  <a:pt x="121920" y="44768"/>
                  <a:pt x="117158" y="43815"/>
                </a:cubicBezTo>
                <a:cubicBezTo>
                  <a:pt x="116205" y="43815"/>
                  <a:pt x="115253" y="43815"/>
                  <a:pt x="113347" y="43815"/>
                </a:cubicBezTo>
                <a:cubicBezTo>
                  <a:pt x="109538" y="43815"/>
                  <a:pt x="105728" y="44768"/>
                  <a:pt x="103822" y="47625"/>
                </a:cubicBezTo>
                <a:cubicBezTo>
                  <a:pt x="92392" y="64770"/>
                  <a:pt x="80963" y="84772"/>
                  <a:pt x="64770" y="99060"/>
                </a:cubicBezTo>
                <a:cubicBezTo>
                  <a:pt x="48577" y="113347"/>
                  <a:pt x="24765" y="120015"/>
                  <a:pt x="5715" y="126683"/>
                </a:cubicBezTo>
                <a:cubicBezTo>
                  <a:pt x="2858" y="127635"/>
                  <a:pt x="0" y="131445"/>
                  <a:pt x="0" y="134303"/>
                </a:cubicBezTo>
                <a:cubicBezTo>
                  <a:pt x="0" y="135255"/>
                  <a:pt x="0" y="136208"/>
                  <a:pt x="0" y="138113"/>
                </a:cubicBezTo>
                <a:cubicBezTo>
                  <a:pt x="0" y="140970"/>
                  <a:pt x="952" y="145733"/>
                  <a:pt x="3810" y="147638"/>
                </a:cubicBezTo>
                <a:cubicBezTo>
                  <a:pt x="44767" y="170497"/>
                  <a:pt x="65723" y="203835"/>
                  <a:pt x="83820" y="245745"/>
                </a:cubicBezTo>
                <a:cubicBezTo>
                  <a:pt x="84772" y="248603"/>
                  <a:pt x="88583" y="251460"/>
                  <a:pt x="91440" y="251460"/>
                </a:cubicBezTo>
                <a:cubicBezTo>
                  <a:pt x="92392" y="251460"/>
                  <a:pt x="93345" y="251460"/>
                  <a:pt x="95250" y="251460"/>
                </a:cubicBezTo>
                <a:cubicBezTo>
                  <a:pt x="100013" y="251460"/>
                  <a:pt x="103822" y="249555"/>
                  <a:pt x="105728" y="244793"/>
                </a:cubicBezTo>
                <a:cubicBezTo>
                  <a:pt x="113347" y="226695"/>
                  <a:pt x="121920" y="201930"/>
                  <a:pt x="138113" y="190500"/>
                </a:cubicBezTo>
                <a:cubicBezTo>
                  <a:pt x="154305" y="178118"/>
                  <a:pt x="180975" y="174308"/>
                  <a:pt x="200025" y="169545"/>
                </a:cubicBezTo>
                <a:cubicBezTo>
                  <a:pt x="200025" y="169545"/>
                  <a:pt x="200978" y="169545"/>
                  <a:pt x="200978" y="169545"/>
                </a:cubicBezTo>
                <a:cubicBezTo>
                  <a:pt x="204788" y="168593"/>
                  <a:pt x="207645" y="165735"/>
                  <a:pt x="208597" y="160972"/>
                </a:cubicBezTo>
                <a:cubicBezTo>
                  <a:pt x="208597" y="160020"/>
                  <a:pt x="208597" y="159068"/>
                  <a:pt x="208597" y="157163"/>
                </a:cubicBezTo>
                <a:cubicBezTo>
                  <a:pt x="208597" y="151447"/>
                  <a:pt x="205740" y="147638"/>
                  <a:pt x="201930" y="145733"/>
                </a:cubicBezTo>
                <a:close/>
                <a:moveTo>
                  <a:pt x="117158" y="62865"/>
                </a:moveTo>
                <a:cubicBezTo>
                  <a:pt x="119063" y="59055"/>
                  <a:pt x="120015" y="61913"/>
                  <a:pt x="117158" y="62865"/>
                </a:cubicBezTo>
                <a:lnTo>
                  <a:pt x="117158" y="62865"/>
                </a:lnTo>
                <a:close/>
                <a:moveTo>
                  <a:pt x="99060" y="231458"/>
                </a:moveTo>
                <a:cubicBezTo>
                  <a:pt x="100965" y="232410"/>
                  <a:pt x="100965" y="234315"/>
                  <a:pt x="99060" y="231458"/>
                </a:cubicBezTo>
                <a:lnTo>
                  <a:pt x="99060" y="231458"/>
                </a:lnTo>
                <a:close/>
                <a:moveTo>
                  <a:pt x="123825" y="174308"/>
                </a:moveTo>
                <a:cubicBezTo>
                  <a:pt x="110490" y="184785"/>
                  <a:pt x="101917" y="201930"/>
                  <a:pt x="94297" y="219075"/>
                </a:cubicBezTo>
                <a:cubicBezTo>
                  <a:pt x="92392" y="215265"/>
                  <a:pt x="89535" y="210503"/>
                  <a:pt x="87630" y="206693"/>
                </a:cubicBezTo>
                <a:cubicBezTo>
                  <a:pt x="82867" y="196215"/>
                  <a:pt x="77152" y="185738"/>
                  <a:pt x="70485" y="177165"/>
                </a:cubicBezTo>
                <a:cubicBezTo>
                  <a:pt x="60008" y="163830"/>
                  <a:pt x="46673" y="152400"/>
                  <a:pt x="33338" y="142875"/>
                </a:cubicBezTo>
                <a:cubicBezTo>
                  <a:pt x="32385" y="142875"/>
                  <a:pt x="31433" y="141922"/>
                  <a:pt x="30480" y="140018"/>
                </a:cubicBezTo>
                <a:cubicBezTo>
                  <a:pt x="40005" y="136208"/>
                  <a:pt x="51435" y="129540"/>
                  <a:pt x="55245" y="127635"/>
                </a:cubicBezTo>
                <a:cubicBezTo>
                  <a:pt x="64770" y="122872"/>
                  <a:pt x="73342" y="118110"/>
                  <a:pt x="80010" y="111443"/>
                </a:cubicBezTo>
                <a:cubicBezTo>
                  <a:pt x="88583" y="102870"/>
                  <a:pt x="96203" y="93345"/>
                  <a:pt x="102870" y="82868"/>
                </a:cubicBezTo>
                <a:cubicBezTo>
                  <a:pt x="104775" y="80010"/>
                  <a:pt x="107633" y="77153"/>
                  <a:pt x="109538" y="73343"/>
                </a:cubicBezTo>
                <a:cubicBezTo>
                  <a:pt x="114300" y="91440"/>
                  <a:pt x="120967" y="110490"/>
                  <a:pt x="131445" y="124778"/>
                </a:cubicBezTo>
                <a:cubicBezTo>
                  <a:pt x="140970" y="137160"/>
                  <a:pt x="156210" y="146685"/>
                  <a:pt x="171450" y="154305"/>
                </a:cubicBezTo>
                <a:cubicBezTo>
                  <a:pt x="154305" y="158115"/>
                  <a:pt x="137160" y="163830"/>
                  <a:pt x="123825" y="174308"/>
                </a:cubicBezTo>
                <a:close/>
                <a:moveTo>
                  <a:pt x="363855" y="77153"/>
                </a:moveTo>
                <a:cubicBezTo>
                  <a:pt x="349567" y="70485"/>
                  <a:pt x="332422" y="64770"/>
                  <a:pt x="323850" y="51435"/>
                </a:cubicBezTo>
                <a:cubicBezTo>
                  <a:pt x="316230" y="40005"/>
                  <a:pt x="312420" y="22860"/>
                  <a:pt x="308610" y="8573"/>
                </a:cubicBezTo>
                <a:cubicBezTo>
                  <a:pt x="307658" y="3810"/>
                  <a:pt x="304800" y="953"/>
                  <a:pt x="300038" y="0"/>
                </a:cubicBezTo>
                <a:cubicBezTo>
                  <a:pt x="299085" y="0"/>
                  <a:pt x="298133" y="0"/>
                  <a:pt x="297180" y="0"/>
                </a:cubicBezTo>
                <a:cubicBezTo>
                  <a:pt x="293370" y="0"/>
                  <a:pt x="289560" y="953"/>
                  <a:pt x="287655" y="3810"/>
                </a:cubicBezTo>
                <a:cubicBezTo>
                  <a:pt x="279083" y="16193"/>
                  <a:pt x="270510" y="31433"/>
                  <a:pt x="259080" y="40958"/>
                </a:cubicBezTo>
                <a:cubicBezTo>
                  <a:pt x="247650" y="51435"/>
                  <a:pt x="229553" y="56198"/>
                  <a:pt x="215265" y="61913"/>
                </a:cubicBezTo>
                <a:cubicBezTo>
                  <a:pt x="212408" y="62865"/>
                  <a:pt x="209550" y="66675"/>
                  <a:pt x="209550" y="69533"/>
                </a:cubicBezTo>
                <a:cubicBezTo>
                  <a:pt x="209550" y="70485"/>
                  <a:pt x="209550" y="71438"/>
                  <a:pt x="209550" y="72390"/>
                </a:cubicBezTo>
                <a:cubicBezTo>
                  <a:pt x="209550" y="75248"/>
                  <a:pt x="210503" y="80010"/>
                  <a:pt x="213360" y="81915"/>
                </a:cubicBezTo>
                <a:cubicBezTo>
                  <a:pt x="242888" y="99060"/>
                  <a:pt x="259080" y="122872"/>
                  <a:pt x="271463" y="153353"/>
                </a:cubicBezTo>
                <a:cubicBezTo>
                  <a:pt x="272415" y="156210"/>
                  <a:pt x="276225" y="159068"/>
                  <a:pt x="279083" y="159068"/>
                </a:cubicBezTo>
                <a:cubicBezTo>
                  <a:pt x="280035" y="159068"/>
                  <a:pt x="280988" y="159068"/>
                  <a:pt x="281940" y="159068"/>
                </a:cubicBezTo>
                <a:cubicBezTo>
                  <a:pt x="286703" y="159068"/>
                  <a:pt x="290513" y="157163"/>
                  <a:pt x="292417" y="152400"/>
                </a:cubicBezTo>
                <a:cubicBezTo>
                  <a:pt x="298133" y="139065"/>
                  <a:pt x="304800" y="120968"/>
                  <a:pt x="316230" y="112395"/>
                </a:cubicBezTo>
                <a:cubicBezTo>
                  <a:pt x="328613" y="103822"/>
                  <a:pt x="346710" y="100965"/>
                  <a:pt x="360045" y="97155"/>
                </a:cubicBezTo>
                <a:cubicBezTo>
                  <a:pt x="360045" y="97155"/>
                  <a:pt x="360997" y="97155"/>
                  <a:pt x="360997" y="97155"/>
                </a:cubicBezTo>
                <a:cubicBezTo>
                  <a:pt x="364808" y="96203"/>
                  <a:pt x="367665" y="93345"/>
                  <a:pt x="368617" y="88583"/>
                </a:cubicBezTo>
                <a:cubicBezTo>
                  <a:pt x="368617" y="87630"/>
                  <a:pt x="368617" y="86678"/>
                  <a:pt x="368617" y="85725"/>
                </a:cubicBezTo>
                <a:cubicBezTo>
                  <a:pt x="370522" y="82868"/>
                  <a:pt x="367665" y="79058"/>
                  <a:pt x="363855" y="77153"/>
                </a:cubicBezTo>
                <a:close/>
                <a:moveTo>
                  <a:pt x="300990" y="20003"/>
                </a:moveTo>
                <a:cubicBezTo>
                  <a:pt x="302895" y="16193"/>
                  <a:pt x="304800" y="19050"/>
                  <a:pt x="300990" y="20003"/>
                </a:cubicBezTo>
                <a:lnTo>
                  <a:pt x="300990" y="20003"/>
                </a:lnTo>
                <a:close/>
                <a:moveTo>
                  <a:pt x="287655" y="140970"/>
                </a:moveTo>
                <a:cubicBezTo>
                  <a:pt x="291465" y="142875"/>
                  <a:pt x="289560" y="145733"/>
                  <a:pt x="287655" y="140970"/>
                </a:cubicBezTo>
                <a:lnTo>
                  <a:pt x="287655" y="140970"/>
                </a:lnTo>
                <a:close/>
                <a:moveTo>
                  <a:pt x="303847" y="98108"/>
                </a:moveTo>
                <a:cubicBezTo>
                  <a:pt x="294322" y="104775"/>
                  <a:pt x="288608" y="116205"/>
                  <a:pt x="282892" y="127635"/>
                </a:cubicBezTo>
                <a:cubicBezTo>
                  <a:pt x="281940" y="126683"/>
                  <a:pt x="281940" y="125730"/>
                  <a:pt x="280988" y="124778"/>
                </a:cubicBezTo>
                <a:cubicBezTo>
                  <a:pt x="277178" y="117158"/>
                  <a:pt x="273367" y="108585"/>
                  <a:pt x="268605" y="101918"/>
                </a:cubicBezTo>
                <a:cubicBezTo>
                  <a:pt x="261938" y="92393"/>
                  <a:pt x="251460" y="83820"/>
                  <a:pt x="241935" y="76200"/>
                </a:cubicBezTo>
                <a:cubicBezTo>
                  <a:pt x="241935" y="76200"/>
                  <a:pt x="241935" y="76200"/>
                  <a:pt x="240983" y="75248"/>
                </a:cubicBezTo>
                <a:cubicBezTo>
                  <a:pt x="253365" y="69533"/>
                  <a:pt x="267653" y="60008"/>
                  <a:pt x="272415" y="56198"/>
                </a:cubicBezTo>
                <a:cubicBezTo>
                  <a:pt x="280035" y="49530"/>
                  <a:pt x="285750" y="40958"/>
                  <a:pt x="291465" y="33338"/>
                </a:cubicBezTo>
                <a:cubicBezTo>
                  <a:pt x="292417" y="32385"/>
                  <a:pt x="292417" y="31433"/>
                  <a:pt x="293370" y="30480"/>
                </a:cubicBezTo>
                <a:cubicBezTo>
                  <a:pt x="297180" y="42863"/>
                  <a:pt x="300990" y="55245"/>
                  <a:pt x="308610" y="64770"/>
                </a:cubicBezTo>
                <a:cubicBezTo>
                  <a:pt x="314325" y="73343"/>
                  <a:pt x="323850" y="79058"/>
                  <a:pt x="333375" y="83820"/>
                </a:cubicBezTo>
                <a:cubicBezTo>
                  <a:pt x="322897" y="87630"/>
                  <a:pt x="311467" y="92393"/>
                  <a:pt x="303847" y="98108"/>
                </a:cubicBezTo>
                <a:close/>
              </a:path>
            </a:pathLst>
          </a:custGeom>
          <a:solidFill>
            <a:srgbClr val="ECD58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BB9989F-7BD8-FC0D-E4CC-5F31E6DE9F99}"/>
              </a:ext>
            </a:extLst>
          </p:cNvPr>
          <p:cNvSpPr/>
          <p:nvPr/>
        </p:nvSpPr>
        <p:spPr>
          <a:xfrm>
            <a:off x="9090721" y="248907"/>
            <a:ext cx="100954" cy="100955"/>
          </a:xfrm>
          <a:custGeom>
            <a:avLst/>
            <a:gdLst>
              <a:gd name="connsiteX0" fmla="*/ 27623 w 55244"/>
              <a:gd name="connsiteY0" fmla="*/ 0 h 55245"/>
              <a:gd name="connsiteX1" fmla="*/ 0 w 55244"/>
              <a:gd name="connsiteY1" fmla="*/ 27623 h 55245"/>
              <a:gd name="connsiteX2" fmla="*/ 27623 w 55244"/>
              <a:gd name="connsiteY2" fmla="*/ 55245 h 55245"/>
              <a:gd name="connsiteX3" fmla="*/ 55245 w 55244"/>
              <a:gd name="connsiteY3" fmla="*/ 27623 h 55245"/>
              <a:gd name="connsiteX4" fmla="*/ 27623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3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2"/>
                  <a:pt x="12382" y="55245"/>
                  <a:pt x="27623" y="55245"/>
                </a:cubicBezTo>
                <a:cubicBezTo>
                  <a:pt x="42863" y="55245"/>
                  <a:pt x="55245" y="42862"/>
                  <a:pt x="55245" y="27623"/>
                </a:cubicBezTo>
                <a:cubicBezTo>
                  <a:pt x="55245" y="12383"/>
                  <a:pt x="42863" y="0"/>
                  <a:pt x="27623" y="0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BC5B1E3-2E22-FA82-6260-EEEF6222FB42}"/>
              </a:ext>
            </a:extLst>
          </p:cNvPr>
          <p:cNvSpPr/>
          <p:nvPr/>
        </p:nvSpPr>
        <p:spPr>
          <a:xfrm>
            <a:off x="2271122" y="860980"/>
            <a:ext cx="101043" cy="100955"/>
          </a:xfrm>
          <a:custGeom>
            <a:avLst/>
            <a:gdLst>
              <a:gd name="connsiteX0" fmla="*/ 27622 w 55293"/>
              <a:gd name="connsiteY0" fmla="*/ 0 h 55245"/>
              <a:gd name="connsiteX1" fmla="*/ 0 w 55293"/>
              <a:gd name="connsiteY1" fmla="*/ 27623 h 55245"/>
              <a:gd name="connsiteX2" fmla="*/ 27622 w 55293"/>
              <a:gd name="connsiteY2" fmla="*/ 55245 h 55245"/>
              <a:gd name="connsiteX3" fmla="*/ 55245 w 55293"/>
              <a:gd name="connsiteY3" fmla="*/ 27623 h 55245"/>
              <a:gd name="connsiteX4" fmla="*/ 27622 w 55293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93" h="55245">
                <a:moveTo>
                  <a:pt x="27622" y="0"/>
                </a:moveTo>
                <a:cubicBezTo>
                  <a:pt x="12383" y="0"/>
                  <a:pt x="0" y="12383"/>
                  <a:pt x="0" y="27623"/>
                </a:cubicBezTo>
                <a:cubicBezTo>
                  <a:pt x="0" y="42863"/>
                  <a:pt x="12383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6197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2222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A34887-1243-EFD0-3B5A-8520CFB5EFF7}"/>
              </a:ext>
            </a:extLst>
          </p:cNvPr>
          <p:cNvSpPr txBox="1"/>
          <p:nvPr/>
        </p:nvSpPr>
        <p:spPr>
          <a:xfrm>
            <a:off x="6027187" y="2055082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600" dirty="0">
                <a:solidFill>
                  <a:srgbClr val="222222"/>
                </a:solidFill>
                <a:latin typeface="TsangerYuMo W04" panose="02020400000000000000" pitchFamily="18" charset="-122"/>
                <a:ea typeface="TsangerYuMo W04" panose="02020400000000000000" pitchFamily="18" charset="-122"/>
              </a:rPr>
              <a:t>个人情况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1B8889-2882-98CD-D029-00136D18D3B2}"/>
              </a:ext>
            </a:extLst>
          </p:cNvPr>
          <p:cNvSpPr txBox="1"/>
          <p:nvPr/>
        </p:nvSpPr>
        <p:spPr>
          <a:xfrm>
            <a:off x="7196577" y="1354913"/>
            <a:ext cx="2770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4400" dirty="0">
                <a:solidFill>
                  <a:srgbClr val="49846E"/>
                </a:solidFill>
                <a:latin typeface="+mj-lt"/>
                <a:ea typeface="汉仪润圆-75简" panose="00020600040101010101" pitchFamily="18" charset="-122"/>
              </a:rPr>
              <a:t>Part One</a:t>
            </a:r>
            <a:endParaRPr lang="zh-CN" altLang="en-US" sz="5400" dirty="0">
              <a:solidFill>
                <a:srgbClr val="49846E"/>
              </a:solidFill>
              <a:latin typeface="+mj-lt"/>
              <a:ea typeface="汉仪润圆-75简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4E675AF-CC2A-C368-9789-915536141771}"/>
              </a:ext>
            </a:extLst>
          </p:cNvPr>
          <p:cNvSpPr/>
          <p:nvPr/>
        </p:nvSpPr>
        <p:spPr>
          <a:xfrm>
            <a:off x="7598922" y="5151843"/>
            <a:ext cx="1965621" cy="376898"/>
          </a:xfrm>
          <a:prstGeom prst="roundRect">
            <a:avLst>
              <a:gd name="adj" fmla="val 50000"/>
            </a:avLst>
          </a:prstGeom>
          <a:solidFill>
            <a:srgbClr val="E07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BA8414-8251-5429-4193-7E362DD6A29E}"/>
              </a:ext>
            </a:extLst>
          </p:cNvPr>
          <p:cNvSpPr txBox="1"/>
          <p:nvPr/>
        </p:nvSpPr>
        <p:spPr>
          <a:xfrm>
            <a:off x="8079031" y="5193842"/>
            <a:ext cx="1005403" cy="292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阿里巴巴普惠体 R" panose="00020600040101010101" pitchFamily="18" charset="-122"/>
                <a:sym typeface="Microsoft YaHei" panose="020B0503020204020204" pitchFamily="34" charset="-122"/>
              </a:rPr>
              <a:t>第一部分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R" panose="00020600040101010101" pitchFamily="18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D9B68E-1B31-9560-2A2E-D257D10A0BF5}"/>
              </a:ext>
            </a:extLst>
          </p:cNvPr>
          <p:cNvSpPr txBox="1"/>
          <p:nvPr/>
        </p:nvSpPr>
        <p:spPr>
          <a:xfrm>
            <a:off x="6232371" y="4009566"/>
            <a:ext cx="4698722" cy="780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00" b="0" i="0" dirty="0">
                <a:solidFill>
                  <a:srgbClr val="333333">
                    <a:alpha val="40000"/>
                  </a:srgbClr>
                </a:solidFill>
                <a:effectLst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en-US" altLang="zh-CN" sz="1100" b="0" i="0" dirty="0">
              <a:solidFill>
                <a:srgbClr val="333333">
                  <a:alpha val="40000"/>
                </a:srgbClr>
              </a:solidFill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ECE973-FCD5-14AC-2264-551677272E1C}"/>
              </a:ext>
            </a:extLst>
          </p:cNvPr>
          <p:cNvSpPr txBox="1"/>
          <p:nvPr/>
        </p:nvSpPr>
        <p:spPr>
          <a:xfrm>
            <a:off x="6164952" y="3563337"/>
            <a:ext cx="483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PERSONAL </a:t>
            </a:r>
            <a:r>
              <a:rPr lang="en-US" altLang="zh-CN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CIRCUMSTANCES</a:t>
            </a:r>
            <a:endParaRPr lang="zh-CN" altLang="en-US" sz="16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49DBC83-9E4E-2412-BC6F-AE704B353288}"/>
              </a:ext>
            </a:extLst>
          </p:cNvPr>
          <p:cNvSpPr/>
          <p:nvPr/>
        </p:nvSpPr>
        <p:spPr>
          <a:xfrm>
            <a:off x="3430258" y="1"/>
            <a:ext cx="2579584" cy="990406"/>
          </a:xfrm>
          <a:custGeom>
            <a:avLst/>
            <a:gdLst>
              <a:gd name="connsiteX0" fmla="*/ 0 w 1411605"/>
              <a:gd name="connsiteY0" fmla="*/ 0 h 541972"/>
              <a:gd name="connsiteX1" fmla="*/ 705803 w 1411605"/>
              <a:gd name="connsiteY1" fmla="*/ 541973 h 541972"/>
              <a:gd name="connsiteX2" fmla="*/ 1411605 w 1411605"/>
              <a:gd name="connsiteY2" fmla="*/ 0 h 541972"/>
              <a:gd name="connsiteX3" fmla="*/ 0 w 1411605"/>
              <a:gd name="connsiteY3" fmla="*/ 0 h 54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605" h="541972">
                <a:moveTo>
                  <a:pt x="0" y="0"/>
                </a:moveTo>
                <a:cubicBezTo>
                  <a:pt x="82868" y="311468"/>
                  <a:pt x="367665" y="541973"/>
                  <a:pt x="705803" y="541973"/>
                </a:cubicBezTo>
                <a:cubicBezTo>
                  <a:pt x="1043940" y="541973"/>
                  <a:pt x="1328738" y="312420"/>
                  <a:pt x="141160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0CA7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50C6F2F-AED3-FA69-B9EF-5BFD06112D5E}"/>
              </a:ext>
            </a:extLst>
          </p:cNvPr>
          <p:cNvSpPr/>
          <p:nvPr/>
        </p:nvSpPr>
        <p:spPr>
          <a:xfrm>
            <a:off x="5413903" y="5528741"/>
            <a:ext cx="432801" cy="478320"/>
          </a:xfrm>
          <a:custGeom>
            <a:avLst/>
            <a:gdLst>
              <a:gd name="connsiteX0" fmla="*/ 205799 w 336625"/>
              <a:gd name="connsiteY0" fmla="*/ 85556 h 372029"/>
              <a:gd name="connsiteX1" fmla="*/ 198179 w 336625"/>
              <a:gd name="connsiteY1" fmla="*/ 44598 h 372029"/>
              <a:gd name="connsiteX2" fmla="*/ 168652 w 336625"/>
              <a:gd name="connsiteY2" fmla="*/ 40788 h 372029"/>
              <a:gd name="connsiteX3" fmla="*/ 152460 w 336625"/>
              <a:gd name="connsiteY3" fmla="*/ 11261 h 372029"/>
              <a:gd name="connsiteX4" fmla="*/ 149602 w 336625"/>
              <a:gd name="connsiteY4" fmla="*/ 7451 h 372029"/>
              <a:gd name="connsiteX5" fmla="*/ 111502 w 336625"/>
              <a:gd name="connsiteY5" fmla="*/ 17928 h 372029"/>
              <a:gd name="connsiteX6" fmla="*/ 98167 w 336625"/>
              <a:gd name="connsiteY6" fmla="*/ 39836 h 372029"/>
              <a:gd name="connsiteX7" fmla="*/ 69592 w 336625"/>
              <a:gd name="connsiteY7" fmla="*/ 43646 h 372029"/>
              <a:gd name="connsiteX8" fmla="*/ 59115 w 336625"/>
              <a:gd name="connsiteY8" fmla="*/ 80793 h 372029"/>
              <a:gd name="connsiteX9" fmla="*/ 79117 w 336625"/>
              <a:gd name="connsiteY9" fmla="*/ 100796 h 372029"/>
              <a:gd name="connsiteX10" fmla="*/ 75307 w 336625"/>
              <a:gd name="connsiteY10" fmla="*/ 131276 h 372029"/>
              <a:gd name="connsiteX11" fmla="*/ 106740 w 336625"/>
              <a:gd name="connsiteY11" fmla="*/ 156041 h 372029"/>
              <a:gd name="connsiteX12" fmla="*/ 131504 w 336625"/>
              <a:gd name="connsiteY12" fmla="*/ 142706 h 372029"/>
              <a:gd name="connsiteX13" fmla="*/ 158174 w 336625"/>
              <a:gd name="connsiteY13" fmla="*/ 154136 h 372029"/>
              <a:gd name="connsiteX14" fmla="*/ 193417 w 336625"/>
              <a:gd name="connsiteY14" fmla="*/ 132228 h 372029"/>
              <a:gd name="connsiteX15" fmla="*/ 188654 w 336625"/>
              <a:gd name="connsiteY15" fmla="*/ 105558 h 372029"/>
              <a:gd name="connsiteX16" fmla="*/ 205799 w 336625"/>
              <a:gd name="connsiteY16" fmla="*/ 85556 h 372029"/>
              <a:gd name="connsiteX17" fmla="*/ 179129 w 336625"/>
              <a:gd name="connsiteY17" fmla="*/ 83651 h 372029"/>
              <a:gd name="connsiteX18" fmla="*/ 171510 w 336625"/>
              <a:gd name="connsiteY18" fmla="*/ 131276 h 372029"/>
              <a:gd name="connsiteX19" fmla="*/ 170557 w 336625"/>
              <a:gd name="connsiteY19" fmla="*/ 138896 h 372029"/>
              <a:gd name="connsiteX20" fmla="*/ 155317 w 336625"/>
              <a:gd name="connsiteY20" fmla="*/ 131276 h 372029"/>
              <a:gd name="connsiteX21" fmla="*/ 133410 w 336625"/>
              <a:gd name="connsiteY21" fmla="*/ 122703 h 372029"/>
              <a:gd name="connsiteX22" fmla="*/ 111502 w 336625"/>
              <a:gd name="connsiteY22" fmla="*/ 131276 h 372029"/>
              <a:gd name="connsiteX23" fmla="*/ 96262 w 336625"/>
              <a:gd name="connsiteY23" fmla="*/ 138896 h 372029"/>
              <a:gd name="connsiteX24" fmla="*/ 95310 w 336625"/>
              <a:gd name="connsiteY24" fmla="*/ 131276 h 372029"/>
              <a:gd name="connsiteX25" fmla="*/ 99120 w 336625"/>
              <a:gd name="connsiteY25" fmla="*/ 103653 h 372029"/>
              <a:gd name="connsiteX26" fmla="*/ 87690 w 336625"/>
              <a:gd name="connsiteY26" fmla="*/ 83651 h 372029"/>
              <a:gd name="connsiteX27" fmla="*/ 74354 w 336625"/>
              <a:gd name="connsiteY27" fmla="*/ 65553 h 372029"/>
              <a:gd name="connsiteX28" fmla="*/ 102929 w 336625"/>
              <a:gd name="connsiteY28" fmla="*/ 61743 h 372029"/>
              <a:gd name="connsiteX29" fmla="*/ 119122 w 336625"/>
              <a:gd name="connsiteY29" fmla="*/ 49361 h 372029"/>
              <a:gd name="connsiteX30" fmla="*/ 135315 w 336625"/>
              <a:gd name="connsiteY30" fmla="*/ 23643 h 372029"/>
              <a:gd name="connsiteX31" fmla="*/ 163890 w 336625"/>
              <a:gd name="connsiteY31" fmla="*/ 60791 h 372029"/>
              <a:gd name="connsiteX32" fmla="*/ 192465 w 336625"/>
              <a:gd name="connsiteY32" fmla="*/ 64601 h 372029"/>
              <a:gd name="connsiteX33" fmla="*/ 179129 w 336625"/>
              <a:gd name="connsiteY33" fmla="*/ 83651 h 372029"/>
              <a:gd name="connsiteX34" fmla="*/ 321052 w 336625"/>
              <a:gd name="connsiteY34" fmla="*/ 139848 h 372029"/>
              <a:gd name="connsiteX35" fmla="*/ 296287 w 336625"/>
              <a:gd name="connsiteY35" fmla="*/ 136038 h 372029"/>
              <a:gd name="connsiteX36" fmla="*/ 283904 w 336625"/>
              <a:gd name="connsiteY36" fmla="*/ 112226 h 372029"/>
              <a:gd name="connsiteX37" fmla="*/ 281047 w 336625"/>
              <a:gd name="connsiteY37" fmla="*/ 108416 h 372029"/>
              <a:gd name="connsiteX38" fmla="*/ 246757 w 336625"/>
              <a:gd name="connsiteY38" fmla="*/ 117941 h 372029"/>
              <a:gd name="connsiteX39" fmla="*/ 236279 w 336625"/>
              <a:gd name="connsiteY39" fmla="*/ 136038 h 372029"/>
              <a:gd name="connsiteX40" fmla="*/ 212467 w 336625"/>
              <a:gd name="connsiteY40" fmla="*/ 139848 h 372029"/>
              <a:gd name="connsiteX41" fmla="*/ 202942 w 336625"/>
              <a:gd name="connsiteY41" fmla="*/ 174138 h 372029"/>
              <a:gd name="connsiteX42" fmla="*/ 220087 w 336625"/>
              <a:gd name="connsiteY42" fmla="*/ 191283 h 372029"/>
              <a:gd name="connsiteX43" fmla="*/ 216277 w 336625"/>
              <a:gd name="connsiteY43" fmla="*/ 215096 h 372029"/>
              <a:gd name="connsiteX44" fmla="*/ 244852 w 336625"/>
              <a:gd name="connsiteY44" fmla="*/ 237003 h 372029"/>
              <a:gd name="connsiteX45" fmla="*/ 265807 w 336625"/>
              <a:gd name="connsiteY45" fmla="*/ 226526 h 372029"/>
              <a:gd name="connsiteX46" fmla="*/ 285810 w 336625"/>
              <a:gd name="connsiteY46" fmla="*/ 236051 h 372029"/>
              <a:gd name="connsiteX47" fmla="*/ 317242 w 336625"/>
              <a:gd name="connsiteY47" fmla="*/ 216048 h 372029"/>
              <a:gd name="connsiteX48" fmla="*/ 313432 w 336625"/>
              <a:gd name="connsiteY48" fmla="*/ 194141 h 372029"/>
              <a:gd name="connsiteX49" fmla="*/ 327720 w 336625"/>
              <a:gd name="connsiteY49" fmla="*/ 177948 h 372029"/>
              <a:gd name="connsiteX50" fmla="*/ 321052 w 336625"/>
              <a:gd name="connsiteY50" fmla="*/ 139848 h 372029"/>
              <a:gd name="connsiteX51" fmla="*/ 303907 w 336625"/>
              <a:gd name="connsiteY51" fmla="*/ 172233 h 372029"/>
              <a:gd name="connsiteX52" fmla="*/ 297240 w 336625"/>
              <a:gd name="connsiteY52" fmla="*/ 214143 h 372029"/>
              <a:gd name="connsiteX53" fmla="*/ 298192 w 336625"/>
              <a:gd name="connsiteY53" fmla="*/ 218906 h 372029"/>
              <a:gd name="connsiteX54" fmla="*/ 285810 w 336625"/>
              <a:gd name="connsiteY54" fmla="*/ 212238 h 372029"/>
              <a:gd name="connsiteX55" fmla="*/ 266760 w 336625"/>
              <a:gd name="connsiteY55" fmla="*/ 204618 h 372029"/>
              <a:gd name="connsiteX56" fmla="*/ 247710 w 336625"/>
              <a:gd name="connsiteY56" fmla="*/ 212238 h 372029"/>
              <a:gd name="connsiteX57" fmla="*/ 235327 w 336625"/>
              <a:gd name="connsiteY57" fmla="*/ 218906 h 372029"/>
              <a:gd name="connsiteX58" fmla="*/ 236279 w 336625"/>
              <a:gd name="connsiteY58" fmla="*/ 214143 h 372029"/>
              <a:gd name="connsiteX59" fmla="*/ 229612 w 336625"/>
              <a:gd name="connsiteY59" fmla="*/ 172233 h 372029"/>
              <a:gd name="connsiteX60" fmla="*/ 217229 w 336625"/>
              <a:gd name="connsiteY60" fmla="*/ 159851 h 372029"/>
              <a:gd name="connsiteX61" fmla="*/ 241042 w 336625"/>
              <a:gd name="connsiteY61" fmla="*/ 156041 h 372029"/>
              <a:gd name="connsiteX62" fmla="*/ 255329 w 336625"/>
              <a:gd name="connsiteY62" fmla="*/ 145563 h 372029"/>
              <a:gd name="connsiteX63" fmla="*/ 266760 w 336625"/>
              <a:gd name="connsiteY63" fmla="*/ 125561 h 372029"/>
              <a:gd name="connsiteX64" fmla="*/ 291524 w 336625"/>
              <a:gd name="connsiteY64" fmla="*/ 156993 h 372029"/>
              <a:gd name="connsiteX65" fmla="*/ 315337 w 336625"/>
              <a:gd name="connsiteY65" fmla="*/ 160803 h 372029"/>
              <a:gd name="connsiteX66" fmla="*/ 303907 w 336625"/>
              <a:gd name="connsiteY66" fmla="*/ 172233 h 372029"/>
              <a:gd name="connsiteX67" fmla="*/ 92452 w 336625"/>
              <a:gd name="connsiteY67" fmla="*/ 296058 h 372029"/>
              <a:gd name="connsiteX68" fmla="*/ 75307 w 336625"/>
              <a:gd name="connsiteY68" fmla="*/ 293201 h 372029"/>
              <a:gd name="connsiteX69" fmla="*/ 68640 w 336625"/>
              <a:gd name="connsiteY69" fmla="*/ 277961 h 372029"/>
              <a:gd name="connsiteX70" fmla="*/ 64829 w 336625"/>
              <a:gd name="connsiteY70" fmla="*/ 274151 h 372029"/>
              <a:gd name="connsiteX71" fmla="*/ 36254 w 336625"/>
              <a:gd name="connsiteY71" fmla="*/ 282723 h 372029"/>
              <a:gd name="connsiteX72" fmla="*/ 30540 w 336625"/>
              <a:gd name="connsiteY72" fmla="*/ 294153 h 372029"/>
              <a:gd name="connsiteX73" fmla="*/ 13395 w 336625"/>
              <a:gd name="connsiteY73" fmla="*/ 297011 h 372029"/>
              <a:gd name="connsiteX74" fmla="*/ 4822 w 336625"/>
              <a:gd name="connsiteY74" fmla="*/ 325586 h 372029"/>
              <a:gd name="connsiteX75" fmla="*/ 16252 w 336625"/>
              <a:gd name="connsiteY75" fmla="*/ 337016 h 372029"/>
              <a:gd name="connsiteX76" fmla="*/ 15299 w 336625"/>
              <a:gd name="connsiteY76" fmla="*/ 341778 h 372029"/>
              <a:gd name="connsiteX77" fmla="*/ 13395 w 336625"/>
              <a:gd name="connsiteY77" fmla="*/ 351303 h 372029"/>
              <a:gd name="connsiteX78" fmla="*/ 38160 w 336625"/>
              <a:gd name="connsiteY78" fmla="*/ 370353 h 372029"/>
              <a:gd name="connsiteX79" fmla="*/ 52447 w 336625"/>
              <a:gd name="connsiteY79" fmla="*/ 362733 h 372029"/>
              <a:gd name="connsiteX80" fmla="*/ 54352 w 336625"/>
              <a:gd name="connsiteY80" fmla="*/ 363686 h 372029"/>
              <a:gd name="connsiteX81" fmla="*/ 63877 w 336625"/>
              <a:gd name="connsiteY81" fmla="*/ 368448 h 372029"/>
              <a:gd name="connsiteX82" fmla="*/ 90547 w 336625"/>
              <a:gd name="connsiteY82" fmla="*/ 351303 h 372029"/>
              <a:gd name="connsiteX83" fmla="*/ 87690 w 336625"/>
              <a:gd name="connsiteY83" fmla="*/ 336063 h 372029"/>
              <a:gd name="connsiteX84" fmla="*/ 89595 w 336625"/>
              <a:gd name="connsiteY84" fmla="*/ 335111 h 372029"/>
              <a:gd name="connsiteX85" fmla="*/ 97215 w 336625"/>
              <a:gd name="connsiteY85" fmla="*/ 327491 h 372029"/>
              <a:gd name="connsiteX86" fmla="*/ 92452 w 336625"/>
              <a:gd name="connsiteY86" fmla="*/ 296058 h 372029"/>
              <a:gd name="connsiteX87" fmla="*/ 77212 w 336625"/>
              <a:gd name="connsiteY87" fmla="*/ 319871 h 372029"/>
              <a:gd name="connsiteX88" fmla="*/ 69592 w 336625"/>
              <a:gd name="connsiteY88" fmla="*/ 348446 h 372029"/>
              <a:gd name="connsiteX89" fmla="*/ 67687 w 336625"/>
              <a:gd name="connsiteY89" fmla="*/ 347493 h 372029"/>
              <a:gd name="connsiteX90" fmla="*/ 52447 w 336625"/>
              <a:gd name="connsiteY90" fmla="*/ 341778 h 372029"/>
              <a:gd name="connsiteX91" fmla="*/ 37207 w 336625"/>
              <a:gd name="connsiteY91" fmla="*/ 347493 h 372029"/>
              <a:gd name="connsiteX92" fmla="*/ 35302 w 336625"/>
              <a:gd name="connsiteY92" fmla="*/ 348446 h 372029"/>
              <a:gd name="connsiteX93" fmla="*/ 27682 w 336625"/>
              <a:gd name="connsiteY93" fmla="*/ 319871 h 372029"/>
              <a:gd name="connsiteX94" fmla="*/ 23872 w 336625"/>
              <a:gd name="connsiteY94" fmla="*/ 316061 h 372029"/>
              <a:gd name="connsiteX95" fmla="*/ 34349 w 336625"/>
              <a:gd name="connsiteY95" fmla="*/ 314156 h 372029"/>
              <a:gd name="connsiteX96" fmla="*/ 46732 w 336625"/>
              <a:gd name="connsiteY96" fmla="*/ 305583 h 372029"/>
              <a:gd name="connsiteX97" fmla="*/ 51495 w 336625"/>
              <a:gd name="connsiteY97" fmla="*/ 297011 h 372029"/>
              <a:gd name="connsiteX98" fmla="*/ 52447 w 336625"/>
              <a:gd name="connsiteY98" fmla="*/ 296058 h 372029"/>
              <a:gd name="connsiteX99" fmla="*/ 69592 w 336625"/>
              <a:gd name="connsiteY99" fmla="*/ 315108 h 372029"/>
              <a:gd name="connsiteX100" fmla="*/ 80070 w 336625"/>
              <a:gd name="connsiteY100" fmla="*/ 317013 h 372029"/>
              <a:gd name="connsiteX101" fmla="*/ 77212 w 336625"/>
              <a:gd name="connsiteY101" fmla="*/ 319871 h 37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36625" h="372029">
                <a:moveTo>
                  <a:pt x="205799" y="85556"/>
                </a:moveTo>
                <a:cubicBezTo>
                  <a:pt x="219135" y="71268"/>
                  <a:pt x="220087" y="51266"/>
                  <a:pt x="198179" y="44598"/>
                </a:cubicBezTo>
                <a:cubicBezTo>
                  <a:pt x="189607" y="41741"/>
                  <a:pt x="176272" y="44598"/>
                  <a:pt x="168652" y="40788"/>
                </a:cubicBezTo>
                <a:cubicBezTo>
                  <a:pt x="161032" y="36026"/>
                  <a:pt x="156270" y="19833"/>
                  <a:pt x="152460" y="11261"/>
                </a:cubicBezTo>
                <a:cubicBezTo>
                  <a:pt x="151507" y="9356"/>
                  <a:pt x="150554" y="8403"/>
                  <a:pt x="149602" y="7451"/>
                </a:cubicBezTo>
                <a:cubicBezTo>
                  <a:pt x="135315" y="-7789"/>
                  <a:pt x="119122" y="2688"/>
                  <a:pt x="111502" y="17928"/>
                </a:cubicBezTo>
                <a:cubicBezTo>
                  <a:pt x="107692" y="25548"/>
                  <a:pt x="104835" y="36026"/>
                  <a:pt x="98167" y="39836"/>
                </a:cubicBezTo>
                <a:cubicBezTo>
                  <a:pt x="90547" y="43646"/>
                  <a:pt x="78165" y="41741"/>
                  <a:pt x="69592" y="43646"/>
                </a:cubicBezTo>
                <a:cubicBezTo>
                  <a:pt x="51495" y="49361"/>
                  <a:pt x="47685" y="66506"/>
                  <a:pt x="59115" y="80793"/>
                </a:cubicBezTo>
                <a:cubicBezTo>
                  <a:pt x="64829" y="87461"/>
                  <a:pt x="76260" y="93176"/>
                  <a:pt x="79117" y="100796"/>
                </a:cubicBezTo>
                <a:cubicBezTo>
                  <a:pt x="82927" y="109368"/>
                  <a:pt x="76260" y="121751"/>
                  <a:pt x="75307" y="131276"/>
                </a:cubicBezTo>
                <a:cubicBezTo>
                  <a:pt x="74354" y="151278"/>
                  <a:pt x="87690" y="162708"/>
                  <a:pt x="106740" y="156041"/>
                </a:cubicBezTo>
                <a:cubicBezTo>
                  <a:pt x="114360" y="153183"/>
                  <a:pt x="122932" y="143658"/>
                  <a:pt x="131504" y="142706"/>
                </a:cubicBezTo>
                <a:cubicBezTo>
                  <a:pt x="140077" y="141753"/>
                  <a:pt x="149602" y="150326"/>
                  <a:pt x="158174" y="154136"/>
                </a:cubicBezTo>
                <a:cubicBezTo>
                  <a:pt x="177224" y="161756"/>
                  <a:pt x="194370" y="155088"/>
                  <a:pt x="193417" y="132228"/>
                </a:cubicBezTo>
                <a:cubicBezTo>
                  <a:pt x="193417" y="123656"/>
                  <a:pt x="187702" y="114131"/>
                  <a:pt x="188654" y="105558"/>
                </a:cubicBezTo>
                <a:cubicBezTo>
                  <a:pt x="188654" y="98891"/>
                  <a:pt x="199132" y="93176"/>
                  <a:pt x="205799" y="85556"/>
                </a:cubicBezTo>
                <a:close/>
                <a:moveTo>
                  <a:pt x="179129" y="83651"/>
                </a:moveTo>
                <a:cubicBezTo>
                  <a:pt x="161032" y="102701"/>
                  <a:pt x="174367" y="109368"/>
                  <a:pt x="171510" y="131276"/>
                </a:cubicBezTo>
                <a:cubicBezTo>
                  <a:pt x="171510" y="135086"/>
                  <a:pt x="175320" y="137943"/>
                  <a:pt x="170557" y="138896"/>
                </a:cubicBezTo>
                <a:cubicBezTo>
                  <a:pt x="168652" y="139848"/>
                  <a:pt x="158174" y="132228"/>
                  <a:pt x="155317" y="131276"/>
                </a:cubicBezTo>
                <a:cubicBezTo>
                  <a:pt x="148649" y="127466"/>
                  <a:pt x="141029" y="122703"/>
                  <a:pt x="133410" y="122703"/>
                </a:cubicBezTo>
                <a:cubicBezTo>
                  <a:pt x="125790" y="122703"/>
                  <a:pt x="118170" y="127466"/>
                  <a:pt x="111502" y="131276"/>
                </a:cubicBezTo>
                <a:cubicBezTo>
                  <a:pt x="109597" y="132228"/>
                  <a:pt x="99120" y="139848"/>
                  <a:pt x="96262" y="138896"/>
                </a:cubicBezTo>
                <a:cubicBezTo>
                  <a:pt x="91499" y="136991"/>
                  <a:pt x="95310" y="135086"/>
                  <a:pt x="95310" y="131276"/>
                </a:cubicBezTo>
                <a:cubicBezTo>
                  <a:pt x="94357" y="122703"/>
                  <a:pt x="100072" y="112226"/>
                  <a:pt x="99120" y="103653"/>
                </a:cubicBezTo>
                <a:cubicBezTo>
                  <a:pt x="98167" y="94128"/>
                  <a:pt x="93404" y="90318"/>
                  <a:pt x="87690" y="83651"/>
                </a:cubicBezTo>
                <a:cubicBezTo>
                  <a:pt x="82927" y="78888"/>
                  <a:pt x="69592" y="70316"/>
                  <a:pt x="74354" y="65553"/>
                </a:cubicBezTo>
                <a:cubicBezTo>
                  <a:pt x="77212" y="61743"/>
                  <a:pt x="97215" y="62696"/>
                  <a:pt x="102929" y="61743"/>
                </a:cubicBezTo>
                <a:cubicBezTo>
                  <a:pt x="110549" y="59838"/>
                  <a:pt x="114360" y="56028"/>
                  <a:pt x="119122" y="49361"/>
                </a:cubicBezTo>
                <a:cubicBezTo>
                  <a:pt x="121027" y="45551"/>
                  <a:pt x="129599" y="20786"/>
                  <a:pt x="135315" y="23643"/>
                </a:cubicBezTo>
                <a:cubicBezTo>
                  <a:pt x="141982" y="37931"/>
                  <a:pt x="146745" y="56028"/>
                  <a:pt x="163890" y="60791"/>
                </a:cubicBezTo>
                <a:cubicBezTo>
                  <a:pt x="169604" y="62696"/>
                  <a:pt x="188654" y="60791"/>
                  <a:pt x="192465" y="64601"/>
                </a:cubicBezTo>
                <a:cubicBezTo>
                  <a:pt x="196274" y="70316"/>
                  <a:pt x="182940" y="78888"/>
                  <a:pt x="179129" y="83651"/>
                </a:cubicBezTo>
                <a:close/>
                <a:moveTo>
                  <a:pt x="321052" y="139848"/>
                </a:moveTo>
                <a:cubicBezTo>
                  <a:pt x="314385" y="137943"/>
                  <a:pt x="302002" y="139848"/>
                  <a:pt x="296287" y="136038"/>
                </a:cubicBezTo>
                <a:cubicBezTo>
                  <a:pt x="290572" y="132228"/>
                  <a:pt x="286762" y="118893"/>
                  <a:pt x="283904" y="112226"/>
                </a:cubicBezTo>
                <a:cubicBezTo>
                  <a:pt x="282952" y="110321"/>
                  <a:pt x="281999" y="109368"/>
                  <a:pt x="281047" y="108416"/>
                </a:cubicBezTo>
                <a:cubicBezTo>
                  <a:pt x="268665" y="95081"/>
                  <a:pt x="253424" y="104606"/>
                  <a:pt x="246757" y="117941"/>
                </a:cubicBezTo>
                <a:cubicBezTo>
                  <a:pt x="243899" y="123656"/>
                  <a:pt x="241995" y="132228"/>
                  <a:pt x="236279" y="136038"/>
                </a:cubicBezTo>
                <a:cubicBezTo>
                  <a:pt x="229612" y="139848"/>
                  <a:pt x="219135" y="136991"/>
                  <a:pt x="212467" y="139848"/>
                </a:cubicBezTo>
                <a:cubicBezTo>
                  <a:pt x="196274" y="144611"/>
                  <a:pt x="192465" y="160803"/>
                  <a:pt x="202942" y="174138"/>
                </a:cubicBezTo>
                <a:cubicBezTo>
                  <a:pt x="207704" y="179853"/>
                  <a:pt x="217229" y="184616"/>
                  <a:pt x="220087" y="191283"/>
                </a:cubicBezTo>
                <a:cubicBezTo>
                  <a:pt x="221992" y="196998"/>
                  <a:pt x="217229" y="208428"/>
                  <a:pt x="216277" y="215096"/>
                </a:cubicBezTo>
                <a:cubicBezTo>
                  <a:pt x="215324" y="233193"/>
                  <a:pt x="227707" y="243671"/>
                  <a:pt x="244852" y="237003"/>
                </a:cubicBezTo>
                <a:cubicBezTo>
                  <a:pt x="251520" y="234146"/>
                  <a:pt x="259140" y="226526"/>
                  <a:pt x="265807" y="226526"/>
                </a:cubicBezTo>
                <a:cubicBezTo>
                  <a:pt x="272474" y="226526"/>
                  <a:pt x="280095" y="233193"/>
                  <a:pt x="285810" y="236051"/>
                </a:cubicBezTo>
                <a:cubicBezTo>
                  <a:pt x="302954" y="243671"/>
                  <a:pt x="318195" y="236051"/>
                  <a:pt x="317242" y="216048"/>
                </a:cubicBezTo>
                <a:cubicBezTo>
                  <a:pt x="317242" y="209381"/>
                  <a:pt x="312479" y="200808"/>
                  <a:pt x="313432" y="194141"/>
                </a:cubicBezTo>
                <a:cubicBezTo>
                  <a:pt x="314385" y="188426"/>
                  <a:pt x="322957" y="182711"/>
                  <a:pt x="327720" y="177948"/>
                </a:cubicBezTo>
                <a:cubicBezTo>
                  <a:pt x="340102" y="163661"/>
                  <a:pt x="341054" y="145563"/>
                  <a:pt x="321052" y="139848"/>
                </a:cubicBezTo>
                <a:close/>
                <a:moveTo>
                  <a:pt x="303907" y="172233"/>
                </a:moveTo>
                <a:cubicBezTo>
                  <a:pt x="288667" y="188426"/>
                  <a:pt x="299145" y="195093"/>
                  <a:pt x="297240" y="214143"/>
                </a:cubicBezTo>
                <a:cubicBezTo>
                  <a:pt x="297240" y="216048"/>
                  <a:pt x="298192" y="218906"/>
                  <a:pt x="298192" y="218906"/>
                </a:cubicBezTo>
                <a:cubicBezTo>
                  <a:pt x="296287" y="219858"/>
                  <a:pt x="287715" y="213191"/>
                  <a:pt x="285810" y="212238"/>
                </a:cubicBezTo>
                <a:cubicBezTo>
                  <a:pt x="280095" y="209381"/>
                  <a:pt x="273427" y="204618"/>
                  <a:pt x="266760" y="204618"/>
                </a:cubicBezTo>
                <a:cubicBezTo>
                  <a:pt x="260092" y="204618"/>
                  <a:pt x="253424" y="209381"/>
                  <a:pt x="247710" y="212238"/>
                </a:cubicBezTo>
                <a:cubicBezTo>
                  <a:pt x="245804" y="213191"/>
                  <a:pt x="237232" y="219858"/>
                  <a:pt x="235327" y="218906"/>
                </a:cubicBezTo>
                <a:cubicBezTo>
                  <a:pt x="236279" y="218906"/>
                  <a:pt x="237232" y="217001"/>
                  <a:pt x="236279" y="214143"/>
                </a:cubicBezTo>
                <a:cubicBezTo>
                  <a:pt x="234374" y="195093"/>
                  <a:pt x="244852" y="188426"/>
                  <a:pt x="229612" y="172233"/>
                </a:cubicBezTo>
                <a:cubicBezTo>
                  <a:pt x="226754" y="169376"/>
                  <a:pt x="216277" y="160803"/>
                  <a:pt x="217229" y="159851"/>
                </a:cubicBezTo>
                <a:cubicBezTo>
                  <a:pt x="219135" y="156993"/>
                  <a:pt x="237232" y="157946"/>
                  <a:pt x="241042" y="156041"/>
                </a:cubicBezTo>
                <a:cubicBezTo>
                  <a:pt x="247710" y="154136"/>
                  <a:pt x="251520" y="151278"/>
                  <a:pt x="255329" y="145563"/>
                </a:cubicBezTo>
                <a:cubicBezTo>
                  <a:pt x="257235" y="142706"/>
                  <a:pt x="263902" y="125561"/>
                  <a:pt x="266760" y="125561"/>
                </a:cubicBezTo>
                <a:cubicBezTo>
                  <a:pt x="272474" y="137943"/>
                  <a:pt x="277237" y="152231"/>
                  <a:pt x="291524" y="156993"/>
                </a:cubicBezTo>
                <a:cubicBezTo>
                  <a:pt x="296287" y="157946"/>
                  <a:pt x="313432" y="156993"/>
                  <a:pt x="315337" y="160803"/>
                </a:cubicBezTo>
                <a:cubicBezTo>
                  <a:pt x="316290" y="160803"/>
                  <a:pt x="305812" y="169376"/>
                  <a:pt x="303907" y="172233"/>
                </a:cubicBezTo>
                <a:close/>
                <a:moveTo>
                  <a:pt x="92452" y="296058"/>
                </a:moveTo>
                <a:cubicBezTo>
                  <a:pt x="87690" y="295106"/>
                  <a:pt x="79117" y="296058"/>
                  <a:pt x="75307" y="293201"/>
                </a:cubicBezTo>
                <a:cubicBezTo>
                  <a:pt x="74354" y="293201"/>
                  <a:pt x="69592" y="280818"/>
                  <a:pt x="68640" y="277961"/>
                </a:cubicBezTo>
                <a:cubicBezTo>
                  <a:pt x="67687" y="276056"/>
                  <a:pt x="66735" y="275103"/>
                  <a:pt x="64829" y="274151"/>
                </a:cubicBezTo>
                <a:cubicBezTo>
                  <a:pt x="55304" y="264626"/>
                  <a:pt x="42922" y="271293"/>
                  <a:pt x="36254" y="282723"/>
                </a:cubicBezTo>
                <a:cubicBezTo>
                  <a:pt x="34349" y="285581"/>
                  <a:pt x="31492" y="293201"/>
                  <a:pt x="30540" y="294153"/>
                </a:cubicBezTo>
                <a:cubicBezTo>
                  <a:pt x="25777" y="297011"/>
                  <a:pt x="18157" y="295106"/>
                  <a:pt x="13395" y="297011"/>
                </a:cubicBezTo>
                <a:cubicBezTo>
                  <a:pt x="-893" y="300821"/>
                  <a:pt x="-3751" y="315108"/>
                  <a:pt x="4822" y="325586"/>
                </a:cubicBezTo>
                <a:cubicBezTo>
                  <a:pt x="7679" y="329396"/>
                  <a:pt x="13395" y="332253"/>
                  <a:pt x="16252" y="337016"/>
                </a:cubicBezTo>
                <a:cubicBezTo>
                  <a:pt x="16252" y="338921"/>
                  <a:pt x="15299" y="340826"/>
                  <a:pt x="15299" y="341778"/>
                </a:cubicBezTo>
                <a:cubicBezTo>
                  <a:pt x="14347" y="344636"/>
                  <a:pt x="14347" y="348446"/>
                  <a:pt x="13395" y="351303"/>
                </a:cubicBezTo>
                <a:cubicBezTo>
                  <a:pt x="12442" y="366543"/>
                  <a:pt x="23872" y="376068"/>
                  <a:pt x="38160" y="370353"/>
                </a:cubicBezTo>
                <a:cubicBezTo>
                  <a:pt x="42922" y="368448"/>
                  <a:pt x="47685" y="364638"/>
                  <a:pt x="52447" y="362733"/>
                </a:cubicBezTo>
                <a:cubicBezTo>
                  <a:pt x="52447" y="362733"/>
                  <a:pt x="53399" y="363686"/>
                  <a:pt x="54352" y="363686"/>
                </a:cubicBezTo>
                <a:cubicBezTo>
                  <a:pt x="57210" y="365591"/>
                  <a:pt x="61020" y="367496"/>
                  <a:pt x="63877" y="368448"/>
                </a:cubicBezTo>
                <a:cubicBezTo>
                  <a:pt x="78165" y="375116"/>
                  <a:pt x="91499" y="367496"/>
                  <a:pt x="90547" y="351303"/>
                </a:cubicBezTo>
                <a:cubicBezTo>
                  <a:pt x="90547" y="346541"/>
                  <a:pt x="87690" y="340826"/>
                  <a:pt x="87690" y="336063"/>
                </a:cubicBezTo>
                <a:cubicBezTo>
                  <a:pt x="87690" y="336063"/>
                  <a:pt x="88642" y="336063"/>
                  <a:pt x="89595" y="335111"/>
                </a:cubicBezTo>
                <a:cubicBezTo>
                  <a:pt x="92452" y="333206"/>
                  <a:pt x="95310" y="330348"/>
                  <a:pt x="97215" y="327491"/>
                </a:cubicBezTo>
                <a:cubicBezTo>
                  <a:pt x="108645" y="317013"/>
                  <a:pt x="108645" y="300821"/>
                  <a:pt x="92452" y="296058"/>
                </a:cubicBezTo>
                <a:close/>
                <a:moveTo>
                  <a:pt x="77212" y="319871"/>
                </a:moveTo>
                <a:cubicBezTo>
                  <a:pt x="70545" y="326538"/>
                  <a:pt x="66735" y="338921"/>
                  <a:pt x="69592" y="348446"/>
                </a:cubicBezTo>
                <a:cubicBezTo>
                  <a:pt x="68640" y="348446"/>
                  <a:pt x="68640" y="347493"/>
                  <a:pt x="67687" y="347493"/>
                </a:cubicBezTo>
                <a:cubicBezTo>
                  <a:pt x="62924" y="344636"/>
                  <a:pt x="58162" y="341778"/>
                  <a:pt x="52447" y="341778"/>
                </a:cubicBezTo>
                <a:cubicBezTo>
                  <a:pt x="46732" y="341778"/>
                  <a:pt x="41970" y="344636"/>
                  <a:pt x="37207" y="347493"/>
                </a:cubicBezTo>
                <a:cubicBezTo>
                  <a:pt x="37207" y="347493"/>
                  <a:pt x="36254" y="347493"/>
                  <a:pt x="35302" y="348446"/>
                </a:cubicBezTo>
                <a:cubicBezTo>
                  <a:pt x="39112" y="338921"/>
                  <a:pt x="34349" y="326538"/>
                  <a:pt x="27682" y="319871"/>
                </a:cubicBezTo>
                <a:cubicBezTo>
                  <a:pt x="26729" y="318918"/>
                  <a:pt x="25777" y="317013"/>
                  <a:pt x="23872" y="316061"/>
                </a:cubicBezTo>
                <a:cubicBezTo>
                  <a:pt x="27682" y="315108"/>
                  <a:pt x="33397" y="314156"/>
                  <a:pt x="34349" y="314156"/>
                </a:cubicBezTo>
                <a:cubicBezTo>
                  <a:pt x="40065" y="312251"/>
                  <a:pt x="42922" y="310346"/>
                  <a:pt x="46732" y="305583"/>
                </a:cubicBezTo>
                <a:cubicBezTo>
                  <a:pt x="48637" y="302726"/>
                  <a:pt x="49590" y="299868"/>
                  <a:pt x="51495" y="297011"/>
                </a:cubicBezTo>
                <a:cubicBezTo>
                  <a:pt x="51495" y="297011"/>
                  <a:pt x="51495" y="296058"/>
                  <a:pt x="52447" y="296058"/>
                </a:cubicBezTo>
                <a:cubicBezTo>
                  <a:pt x="56257" y="304631"/>
                  <a:pt x="60067" y="312251"/>
                  <a:pt x="69592" y="315108"/>
                </a:cubicBezTo>
                <a:cubicBezTo>
                  <a:pt x="71497" y="316061"/>
                  <a:pt x="76260" y="317013"/>
                  <a:pt x="80070" y="317013"/>
                </a:cubicBezTo>
                <a:cubicBezTo>
                  <a:pt x="80070" y="317013"/>
                  <a:pt x="78165" y="318918"/>
                  <a:pt x="77212" y="319871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C6F9E0E-3CF4-D0E0-4FA3-A0FDD7B7CEA4}"/>
              </a:ext>
            </a:extLst>
          </p:cNvPr>
          <p:cNvSpPr/>
          <p:nvPr/>
        </p:nvSpPr>
        <p:spPr>
          <a:xfrm>
            <a:off x="1055722" y="5663153"/>
            <a:ext cx="100954" cy="100955"/>
          </a:xfrm>
          <a:custGeom>
            <a:avLst/>
            <a:gdLst>
              <a:gd name="connsiteX0" fmla="*/ 27622 w 55244"/>
              <a:gd name="connsiteY0" fmla="*/ 0 h 55245"/>
              <a:gd name="connsiteX1" fmla="*/ 0 w 55244"/>
              <a:gd name="connsiteY1" fmla="*/ 27623 h 55245"/>
              <a:gd name="connsiteX2" fmla="*/ 27622 w 55244"/>
              <a:gd name="connsiteY2" fmla="*/ 55245 h 55245"/>
              <a:gd name="connsiteX3" fmla="*/ 55245 w 55244"/>
              <a:gd name="connsiteY3" fmla="*/ 27623 h 55245"/>
              <a:gd name="connsiteX4" fmla="*/ 27622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2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3"/>
                  <a:pt x="12382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5245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E9807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BC7E443-9AB6-C050-9125-AD3A9D8678A6}"/>
              </a:ext>
            </a:extLst>
          </p:cNvPr>
          <p:cNvSpPr/>
          <p:nvPr/>
        </p:nvSpPr>
        <p:spPr>
          <a:xfrm>
            <a:off x="10273412" y="5239338"/>
            <a:ext cx="100954" cy="100954"/>
          </a:xfrm>
          <a:custGeom>
            <a:avLst/>
            <a:gdLst>
              <a:gd name="connsiteX0" fmla="*/ 55245 w 55244"/>
              <a:gd name="connsiteY0" fmla="*/ 27623 h 55244"/>
              <a:gd name="connsiteX1" fmla="*/ 27623 w 55244"/>
              <a:gd name="connsiteY1" fmla="*/ 55245 h 55244"/>
              <a:gd name="connsiteX2" fmla="*/ 0 w 55244"/>
              <a:gd name="connsiteY2" fmla="*/ 27623 h 55244"/>
              <a:gd name="connsiteX3" fmla="*/ 27623 w 55244"/>
              <a:gd name="connsiteY3" fmla="*/ 0 h 55244"/>
              <a:gd name="connsiteX4" fmla="*/ 55245 w 55244"/>
              <a:gd name="connsiteY4" fmla="*/ 27623 h 5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4">
                <a:moveTo>
                  <a:pt x="55245" y="27623"/>
                </a:moveTo>
                <a:cubicBezTo>
                  <a:pt x="55245" y="42878"/>
                  <a:pt x="42878" y="55245"/>
                  <a:pt x="27623" y="55245"/>
                </a:cubicBezTo>
                <a:cubicBezTo>
                  <a:pt x="12367" y="55245"/>
                  <a:pt x="0" y="42878"/>
                  <a:pt x="0" y="27623"/>
                </a:cubicBezTo>
                <a:cubicBezTo>
                  <a:pt x="0" y="12367"/>
                  <a:pt x="12367" y="0"/>
                  <a:pt x="27623" y="0"/>
                </a:cubicBezTo>
                <a:cubicBezTo>
                  <a:pt x="42878" y="0"/>
                  <a:pt x="55245" y="12367"/>
                  <a:pt x="55245" y="27623"/>
                </a:cubicBezTo>
                <a:close/>
              </a:path>
            </a:pathLst>
          </a:custGeom>
          <a:solidFill>
            <a:srgbClr val="4D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" name="图形 1">
            <a:extLst>
              <a:ext uri="{FF2B5EF4-FFF2-40B4-BE49-F238E27FC236}">
                <a16:creationId xmlns:a16="http://schemas.microsoft.com/office/drawing/2014/main" id="{91CDD7A4-6012-A1F7-2B85-34C5EE513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62" y="1509881"/>
            <a:ext cx="4264401" cy="42644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124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8">
            <a:extLst>
              <a:ext uri="{FF2B5EF4-FFF2-40B4-BE49-F238E27FC236}">
                <a16:creationId xmlns:a16="http://schemas.microsoft.com/office/drawing/2014/main" id="{0F02D61E-8FCF-62FD-83DE-2B57AB2A9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5036" y="1522887"/>
            <a:ext cx="4387092" cy="4387090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C8822A-FD7A-02C3-535D-C90B8EF8D189}"/>
              </a:ext>
            </a:extLst>
          </p:cNvPr>
          <p:cNvSpPr txBox="1"/>
          <p:nvPr/>
        </p:nvSpPr>
        <p:spPr>
          <a:xfrm>
            <a:off x="772846" y="4019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 dirty="0">
                <a:solidFill>
                  <a:srgbClr val="222222"/>
                </a:solidFill>
              </a:rPr>
              <a:t>个人情况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67EE0-C977-4DF9-0F44-A8F76890CEEF}"/>
              </a:ext>
            </a:extLst>
          </p:cNvPr>
          <p:cNvSpPr txBox="1"/>
          <p:nvPr/>
        </p:nvSpPr>
        <p:spPr>
          <a:xfrm>
            <a:off x="772846" y="894336"/>
            <a:ext cx="2478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PERSONAL CIRCUMSTANCES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88884D-54C7-2583-1E70-6F27DB9133A8}"/>
              </a:ext>
            </a:extLst>
          </p:cNvPr>
          <p:cNvSpPr txBox="1"/>
          <p:nvPr/>
        </p:nvSpPr>
        <p:spPr>
          <a:xfrm>
            <a:off x="861901" y="2461578"/>
            <a:ext cx="4924945" cy="13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9F67F5-20FF-D3B1-67B5-445DF156688F}"/>
              </a:ext>
            </a:extLst>
          </p:cNvPr>
          <p:cNvSpPr txBox="1"/>
          <p:nvPr/>
        </p:nvSpPr>
        <p:spPr>
          <a:xfrm>
            <a:off x="861902" y="1980503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600"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rgbClr val="222222"/>
                </a:solidFill>
              </a:rPr>
              <a:t>自我介绍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92EAC80-8118-9377-461C-E6E5218D6B78}"/>
              </a:ext>
            </a:extLst>
          </p:cNvPr>
          <p:cNvSpPr/>
          <p:nvPr/>
        </p:nvSpPr>
        <p:spPr>
          <a:xfrm>
            <a:off x="6843013" y="1313255"/>
            <a:ext cx="1247520" cy="1247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FB6586-5F5A-AC39-8300-5E4C73EC7498}"/>
              </a:ext>
            </a:extLst>
          </p:cNvPr>
          <p:cNvSpPr txBox="1"/>
          <p:nvPr/>
        </p:nvSpPr>
        <p:spPr>
          <a:xfrm>
            <a:off x="7066664" y="1521517"/>
            <a:ext cx="80021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600"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人生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格言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6DA97D-1EBE-A8FE-A4E9-B171B034B350}"/>
              </a:ext>
            </a:extLst>
          </p:cNvPr>
          <p:cNvSpPr/>
          <p:nvPr/>
        </p:nvSpPr>
        <p:spPr>
          <a:xfrm>
            <a:off x="1337696" y="4054526"/>
            <a:ext cx="1358064" cy="385234"/>
          </a:xfrm>
          <a:prstGeom prst="rect">
            <a:avLst/>
          </a:prstGeom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buClr>
                <a:srgbClr val="2B6552"/>
              </a:buClr>
              <a:buSzPct val="120000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n-ea"/>
                <a:sym typeface="+mn-lt"/>
              </a:rPr>
              <a:t>姓名：稻小壳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E33691-FEE3-E25B-EEA8-7E8E80C7404A}"/>
              </a:ext>
            </a:extLst>
          </p:cNvPr>
          <p:cNvSpPr/>
          <p:nvPr/>
        </p:nvSpPr>
        <p:spPr>
          <a:xfrm>
            <a:off x="3467114" y="4054526"/>
            <a:ext cx="1266693" cy="385234"/>
          </a:xfrm>
          <a:prstGeom prst="rect">
            <a:avLst/>
          </a:prstGeom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30000"/>
              </a:lnSpc>
              <a:spcBef>
                <a:spcPts val="1200"/>
              </a:spcBef>
              <a:buClr>
                <a:srgbClr val="2B6552"/>
              </a:buClr>
              <a:buSzPct val="120000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n-ea"/>
                <a:sym typeface="+mn-lt"/>
              </a:rPr>
              <a:t>年龄： 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n-ea"/>
                <a:sym typeface="+mn-lt"/>
              </a:rPr>
              <a:t>25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n-ea"/>
                <a:sym typeface="+mn-lt"/>
              </a:rPr>
              <a:t>岁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BDE630E-A5E6-E182-1231-968374C39C30}"/>
              </a:ext>
            </a:extLst>
          </p:cNvPr>
          <p:cNvSpPr/>
          <p:nvPr/>
        </p:nvSpPr>
        <p:spPr>
          <a:xfrm>
            <a:off x="1055432" y="4164482"/>
            <a:ext cx="128711" cy="128711"/>
          </a:xfrm>
          <a:prstGeom prst="ellipse">
            <a:avLst/>
          </a:prstGeom>
          <a:ln w="60325">
            <a:solidFill>
              <a:schemeClr val="accent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811DC52-ECC5-5672-FE06-6D73A2B411EA}"/>
              </a:ext>
            </a:extLst>
          </p:cNvPr>
          <p:cNvSpPr/>
          <p:nvPr/>
        </p:nvSpPr>
        <p:spPr>
          <a:xfrm>
            <a:off x="3260017" y="4164482"/>
            <a:ext cx="128711" cy="128711"/>
          </a:xfrm>
          <a:prstGeom prst="ellipse">
            <a:avLst/>
          </a:prstGeom>
          <a:ln w="60325">
            <a:solidFill>
              <a:schemeClr val="accent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10B5C8D-745C-EBAB-113D-58867E8933FC}"/>
              </a:ext>
            </a:extLst>
          </p:cNvPr>
          <p:cNvSpPr/>
          <p:nvPr/>
        </p:nvSpPr>
        <p:spPr>
          <a:xfrm>
            <a:off x="1337696" y="4659187"/>
            <a:ext cx="1358064" cy="385234"/>
          </a:xfrm>
          <a:prstGeom prst="rect">
            <a:avLst/>
          </a:prstGeom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buClr>
                <a:srgbClr val="2B6552"/>
              </a:buClr>
              <a:buSzPct val="120000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n-ea"/>
                <a:sym typeface="+mn-lt"/>
              </a:rPr>
              <a:t>学历：研究生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5FE3BFC-6625-5F43-F17D-6A46E8273075}"/>
              </a:ext>
            </a:extLst>
          </p:cNvPr>
          <p:cNvSpPr/>
          <p:nvPr/>
        </p:nvSpPr>
        <p:spPr>
          <a:xfrm>
            <a:off x="1055432" y="4769143"/>
            <a:ext cx="128711" cy="128711"/>
          </a:xfrm>
          <a:prstGeom prst="ellipse">
            <a:avLst/>
          </a:prstGeom>
          <a:ln w="60325">
            <a:solidFill>
              <a:schemeClr val="accent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32DAD0-9619-4D06-818E-20A115ECCD34}"/>
              </a:ext>
            </a:extLst>
          </p:cNvPr>
          <p:cNvSpPr/>
          <p:nvPr/>
        </p:nvSpPr>
        <p:spPr>
          <a:xfrm>
            <a:off x="3444672" y="4659187"/>
            <a:ext cx="1614545" cy="385234"/>
          </a:xfrm>
          <a:prstGeom prst="rect">
            <a:avLst/>
          </a:prstGeom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30000"/>
              </a:lnSpc>
              <a:spcBef>
                <a:spcPts val="1200"/>
              </a:spcBef>
              <a:buClr>
                <a:srgbClr val="2B6552"/>
              </a:buClr>
              <a:buSzPct val="120000"/>
            </a:pP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n-ea"/>
                <a:sym typeface="+mn-lt"/>
              </a:rPr>
              <a:t>政治面貌： 党员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5DB0B9E-0A23-4309-20D1-BB71C04ACE2F}"/>
              </a:ext>
            </a:extLst>
          </p:cNvPr>
          <p:cNvSpPr/>
          <p:nvPr/>
        </p:nvSpPr>
        <p:spPr>
          <a:xfrm>
            <a:off x="3260017" y="4769143"/>
            <a:ext cx="128711" cy="128711"/>
          </a:xfrm>
          <a:prstGeom prst="ellipse">
            <a:avLst/>
          </a:prstGeom>
          <a:ln w="60325">
            <a:solidFill>
              <a:schemeClr val="accent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B507645-7C2D-4016-D0D2-F7E51EFCD7B3}"/>
              </a:ext>
            </a:extLst>
          </p:cNvPr>
          <p:cNvSpPr/>
          <p:nvPr/>
        </p:nvSpPr>
        <p:spPr>
          <a:xfrm>
            <a:off x="1334183" y="5263848"/>
            <a:ext cx="2640466" cy="385234"/>
          </a:xfrm>
          <a:prstGeom prst="rect">
            <a:avLst/>
          </a:prstGeom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buClr>
                <a:srgbClr val="2B6552"/>
              </a:buClr>
              <a:buSzPct val="120000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n-ea"/>
                <a:sym typeface="+mn-lt"/>
              </a:rPr>
              <a:t>毕业院校： 稻壳大学计算系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D98BEEE-A635-390D-4CB8-0BAB232926B4}"/>
              </a:ext>
            </a:extLst>
          </p:cNvPr>
          <p:cNvSpPr/>
          <p:nvPr/>
        </p:nvSpPr>
        <p:spPr>
          <a:xfrm>
            <a:off x="1055432" y="5373804"/>
            <a:ext cx="128711" cy="128711"/>
          </a:xfrm>
          <a:prstGeom prst="ellipse">
            <a:avLst/>
          </a:prstGeom>
          <a:ln w="60325">
            <a:solidFill>
              <a:schemeClr val="accent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15E3751-989F-90F2-3A11-2E7BFCD7216A}"/>
              </a:ext>
            </a:extLst>
          </p:cNvPr>
          <p:cNvSpPr/>
          <p:nvPr/>
        </p:nvSpPr>
        <p:spPr>
          <a:xfrm>
            <a:off x="1334183" y="5867062"/>
            <a:ext cx="1614545" cy="385234"/>
          </a:xfrm>
          <a:prstGeom prst="rect">
            <a:avLst/>
          </a:prstGeom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buClr>
                <a:srgbClr val="2B6552"/>
              </a:buClr>
              <a:buSzPct val="120000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n-ea"/>
                <a:sym typeface="+mn-lt"/>
              </a:rPr>
              <a:t>专业： 平面设计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8A0E51D-F19E-9342-FD84-C07F7D5AAD11}"/>
              </a:ext>
            </a:extLst>
          </p:cNvPr>
          <p:cNvSpPr/>
          <p:nvPr/>
        </p:nvSpPr>
        <p:spPr>
          <a:xfrm>
            <a:off x="1055432" y="5977018"/>
            <a:ext cx="128711" cy="128711"/>
          </a:xfrm>
          <a:prstGeom prst="ellipse">
            <a:avLst/>
          </a:prstGeom>
          <a:ln w="60325">
            <a:solidFill>
              <a:schemeClr val="accent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7B5CB8E-0A80-B101-9C85-251E606570E5}"/>
              </a:ext>
            </a:extLst>
          </p:cNvPr>
          <p:cNvSpPr txBox="1"/>
          <p:nvPr/>
        </p:nvSpPr>
        <p:spPr>
          <a:xfrm>
            <a:off x="6114283" y="6059679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1600" dirty="0">
                <a:solidFill>
                  <a:schemeClr val="accent1"/>
                </a:solidFill>
              </a:rPr>
              <a:t>人生就像一盒巧克力，你永远不知道下一块会是什么味道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4FF7D52-0FB3-582D-2571-DD7368CF52FC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1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972596E-9915-015D-3B70-2B9F03B8F8C1}"/>
              </a:ext>
            </a:extLst>
          </p:cNvPr>
          <p:cNvSpPr txBox="1"/>
          <p:nvPr/>
        </p:nvSpPr>
        <p:spPr>
          <a:xfrm>
            <a:off x="772846" y="3961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 dirty="0">
                <a:solidFill>
                  <a:srgbClr val="222222"/>
                </a:solidFill>
              </a:rPr>
              <a:t>个人情况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8892C2-A71E-1D07-AE02-E4FEFB495B02}"/>
              </a:ext>
            </a:extLst>
          </p:cNvPr>
          <p:cNvSpPr txBox="1"/>
          <p:nvPr/>
        </p:nvSpPr>
        <p:spPr>
          <a:xfrm>
            <a:off x="772846" y="888523"/>
            <a:ext cx="2478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PERSONAL CIRCUMSTANCES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C9904E-42A3-2A36-5CF1-691D15DFFFF7}"/>
              </a:ext>
            </a:extLst>
          </p:cNvPr>
          <p:cNvSpPr txBox="1"/>
          <p:nvPr/>
        </p:nvSpPr>
        <p:spPr>
          <a:xfrm>
            <a:off x="839788" y="2499152"/>
            <a:ext cx="4353021" cy="95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C8AA32-6A24-A974-7D65-D46B925EEF40}"/>
              </a:ext>
            </a:extLst>
          </p:cNvPr>
          <p:cNvSpPr txBox="1"/>
          <p:nvPr/>
        </p:nvSpPr>
        <p:spPr>
          <a:xfrm>
            <a:off x="839788" y="2018077"/>
            <a:ext cx="20313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600"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rgbClr val="222222"/>
                </a:solidFill>
              </a:rPr>
              <a:t>专业学习情况</a:t>
            </a:r>
          </a:p>
        </p:txBody>
      </p:sp>
      <p:pic>
        <p:nvPicPr>
          <p:cNvPr id="7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9CFACF11-CB45-93A8-0F65-2FBC6D2C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34" y="2747748"/>
            <a:ext cx="3860558" cy="2753379"/>
          </a:xfrm>
          <a:prstGeom prst="rect">
            <a:avLst/>
          </a:prstGeom>
          <a:ln>
            <a:solidFill>
              <a:schemeClr val="accent5"/>
            </a:solidFill>
          </a:ln>
          <a:effectLst>
            <a:reflection blurRad="6350" stA="39000" endPos="35000" dir="5400000" sy="-100000" algn="bl" rotWithShape="0"/>
          </a:effectLst>
          <a:scene3d>
            <a:camera prst="perspectiveLeft">
              <a:rot lat="0" lon="1800000" rev="0"/>
            </a:camera>
            <a:lightRig rig="contrasting" dir="t"/>
          </a:scene3d>
        </p:spPr>
      </p:pic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1765AE6F-6C3E-71D9-3FA0-B35EEBAC8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3" t="3031" r="19407" b="10330"/>
          <a:stretch/>
        </p:blipFill>
        <p:spPr>
          <a:xfrm>
            <a:off x="6237089" y="2016939"/>
            <a:ext cx="2608660" cy="3616226"/>
          </a:xfrm>
          <a:prstGeom prst="rect">
            <a:avLst/>
          </a:prstGeom>
          <a:ln>
            <a:solidFill>
              <a:schemeClr val="accent5"/>
            </a:solidFill>
          </a:ln>
          <a:effectLst>
            <a:reflection blurRad="6350" stA="39000" endPos="35000" dir="5400000" sy="-100000" algn="bl" rotWithShape="0"/>
          </a:effectLst>
          <a:scene3d>
            <a:camera prst="perspectiveLeft">
              <a:rot lat="0" lon="1800000" rev="0"/>
            </a:camera>
            <a:lightRig rig="contrasting" dir="t"/>
          </a:scene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42A802B-6FED-60DC-7163-6994DD08916A}"/>
              </a:ext>
            </a:extLst>
          </p:cNvPr>
          <p:cNvSpPr txBox="1"/>
          <p:nvPr/>
        </p:nvSpPr>
        <p:spPr>
          <a:xfrm>
            <a:off x="839788" y="3771354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600"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rgbClr val="222222"/>
                </a:solidFill>
              </a:rPr>
              <a:t>获奖情况</a:t>
            </a:r>
          </a:p>
        </p:txBody>
      </p:sp>
      <p:sp>
        <p:nvSpPr>
          <p:cNvPr id="10" name="Rectangle 28">
            <a:extLst>
              <a:ext uri="{FF2B5EF4-FFF2-40B4-BE49-F238E27FC236}">
                <a16:creationId xmlns:a16="http://schemas.microsoft.com/office/drawing/2014/main" id="{884CC215-4B02-58EE-8DDE-579B676D0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415" y="4429699"/>
            <a:ext cx="11079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171700" algn="l"/>
                <a:tab pos="5054600" algn="l"/>
              </a:tabLst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2"/>
              </a:rPr>
              <a:t>学校优秀</a:t>
            </a:r>
            <a:endParaRPr lang="en-US" altLang="zh-CN" dirty="0">
              <a:solidFill>
                <a:schemeClr val="accent1"/>
              </a:solidFill>
              <a:latin typeface="+mj-ea"/>
              <a:ea typeface="+mj-ea"/>
              <a:cs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171700" algn="l"/>
                <a:tab pos="5054600" algn="l"/>
              </a:tabLst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2"/>
              </a:rPr>
              <a:t>毕业生</a:t>
            </a:r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708E3761-073D-3DCB-8181-5E5BC954B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254" y="4429699"/>
            <a:ext cx="13388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171700" algn="l"/>
                <a:tab pos="5054600" algn="l"/>
              </a:tabLst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2"/>
              </a:rPr>
              <a:t>获得校</a:t>
            </a:r>
            <a:endParaRPr lang="en-US" altLang="zh-CN" dirty="0">
              <a:solidFill>
                <a:schemeClr val="accent1"/>
              </a:solidFill>
              <a:latin typeface="+mj-ea"/>
              <a:ea typeface="+mj-ea"/>
              <a:cs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171700" algn="l"/>
                <a:tab pos="5054600" algn="l"/>
              </a:tabLst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2"/>
              </a:rPr>
              <a:t>一等奖学金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9BBF675-FFC2-315F-25AE-EE6177FC4CB6}"/>
              </a:ext>
            </a:extLst>
          </p:cNvPr>
          <p:cNvGrpSpPr/>
          <p:nvPr/>
        </p:nvGrpSpPr>
        <p:grpSpPr>
          <a:xfrm>
            <a:off x="1861113" y="4504671"/>
            <a:ext cx="791530" cy="697335"/>
            <a:chOff x="5548312" y="2947796"/>
            <a:chExt cx="1094136" cy="963930"/>
          </a:xfrm>
          <a:solidFill>
            <a:srgbClr val="EEC100"/>
          </a:solidFill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CBFD3F9-0804-2C74-25DC-9E78D491A71F}"/>
                </a:ext>
              </a:extLst>
            </p:cNvPr>
            <p:cNvGrpSpPr/>
            <p:nvPr/>
          </p:nvGrpSpPr>
          <p:grpSpPr>
            <a:xfrm>
              <a:off x="5548312" y="2947796"/>
              <a:ext cx="1094136" cy="963930"/>
              <a:chOff x="5548312" y="2947796"/>
              <a:chExt cx="1094136" cy="963930"/>
            </a:xfrm>
            <a:grpFill/>
          </p:grpSpPr>
          <p:grpSp>
            <p:nvGrpSpPr>
              <p:cNvPr id="15" name="图形 506">
                <a:extLst>
                  <a:ext uri="{FF2B5EF4-FFF2-40B4-BE49-F238E27FC236}">
                    <a16:creationId xmlns:a16="http://schemas.microsoft.com/office/drawing/2014/main" id="{5A03EB71-CD29-2A97-B5F1-257D59F1459F}"/>
                  </a:ext>
                </a:extLst>
              </p:cNvPr>
              <p:cNvGrpSpPr/>
              <p:nvPr/>
            </p:nvGrpSpPr>
            <p:grpSpPr>
              <a:xfrm>
                <a:off x="5548312" y="2947796"/>
                <a:ext cx="1094136" cy="963930"/>
                <a:chOff x="5548312" y="2947796"/>
                <a:chExt cx="1094136" cy="963930"/>
              </a:xfrm>
              <a:grpFill/>
            </p:grpSpPr>
            <p:sp>
              <p:nvSpPr>
                <p:cNvPr id="17" name="图形 506">
                  <a:extLst>
                    <a:ext uri="{FF2B5EF4-FFF2-40B4-BE49-F238E27FC236}">
                      <a16:creationId xmlns:a16="http://schemas.microsoft.com/office/drawing/2014/main" id="{7C1BDC96-E69A-2326-D2C6-A47C1192EA4D}"/>
                    </a:ext>
                  </a:extLst>
                </p:cNvPr>
                <p:cNvSpPr/>
                <p:nvPr/>
              </p:nvSpPr>
              <p:spPr>
                <a:xfrm>
                  <a:off x="6007284" y="3809149"/>
                  <a:ext cx="204634" cy="102577"/>
                </a:xfrm>
                <a:custGeom>
                  <a:avLst/>
                  <a:gdLst>
                    <a:gd name="connsiteX0" fmla="*/ 106717 w 204634"/>
                    <a:gd name="connsiteY0" fmla="*/ 73621 h 102577"/>
                    <a:gd name="connsiteX1" fmla="*/ 126910 w 204634"/>
                    <a:gd name="connsiteY1" fmla="*/ 72669 h 102577"/>
                    <a:gd name="connsiteX2" fmla="*/ 121671 w 204634"/>
                    <a:gd name="connsiteY2" fmla="*/ 67049 h 102577"/>
                    <a:gd name="connsiteX3" fmla="*/ 154437 w 204634"/>
                    <a:gd name="connsiteY3" fmla="*/ 76669 h 102577"/>
                    <a:gd name="connsiteX4" fmla="*/ 115956 w 204634"/>
                    <a:gd name="connsiteY4" fmla="*/ 58381 h 102577"/>
                    <a:gd name="connsiteX5" fmla="*/ 111480 w 204634"/>
                    <a:gd name="connsiteY5" fmla="*/ 56572 h 102577"/>
                    <a:gd name="connsiteX6" fmla="*/ 83286 w 204634"/>
                    <a:gd name="connsiteY6" fmla="*/ 30187 h 102577"/>
                    <a:gd name="connsiteX7" fmla="*/ 44900 w 204634"/>
                    <a:gd name="connsiteY7" fmla="*/ 5137 h 102577"/>
                    <a:gd name="connsiteX8" fmla="*/ 24135 w 204634"/>
                    <a:gd name="connsiteY8" fmla="*/ 88 h 102577"/>
                    <a:gd name="connsiteX9" fmla="*/ 799 w 204634"/>
                    <a:gd name="connsiteY9" fmla="*/ 2565 h 102577"/>
                    <a:gd name="connsiteX10" fmla="*/ 16896 w 204634"/>
                    <a:gd name="connsiteY10" fmla="*/ 45237 h 102577"/>
                    <a:gd name="connsiteX11" fmla="*/ 41757 w 204634"/>
                    <a:gd name="connsiteY11" fmla="*/ 60953 h 102577"/>
                    <a:gd name="connsiteX12" fmla="*/ 43090 w 204634"/>
                    <a:gd name="connsiteY12" fmla="*/ 62763 h 102577"/>
                    <a:gd name="connsiteX13" fmla="*/ 72903 w 204634"/>
                    <a:gd name="connsiteY13" fmla="*/ 84670 h 102577"/>
                    <a:gd name="connsiteX14" fmla="*/ 107193 w 204634"/>
                    <a:gd name="connsiteY14" fmla="*/ 97624 h 102577"/>
                    <a:gd name="connsiteX15" fmla="*/ 121671 w 204634"/>
                    <a:gd name="connsiteY15" fmla="*/ 102387 h 102577"/>
                    <a:gd name="connsiteX16" fmla="*/ 108432 w 204634"/>
                    <a:gd name="connsiteY16" fmla="*/ 94862 h 102577"/>
                    <a:gd name="connsiteX17" fmla="*/ 75570 w 204634"/>
                    <a:gd name="connsiteY17" fmla="*/ 79241 h 102577"/>
                    <a:gd name="connsiteX18" fmla="*/ 50043 w 204634"/>
                    <a:gd name="connsiteY18" fmla="*/ 64382 h 102577"/>
                    <a:gd name="connsiteX19" fmla="*/ 61664 w 204634"/>
                    <a:gd name="connsiteY19" fmla="*/ 67906 h 102577"/>
                    <a:gd name="connsiteX20" fmla="*/ 87286 w 204634"/>
                    <a:gd name="connsiteY20" fmla="*/ 72478 h 102577"/>
                    <a:gd name="connsiteX21" fmla="*/ 97097 w 204634"/>
                    <a:gd name="connsiteY21" fmla="*/ 76479 h 102577"/>
                    <a:gd name="connsiteX22" fmla="*/ 172630 w 204634"/>
                    <a:gd name="connsiteY22" fmla="*/ 96672 h 102577"/>
                    <a:gd name="connsiteX23" fmla="*/ 204634 w 204634"/>
                    <a:gd name="connsiteY23" fmla="*/ 102577 h 102577"/>
                    <a:gd name="connsiteX24" fmla="*/ 173583 w 204634"/>
                    <a:gd name="connsiteY24" fmla="*/ 93814 h 102577"/>
                    <a:gd name="connsiteX25" fmla="*/ 106717 w 204634"/>
                    <a:gd name="connsiteY25" fmla="*/ 73621 h 102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4634" h="102577">
                      <a:moveTo>
                        <a:pt x="106717" y="73621"/>
                      </a:moveTo>
                      <a:cubicBezTo>
                        <a:pt x="118814" y="73717"/>
                        <a:pt x="126910" y="72669"/>
                        <a:pt x="126910" y="72669"/>
                      </a:cubicBezTo>
                      <a:cubicBezTo>
                        <a:pt x="126910" y="72669"/>
                        <a:pt x="125005" y="70573"/>
                        <a:pt x="121671" y="67049"/>
                      </a:cubicBezTo>
                      <a:cubicBezTo>
                        <a:pt x="139959" y="73717"/>
                        <a:pt x="154437" y="76574"/>
                        <a:pt x="154437" y="76669"/>
                      </a:cubicBezTo>
                      <a:cubicBezTo>
                        <a:pt x="154437" y="76669"/>
                        <a:pt x="137673" y="67240"/>
                        <a:pt x="115956" y="58381"/>
                      </a:cubicBezTo>
                      <a:cubicBezTo>
                        <a:pt x="114432" y="57715"/>
                        <a:pt x="112908" y="57143"/>
                        <a:pt x="111480" y="56572"/>
                      </a:cubicBezTo>
                      <a:cubicBezTo>
                        <a:pt x="103764" y="48761"/>
                        <a:pt x="94049" y="39331"/>
                        <a:pt x="83286" y="30187"/>
                      </a:cubicBezTo>
                      <a:cubicBezTo>
                        <a:pt x="71284" y="20186"/>
                        <a:pt x="58330" y="10756"/>
                        <a:pt x="44900" y="5137"/>
                      </a:cubicBezTo>
                      <a:cubicBezTo>
                        <a:pt x="38137" y="2374"/>
                        <a:pt x="31374" y="755"/>
                        <a:pt x="24135" y="88"/>
                      </a:cubicBezTo>
                      <a:cubicBezTo>
                        <a:pt x="16896" y="-293"/>
                        <a:pt x="9467" y="565"/>
                        <a:pt x="799" y="2565"/>
                      </a:cubicBezTo>
                      <a:cubicBezTo>
                        <a:pt x="-2535" y="19234"/>
                        <a:pt x="4895" y="34283"/>
                        <a:pt x="16896" y="45237"/>
                      </a:cubicBezTo>
                      <a:cubicBezTo>
                        <a:pt x="23945" y="51809"/>
                        <a:pt x="32613" y="56953"/>
                        <a:pt x="41757" y="60953"/>
                      </a:cubicBezTo>
                      <a:cubicBezTo>
                        <a:pt x="42233" y="61620"/>
                        <a:pt x="42614" y="62191"/>
                        <a:pt x="43090" y="62763"/>
                      </a:cubicBezTo>
                      <a:cubicBezTo>
                        <a:pt x="49281" y="70192"/>
                        <a:pt x="59854" y="78479"/>
                        <a:pt x="72903" y="84670"/>
                      </a:cubicBezTo>
                      <a:cubicBezTo>
                        <a:pt x="85857" y="90957"/>
                        <a:pt x="98335" y="94767"/>
                        <a:pt x="107193" y="97624"/>
                      </a:cubicBezTo>
                      <a:lnTo>
                        <a:pt x="121671" y="102387"/>
                      </a:lnTo>
                      <a:cubicBezTo>
                        <a:pt x="121671" y="102387"/>
                        <a:pt x="116814" y="99148"/>
                        <a:pt x="108432" y="94862"/>
                      </a:cubicBezTo>
                      <a:cubicBezTo>
                        <a:pt x="100145" y="90576"/>
                        <a:pt x="88239" y="85432"/>
                        <a:pt x="75570" y="79241"/>
                      </a:cubicBezTo>
                      <a:cubicBezTo>
                        <a:pt x="65474" y="74479"/>
                        <a:pt x="56711" y="69335"/>
                        <a:pt x="50043" y="64382"/>
                      </a:cubicBezTo>
                      <a:cubicBezTo>
                        <a:pt x="53853" y="65716"/>
                        <a:pt x="57759" y="66859"/>
                        <a:pt x="61664" y="67906"/>
                      </a:cubicBezTo>
                      <a:cubicBezTo>
                        <a:pt x="70427" y="70192"/>
                        <a:pt x="79190" y="71621"/>
                        <a:pt x="87286" y="72478"/>
                      </a:cubicBezTo>
                      <a:cubicBezTo>
                        <a:pt x="90525" y="73907"/>
                        <a:pt x="93763" y="75241"/>
                        <a:pt x="97097" y="76479"/>
                      </a:cubicBezTo>
                      <a:cubicBezTo>
                        <a:pt x="125672" y="87528"/>
                        <a:pt x="153009" y="92767"/>
                        <a:pt x="172630" y="96672"/>
                      </a:cubicBezTo>
                      <a:lnTo>
                        <a:pt x="204634" y="102577"/>
                      </a:lnTo>
                      <a:cubicBezTo>
                        <a:pt x="204634" y="102577"/>
                        <a:pt x="192918" y="98958"/>
                        <a:pt x="173583" y="93814"/>
                      </a:cubicBezTo>
                      <a:cubicBezTo>
                        <a:pt x="155961" y="88957"/>
                        <a:pt x="132054" y="82956"/>
                        <a:pt x="106717" y="736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图形 506">
                  <a:extLst>
                    <a:ext uri="{FF2B5EF4-FFF2-40B4-BE49-F238E27FC236}">
                      <a16:creationId xmlns:a16="http://schemas.microsoft.com/office/drawing/2014/main" id="{EAD20BC4-E9E4-3BC3-81F0-B34E8902D3E5}"/>
                    </a:ext>
                  </a:extLst>
                </p:cNvPr>
                <p:cNvSpPr/>
                <p:nvPr/>
              </p:nvSpPr>
              <p:spPr>
                <a:xfrm>
                  <a:off x="6001606" y="3655884"/>
                  <a:ext cx="162305" cy="134305"/>
                </a:xfrm>
                <a:custGeom>
                  <a:avLst/>
                  <a:gdLst>
                    <a:gd name="connsiteX0" fmla="*/ 0 w 162305"/>
                    <a:gd name="connsiteY0" fmla="*/ 128112 h 134305"/>
                    <a:gd name="connsiteX1" fmla="*/ 5048 w 162305"/>
                    <a:gd name="connsiteY1" fmla="*/ 125826 h 134305"/>
                    <a:gd name="connsiteX2" fmla="*/ 19622 w 162305"/>
                    <a:gd name="connsiteY2" fmla="*/ 133351 h 134305"/>
                    <a:gd name="connsiteX3" fmla="*/ 40576 w 162305"/>
                    <a:gd name="connsiteY3" fmla="*/ 132779 h 134305"/>
                    <a:gd name="connsiteX4" fmla="*/ 79439 w 162305"/>
                    <a:gd name="connsiteY4" fmla="*/ 110776 h 134305"/>
                    <a:gd name="connsiteX5" fmla="*/ 115633 w 162305"/>
                    <a:gd name="connsiteY5" fmla="*/ 88107 h 134305"/>
                    <a:gd name="connsiteX6" fmla="*/ 143256 w 162305"/>
                    <a:gd name="connsiteY6" fmla="*/ 59437 h 134305"/>
                    <a:gd name="connsiteX7" fmla="*/ 151828 w 162305"/>
                    <a:gd name="connsiteY7" fmla="*/ 45149 h 134305"/>
                    <a:gd name="connsiteX8" fmla="*/ 141256 w 162305"/>
                    <a:gd name="connsiteY8" fmla="*/ 57722 h 134305"/>
                    <a:gd name="connsiteX9" fmla="*/ 112586 w 162305"/>
                    <a:gd name="connsiteY9" fmla="*/ 83535 h 134305"/>
                    <a:gd name="connsiteX10" fmla="*/ 90106 w 162305"/>
                    <a:gd name="connsiteY10" fmla="*/ 100394 h 134305"/>
                    <a:gd name="connsiteX11" fmla="*/ 107823 w 162305"/>
                    <a:gd name="connsiteY11" fmla="*/ 78582 h 134305"/>
                    <a:gd name="connsiteX12" fmla="*/ 115157 w 162305"/>
                    <a:gd name="connsiteY12" fmla="*/ 67247 h 134305"/>
                    <a:gd name="connsiteX13" fmla="*/ 115348 w 162305"/>
                    <a:gd name="connsiteY13" fmla="*/ 66961 h 134305"/>
                    <a:gd name="connsiteX14" fmla="*/ 147447 w 162305"/>
                    <a:gd name="connsiteY14" fmla="*/ 28480 h 134305"/>
                    <a:gd name="connsiteX15" fmla="*/ 162306 w 162305"/>
                    <a:gd name="connsiteY15" fmla="*/ 1 h 134305"/>
                    <a:gd name="connsiteX16" fmla="*/ 145256 w 162305"/>
                    <a:gd name="connsiteY16" fmla="*/ 26861 h 134305"/>
                    <a:gd name="connsiteX17" fmla="*/ 111538 w 162305"/>
                    <a:gd name="connsiteY17" fmla="*/ 63437 h 134305"/>
                    <a:gd name="connsiteX18" fmla="*/ 102299 w 162305"/>
                    <a:gd name="connsiteY18" fmla="*/ 64675 h 134305"/>
                    <a:gd name="connsiteX19" fmla="*/ 87440 w 162305"/>
                    <a:gd name="connsiteY19" fmla="*/ 67342 h 134305"/>
                    <a:gd name="connsiteX20" fmla="*/ 88487 w 162305"/>
                    <a:gd name="connsiteY20" fmla="*/ 66676 h 134305"/>
                    <a:gd name="connsiteX21" fmla="*/ 122396 w 162305"/>
                    <a:gd name="connsiteY21" fmla="*/ 37720 h 134305"/>
                    <a:gd name="connsiteX22" fmla="*/ 134207 w 162305"/>
                    <a:gd name="connsiteY22" fmla="*/ 23146 h 134305"/>
                    <a:gd name="connsiteX23" fmla="*/ 120682 w 162305"/>
                    <a:gd name="connsiteY23" fmla="*/ 35624 h 134305"/>
                    <a:gd name="connsiteX24" fmla="*/ 85820 w 162305"/>
                    <a:gd name="connsiteY24" fmla="*/ 61723 h 134305"/>
                    <a:gd name="connsiteX25" fmla="*/ 73533 w 162305"/>
                    <a:gd name="connsiteY25" fmla="*/ 70486 h 134305"/>
                    <a:gd name="connsiteX26" fmla="*/ 67532 w 162305"/>
                    <a:gd name="connsiteY26" fmla="*/ 72105 h 134305"/>
                    <a:gd name="connsiteX27" fmla="*/ 30004 w 162305"/>
                    <a:gd name="connsiteY27" fmla="*/ 88583 h 134305"/>
                    <a:gd name="connsiteX28" fmla="*/ 1429 w 162305"/>
                    <a:gd name="connsiteY28" fmla="*/ 122492 h 134305"/>
                    <a:gd name="connsiteX29" fmla="*/ 4286 w 162305"/>
                    <a:gd name="connsiteY29" fmla="*/ 125445 h 134305"/>
                    <a:gd name="connsiteX30" fmla="*/ 0 w 162305"/>
                    <a:gd name="connsiteY30" fmla="*/ 128112 h 13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2305" h="134305">
                      <a:moveTo>
                        <a:pt x="0" y="128112"/>
                      </a:moveTo>
                      <a:cubicBezTo>
                        <a:pt x="0" y="128112"/>
                        <a:pt x="1810" y="127255"/>
                        <a:pt x="5048" y="125826"/>
                      </a:cubicBezTo>
                      <a:cubicBezTo>
                        <a:pt x="9430" y="129636"/>
                        <a:pt x="14383" y="132208"/>
                        <a:pt x="19622" y="133351"/>
                      </a:cubicBezTo>
                      <a:cubicBezTo>
                        <a:pt x="26384" y="134875"/>
                        <a:pt x="33528" y="134494"/>
                        <a:pt x="40576" y="132779"/>
                      </a:cubicBezTo>
                      <a:cubicBezTo>
                        <a:pt x="54388" y="129541"/>
                        <a:pt x="68008" y="120778"/>
                        <a:pt x="79439" y="110776"/>
                      </a:cubicBezTo>
                      <a:cubicBezTo>
                        <a:pt x="88392" y="106300"/>
                        <a:pt x="101632" y="98965"/>
                        <a:pt x="115633" y="88107"/>
                      </a:cubicBezTo>
                      <a:cubicBezTo>
                        <a:pt x="127730" y="78677"/>
                        <a:pt x="137350" y="67914"/>
                        <a:pt x="143256" y="59437"/>
                      </a:cubicBezTo>
                      <a:cubicBezTo>
                        <a:pt x="149257" y="51055"/>
                        <a:pt x="151733" y="45149"/>
                        <a:pt x="151828" y="45149"/>
                      </a:cubicBezTo>
                      <a:cubicBezTo>
                        <a:pt x="151828" y="45054"/>
                        <a:pt x="148114" y="50293"/>
                        <a:pt x="141256" y="57722"/>
                      </a:cubicBezTo>
                      <a:cubicBezTo>
                        <a:pt x="134493" y="65056"/>
                        <a:pt x="124397" y="74200"/>
                        <a:pt x="112586" y="83535"/>
                      </a:cubicBezTo>
                      <a:cubicBezTo>
                        <a:pt x="104489" y="89821"/>
                        <a:pt x="96774" y="95632"/>
                        <a:pt x="90106" y="100394"/>
                      </a:cubicBezTo>
                      <a:cubicBezTo>
                        <a:pt x="97346" y="92774"/>
                        <a:pt x="103346" y="84964"/>
                        <a:pt x="107823" y="78582"/>
                      </a:cubicBezTo>
                      <a:cubicBezTo>
                        <a:pt x="111062" y="73915"/>
                        <a:pt x="113538" y="69914"/>
                        <a:pt x="115157" y="67247"/>
                      </a:cubicBezTo>
                      <a:cubicBezTo>
                        <a:pt x="115252" y="67057"/>
                        <a:pt x="115348" y="67057"/>
                        <a:pt x="115348" y="66961"/>
                      </a:cubicBezTo>
                      <a:cubicBezTo>
                        <a:pt x="129540" y="54007"/>
                        <a:pt x="140399" y="40101"/>
                        <a:pt x="147447" y="28480"/>
                      </a:cubicBezTo>
                      <a:cubicBezTo>
                        <a:pt x="157924" y="11526"/>
                        <a:pt x="162211" y="-95"/>
                        <a:pt x="162306" y="1"/>
                      </a:cubicBezTo>
                      <a:cubicBezTo>
                        <a:pt x="162211" y="-95"/>
                        <a:pt x="156686" y="10954"/>
                        <a:pt x="145256" y="26861"/>
                      </a:cubicBezTo>
                      <a:cubicBezTo>
                        <a:pt x="137350" y="38101"/>
                        <a:pt x="125825" y="51245"/>
                        <a:pt x="111538" y="63437"/>
                      </a:cubicBezTo>
                      <a:cubicBezTo>
                        <a:pt x="108966" y="63723"/>
                        <a:pt x="105918" y="64199"/>
                        <a:pt x="102299" y="64675"/>
                      </a:cubicBezTo>
                      <a:cubicBezTo>
                        <a:pt x="97917" y="65437"/>
                        <a:pt x="92869" y="66295"/>
                        <a:pt x="87440" y="67342"/>
                      </a:cubicBezTo>
                      <a:cubicBezTo>
                        <a:pt x="87821" y="67057"/>
                        <a:pt x="88106" y="66961"/>
                        <a:pt x="88487" y="66676"/>
                      </a:cubicBezTo>
                      <a:cubicBezTo>
                        <a:pt x="102584" y="56865"/>
                        <a:pt x="114586" y="46292"/>
                        <a:pt x="122396" y="37720"/>
                      </a:cubicBezTo>
                      <a:cubicBezTo>
                        <a:pt x="130207" y="29242"/>
                        <a:pt x="134112" y="23146"/>
                        <a:pt x="134207" y="23146"/>
                      </a:cubicBezTo>
                      <a:cubicBezTo>
                        <a:pt x="134207" y="23146"/>
                        <a:pt x="129254" y="28290"/>
                        <a:pt x="120682" y="35624"/>
                      </a:cubicBezTo>
                      <a:cubicBezTo>
                        <a:pt x="112204" y="42958"/>
                        <a:pt x="99822" y="52007"/>
                        <a:pt x="85820" y="61723"/>
                      </a:cubicBezTo>
                      <a:cubicBezTo>
                        <a:pt x="81534" y="64675"/>
                        <a:pt x="77533" y="67628"/>
                        <a:pt x="73533" y="70486"/>
                      </a:cubicBezTo>
                      <a:cubicBezTo>
                        <a:pt x="71533" y="70962"/>
                        <a:pt x="69532" y="71438"/>
                        <a:pt x="67532" y="72105"/>
                      </a:cubicBezTo>
                      <a:cubicBezTo>
                        <a:pt x="54674" y="75724"/>
                        <a:pt x="41339" y="80773"/>
                        <a:pt x="30004" y="88583"/>
                      </a:cubicBezTo>
                      <a:cubicBezTo>
                        <a:pt x="18574" y="96394"/>
                        <a:pt x="8573" y="106776"/>
                        <a:pt x="1429" y="122492"/>
                      </a:cubicBezTo>
                      <a:cubicBezTo>
                        <a:pt x="2286" y="123540"/>
                        <a:pt x="3334" y="124397"/>
                        <a:pt x="4286" y="125445"/>
                      </a:cubicBezTo>
                      <a:cubicBezTo>
                        <a:pt x="1715" y="127064"/>
                        <a:pt x="0" y="128112"/>
                        <a:pt x="0" y="12811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图形 506">
                  <a:extLst>
                    <a:ext uri="{FF2B5EF4-FFF2-40B4-BE49-F238E27FC236}">
                      <a16:creationId xmlns:a16="http://schemas.microsoft.com/office/drawing/2014/main" id="{58B2198E-37A4-98E4-32B5-C55EDB04E130}"/>
                    </a:ext>
                  </a:extLst>
                </p:cNvPr>
                <p:cNvSpPr/>
                <p:nvPr/>
              </p:nvSpPr>
              <p:spPr>
                <a:xfrm>
                  <a:off x="6123050" y="3641215"/>
                  <a:ext cx="126968" cy="142780"/>
                </a:xfrm>
                <a:custGeom>
                  <a:avLst/>
                  <a:gdLst>
                    <a:gd name="connsiteX0" fmla="*/ 0 w 126968"/>
                    <a:gd name="connsiteY0" fmla="*/ 142780 h 142780"/>
                    <a:gd name="connsiteX1" fmla="*/ 8953 w 126968"/>
                    <a:gd name="connsiteY1" fmla="*/ 139256 h 142780"/>
                    <a:gd name="connsiteX2" fmla="*/ 43243 w 126968"/>
                    <a:gd name="connsiteY2" fmla="*/ 134970 h 142780"/>
                    <a:gd name="connsiteX3" fmla="*/ 70866 w 126968"/>
                    <a:gd name="connsiteY3" fmla="*/ 110586 h 142780"/>
                    <a:gd name="connsiteX4" fmla="*/ 92012 w 126968"/>
                    <a:gd name="connsiteY4" fmla="*/ 89250 h 142780"/>
                    <a:gd name="connsiteX5" fmla="*/ 113538 w 126968"/>
                    <a:gd name="connsiteY5" fmla="*/ 55531 h 142780"/>
                    <a:gd name="connsiteX6" fmla="*/ 88011 w 126968"/>
                    <a:gd name="connsiteY6" fmla="*/ 85630 h 142780"/>
                    <a:gd name="connsiteX7" fmla="*/ 83534 w 126968"/>
                    <a:gd name="connsiteY7" fmla="*/ 91155 h 142780"/>
                    <a:gd name="connsiteX8" fmla="*/ 94488 w 126968"/>
                    <a:gd name="connsiteY8" fmla="*/ 65914 h 142780"/>
                    <a:gd name="connsiteX9" fmla="*/ 95059 w 126968"/>
                    <a:gd name="connsiteY9" fmla="*/ 63913 h 142780"/>
                    <a:gd name="connsiteX10" fmla="*/ 117729 w 126968"/>
                    <a:gd name="connsiteY10" fmla="*/ 27528 h 142780"/>
                    <a:gd name="connsiteX11" fmla="*/ 126968 w 126968"/>
                    <a:gd name="connsiteY11" fmla="*/ 1 h 142780"/>
                    <a:gd name="connsiteX12" fmla="*/ 115348 w 126968"/>
                    <a:gd name="connsiteY12" fmla="*/ 26290 h 142780"/>
                    <a:gd name="connsiteX13" fmla="*/ 98298 w 126968"/>
                    <a:gd name="connsiteY13" fmla="*/ 51721 h 142780"/>
                    <a:gd name="connsiteX14" fmla="*/ 98965 w 126968"/>
                    <a:gd name="connsiteY14" fmla="*/ 48578 h 142780"/>
                    <a:gd name="connsiteX15" fmla="*/ 95345 w 126968"/>
                    <a:gd name="connsiteY15" fmla="*/ 50102 h 142780"/>
                    <a:gd name="connsiteX16" fmla="*/ 85820 w 126968"/>
                    <a:gd name="connsiteY16" fmla="*/ 54388 h 142780"/>
                    <a:gd name="connsiteX17" fmla="*/ 76105 w 126968"/>
                    <a:gd name="connsiteY17" fmla="*/ 59056 h 142780"/>
                    <a:gd name="connsiteX18" fmla="*/ 96298 w 126968"/>
                    <a:gd name="connsiteY18" fmla="*/ 24480 h 142780"/>
                    <a:gd name="connsiteX19" fmla="*/ 68675 w 126968"/>
                    <a:gd name="connsiteY19" fmla="*/ 59818 h 142780"/>
                    <a:gd name="connsiteX20" fmla="*/ 64484 w 126968"/>
                    <a:gd name="connsiteY20" fmla="*/ 64961 h 142780"/>
                    <a:gd name="connsiteX21" fmla="*/ 55245 w 126968"/>
                    <a:gd name="connsiteY21" fmla="*/ 70105 h 142780"/>
                    <a:gd name="connsiteX22" fmla="*/ 21622 w 126968"/>
                    <a:gd name="connsiteY22" fmla="*/ 95917 h 142780"/>
                    <a:gd name="connsiteX23" fmla="*/ 2762 w 126968"/>
                    <a:gd name="connsiteY23" fmla="*/ 136494 h 142780"/>
                    <a:gd name="connsiteX24" fmla="*/ 7525 w 126968"/>
                    <a:gd name="connsiteY24" fmla="*/ 138685 h 142780"/>
                    <a:gd name="connsiteX25" fmla="*/ 0 w 126968"/>
                    <a:gd name="connsiteY25" fmla="*/ 142780 h 142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6968" h="142780">
                      <a:moveTo>
                        <a:pt x="0" y="142780"/>
                      </a:moveTo>
                      <a:cubicBezTo>
                        <a:pt x="0" y="142780"/>
                        <a:pt x="3334" y="141828"/>
                        <a:pt x="8953" y="139256"/>
                      </a:cubicBezTo>
                      <a:cubicBezTo>
                        <a:pt x="20383" y="142971"/>
                        <a:pt x="32290" y="140875"/>
                        <a:pt x="43243" y="134970"/>
                      </a:cubicBezTo>
                      <a:cubicBezTo>
                        <a:pt x="53626" y="129350"/>
                        <a:pt x="63055" y="120492"/>
                        <a:pt x="70866" y="110586"/>
                      </a:cubicBezTo>
                      <a:cubicBezTo>
                        <a:pt x="76391" y="106014"/>
                        <a:pt x="84296" y="98680"/>
                        <a:pt x="92012" y="89250"/>
                      </a:cubicBezTo>
                      <a:cubicBezTo>
                        <a:pt x="105918" y="72010"/>
                        <a:pt x="113443" y="55436"/>
                        <a:pt x="113538" y="55531"/>
                      </a:cubicBezTo>
                      <a:cubicBezTo>
                        <a:pt x="113443" y="55436"/>
                        <a:pt x="101632" y="68866"/>
                        <a:pt x="88011" y="85630"/>
                      </a:cubicBezTo>
                      <a:lnTo>
                        <a:pt x="83534" y="91155"/>
                      </a:lnTo>
                      <a:cubicBezTo>
                        <a:pt x="88487" y="82011"/>
                        <a:pt x="92202" y="73153"/>
                        <a:pt x="94488" y="65914"/>
                      </a:cubicBezTo>
                      <a:cubicBezTo>
                        <a:pt x="94678" y="65152"/>
                        <a:pt x="94869" y="64580"/>
                        <a:pt x="95059" y="63913"/>
                      </a:cubicBezTo>
                      <a:cubicBezTo>
                        <a:pt x="104966" y="50769"/>
                        <a:pt x="112681" y="38196"/>
                        <a:pt x="117729" y="27528"/>
                      </a:cubicBezTo>
                      <a:cubicBezTo>
                        <a:pt x="125730" y="11145"/>
                        <a:pt x="126968" y="-95"/>
                        <a:pt x="126968" y="1"/>
                      </a:cubicBezTo>
                      <a:cubicBezTo>
                        <a:pt x="126968" y="-95"/>
                        <a:pt x="124397" y="10954"/>
                        <a:pt x="115348" y="26290"/>
                      </a:cubicBezTo>
                      <a:cubicBezTo>
                        <a:pt x="110966" y="33910"/>
                        <a:pt x="105156" y="42577"/>
                        <a:pt x="98298" y="51721"/>
                      </a:cubicBezTo>
                      <a:cubicBezTo>
                        <a:pt x="98679" y="49721"/>
                        <a:pt x="98965" y="48578"/>
                        <a:pt x="98965" y="48578"/>
                      </a:cubicBezTo>
                      <a:cubicBezTo>
                        <a:pt x="98965" y="48578"/>
                        <a:pt x="97631" y="49150"/>
                        <a:pt x="95345" y="50102"/>
                      </a:cubicBezTo>
                      <a:cubicBezTo>
                        <a:pt x="93059" y="51055"/>
                        <a:pt x="89821" y="52483"/>
                        <a:pt x="85820" y="54388"/>
                      </a:cubicBezTo>
                      <a:cubicBezTo>
                        <a:pt x="82963" y="55722"/>
                        <a:pt x="79629" y="57341"/>
                        <a:pt x="76105" y="59056"/>
                      </a:cubicBezTo>
                      <a:cubicBezTo>
                        <a:pt x="89821" y="41149"/>
                        <a:pt x="96298" y="24385"/>
                        <a:pt x="96298" y="24480"/>
                      </a:cubicBezTo>
                      <a:cubicBezTo>
                        <a:pt x="96203" y="24480"/>
                        <a:pt x="84201" y="40958"/>
                        <a:pt x="68675" y="59818"/>
                      </a:cubicBezTo>
                      <a:cubicBezTo>
                        <a:pt x="67247" y="61627"/>
                        <a:pt x="65913" y="63342"/>
                        <a:pt x="64484" y="64961"/>
                      </a:cubicBezTo>
                      <a:cubicBezTo>
                        <a:pt x="61436" y="66580"/>
                        <a:pt x="58388" y="68390"/>
                        <a:pt x="55245" y="70105"/>
                      </a:cubicBezTo>
                      <a:cubicBezTo>
                        <a:pt x="43720" y="76963"/>
                        <a:pt x="31432" y="85249"/>
                        <a:pt x="21622" y="95917"/>
                      </a:cubicBezTo>
                      <a:cubicBezTo>
                        <a:pt x="11811" y="106585"/>
                        <a:pt x="4191" y="119730"/>
                        <a:pt x="2762" y="136494"/>
                      </a:cubicBezTo>
                      <a:cubicBezTo>
                        <a:pt x="4286" y="137446"/>
                        <a:pt x="5905" y="138113"/>
                        <a:pt x="7525" y="138685"/>
                      </a:cubicBezTo>
                      <a:cubicBezTo>
                        <a:pt x="2762" y="141542"/>
                        <a:pt x="0" y="142780"/>
                        <a:pt x="0" y="1427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图形 506">
                  <a:extLst>
                    <a:ext uri="{FF2B5EF4-FFF2-40B4-BE49-F238E27FC236}">
                      <a16:creationId xmlns:a16="http://schemas.microsoft.com/office/drawing/2014/main" id="{A2A85C6C-438E-D895-47B1-A90AD9A598FB}"/>
                    </a:ext>
                  </a:extLst>
                </p:cNvPr>
                <p:cNvSpPr/>
                <p:nvPr/>
              </p:nvSpPr>
              <p:spPr>
                <a:xfrm>
                  <a:off x="6500335" y="3317556"/>
                  <a:ext cx="142113" cy="178308"/>
                </a:xfrm>
                <a:custGeom>
                  <a:avLst/>
                  <a:gdLst>
                    <a:gd name="connsiteX0" fmla="*/ 36957 w 142113"/>
                    <a:gd name="connsiteY0" fmla="*/ 116587 h 178308"/>
                    <a:gd name="connsiteX1" fmla="*/ 21241 w 142113"/>
                    <a:gd name="connsiteY1" fmla="*/ 134113 h 178308"/>
                    <a:gd name="connsiteX2" fmla="*/ 10668 w 142113"/>
                    <a:gd name="connsiteY2" fmla="*/ 153258 h 178308"/>
                    <a:gd name="connsiteX3" fmla="*/ 8287 w 142113"/>
                    <a:gd name="connsiteY3" fmla="*/ 163831 h 178308"/>
                    <a:gd name="connsiteX4" fmla="*/ 7906 w 142113"/>
                    <a:gd name="connsiteY4" fmla="*/ 173165 h 178308"/>
                    <a:gd name="connsiteX5" fmla="*/ 0 w 142113"/>
                    <a:gd name="connsiteY5" fmla="*/ 178309 h 178308"/>
                    <a:gd name="connsiteX6" fmla="*/ 7906 w 142113"/>
                    <a:gd name="connsiteY6" fmla="*/ 174118 h 178308"/>
                    <a:gd name="connsiteX7" fmla="*/ 7906 w 142113"/>
                    <a:gd name="connsiteY7" fmla="*/ 175165 h 178308"/>
                    <a:gd name="connsiteX8" fmla="*/ 51054 w 142113"/>
                    <a:gd name="connsiteY8" fmla="*/ 166783 h 178308"/>
                    <a:gd name="connsiteX9" fmla="*/ 69628 w 142113"/>
                    <a:gd name="connsiteY9" fmla="*/ 149734 h 178308"/>
                    <a:gd name="connsiteX10" fmla="*/ 84582 w 142113"/>
                    <a:gd name="connsiteY10" fmla="*/ 127921 h 178308"/>
                    <a:gd name="connsiteX11" fmla="*/ 90964 w 142113"/>
                    <a:gd name="connsiteY11" fmla="*/ 116301 h 178308"/>
                    <a:gd name="connsiteX12" fmla="*/ 94012 w 142113"/>
                    <a:gd name="connsiteY12" fmla="*/ 109348 h 178308"/>
                    <a:gd name="connsiteX13" fmla="*/ 126206 w 142113"/>
                    <a:gd name="connsiteY13" fmla="*/ 62008 h 178308"/>
                    <a:gd name="connsiteX14" fmla="*/ 100679 w 142113"/>
                    <a:gd name="connsiteY14" fmla="*/ 92679 h 178308"/>
                    <a:gd name="connsiteX15" fmla="*/ 103632 w 142113"/>
                    <a:gd name="connsiteY15" fmla="*/ 84202 h 178308"/>
                    <a:gd name="connsiteX16" fmla="*/ 104204 w 142113"/>
                    <a:gd name="connsiteY16" fmla="*/ 82106 h 178308"/>
                    <a:gd name="connsiteX17" fmla="*/ 131350 w 142113"/>
                    <a:gd name="connsiteY17" fmla="*/ 32671 h 178308"/>
                    <a:gd name="connsiteX18" fmla="*/ 142113 w 142113"/>
                    <a:gd name="connsiteY18" fmla="*/ 1 h 178308"/>
                    <a:gd name="connsiteX19" fmla="*/ 128873 w 142113"/>
                    <a:gd name="connsiteY19" fmla="*/ 31528 h 178308"/>
                    <a:gd name="connsiteX20" fmla="*/ 107728 w 142113"/>
                    <a:gd name="connsiteY20" fmla="*/ 68009 h 178308"/>
                    <a:gd name="connsiteX21" fmla="*/ 108585 w 142113"/>
                    <a:gd name="connsiteY21" fmla="*/ 63723 h 178308"/>
                    <a:gd name="connsiteX22" fmla="*/ 91916 w 142113"/>
                    <a:gd name="connsiteY22" fmla="*/ 74581 h 178308"/>
                    <a:gd name="connsiteX23" fmla="*/ 90392 w 142113"/>
                    <a:gd name="connsiteY23" fmla="*/ 75724 h 178308"/>
                    <a:gd name="connsiteX24" fmla="*/ 113157 w 142113"/>
                    <a:gd name="connsiteY24" fmla="*/ 35243 h 178308"/>
                    <a:gd name="connsiteX25" fmla="*/ 81915 w 142113"/>
                    <a:gd name="connsiteY25" fmla="*/ 78201 h 178308"/>
                    <a:gd name="connsiteX26" fmla="*/ 75629 w 142113"/>
                    <a:gd name="connsiteY26" fmla="*/ 86011 h 178308"/>
                    <a:gd name="connsiteX27" fmla="*/ 74962 w 142113"/>
                    <a:gd name="connsiteY27" fmla="*/ 86392 h 178308"/>
                    <a:gd name="connsiteX28" fmla="*/ 55817 w 142113"/>
                    <a:gd name="connsiteY28" fmla="*/ 100680 h 178308"/>
                    <a:gd name="connsiteX29" fmla="*/ 36957 w 142113"/>
                    <a:gd name="connsiteY29" fmla="*/ 116587 h 17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2113" h="178308">
                      <a:moveTo>
                        <a:pt x="36957" y="116587"/>
                      </a:moveTo>
                      <a:cubicBezTo>
                        <a:pt x="30956" y="122206"/>
                        <a:pt x="25718" y="127921"/>
                        <a:pt x="21241" y="134113"/>
                      </a:cubicBezTo>
                      <a:cubicBezTo>
                        <a:pt x="16574" y="140018"/>
                        <a:pt x="12859" y="146400"/>
                        <a:pt x="10668" y="153258"/>
                      </a:cubicBezTo>
                      <a:cubicBezTo>
                        <a:pt x="9525" y="156592"/>
                        <a:pt x="8954" y="160306"/>
                        <a:pt x="8287" y="163831"/>
                      </a:cubicBezTo>
                      <a:cubicBezTo>
                        <a:pt x="7906" y="166783"/>
                        <a:pt x="7810" y="169831"/>
                        <a:pt x="7906" y="173165"/>
                      </a:cubicBezTo>
                      <a:cubicBezTo>
                        <a:pt x="2953" y="176594"/>
                        <a:pt x="0" y="178309"/>
                        <a:pt x="0" y="178309"/>
                      </a:cubicBezTo>
                      <a:cubicBezTo>
                        <a:pt x="0" y="178213"/>
                        <a:pt x="2858" y="176975"/>
                        <a:pt x="7906" y="174118"/>
                      </a:cubicBezTo>
                      <a:cubicBezTo>
                        <a:pt x="7906" y="174499"/>
                        <a:pt x="7906" y="174689"/>
                        <a:pt x="7906" y="175165"/>
                      </a:cubicBezTo>
                      <a:cubicBezTo>
                        <a:pt x="23051" y="179737"/>
                        <a:pt x="38195" y="176118"/>
                        <a:pt x="51054" y="166783"/>
                      </a:cubicBezTo>
                      <a:cubicBezTo>
                        <a:pt x="57626" y="162116"/>
                        <a:pt x="63818" y="156306"/>
                        <a:pt x="69628" y="149734"/>
                      </a:cubicBezTo>
                      <a:cubicBezTo>
                        <a:pt x="75248" y="143066"/>
                        <a:pt x="80105" y="135541"/>
                        <a:pt x="84582" y="127921"/>
                      </a:cubicBezTo>
                      <a:cubicBezTo>
                        <a:pt x="86868" y="124016"/>
                        <a:pt x="88964" y="120206"/>
                        <a:pt x="90964" y="116301"/>
                      </a:cubicBezTo>
                      <a:cubicBezTo>
                        <a:pt x="92107" y="113920"/>
                        <a:pt x="92964" y="111729"/>
                        <a:pt x="94012" y="109348"/>
                      </a:cubicBezTo>
                      <a:cubicBezTo>
                        <a:pt x="113729" y="84583"/>
                        <a:pt x="126397" y="62008"/>
                        <a:pt x="126206" y="62008"/>
                      </a:cubicBezTo>
                      <a:cubicBezTo>
                        <a:pt x="126302" y="62104"/>
                        <a:pt x="115253" y="74677"/>
                        <a:pt x="100679" y="92679"/>
                      </a:cubicBezTo>
                      <a:cubicBezTo>
                        <a:pt x="101727" y="89726"/>
                        <a:pt x="102680" y="86773"/>
                        <a:pt x="103632" y="84202"/>
                      </a:cubicBezTo>
                      <a:cubicBezTo>
                        <a:pt x="103823" y="83535"/>
                        <a:pt x="104013" y="82773"/>
                        <a:pt x="104204" y="82106"/>
                      </a:cubicBezTo>
                      <a:cubicBezTo>
                        <a:pt x="116396" y="64104"/>
                        <a:pt x="125444" y="46768"/>
                        <a:pt x="131350" y="32671"/>
                      </a:cubicBezTo>
                      <a:cubicBezTo>
                        <a:pt x="139637" y="12859"/>
                        <a:pt x="141923" y="1"/>
                        <a:pt x="142113" y="1"/>
                      </a:cubicBezTo>
                      <a:cubicBezTo>
                        <a:pt x="141923" y="-95"/>
                        <a:pt x="138303" y="12574"/>
                        <a:pt x="128873" y="31528"/>
                      </a:cubicBezTo>
                      <a:cubicBezTo>
                        <a:pt x="123635" y="42196"/>
                        <a:pt x="116491" y="54769"/>
                        <a:pt x="107728" y="68009"/>
                      </a:cubicBezTo>
                      <a:cubicBezTo>
                        <a:pt x="108299" y="65342"/>
                        <a:pt x="108585" y="63723"/>
                        <a:pt x="108585" y="63723"/>
                      </a:cubicBezTo>
                      <a:cubicBezTo>
                        <a:pt x="108585" y="63723"/>
                        <a:pt x="101822" y="67914"/>
                        <a:pt x="91916" y="74581"/>
                      </a:cubicBezTo>
                      <a:cubicBezTo>
                        <a:pt x="91440" y="74962"/>
                        <a:pt x="90869" y="75343"/>
                        <a:pt x="90392" y="75724"/>
                      </a:cubicBezTo>
                      <a:cubicBezTo>
                        <a:pt x="105823" y="54198"/>
                        <a:pt x="113062" y="35053"/>
                        <a:pt x="113157" y="35243"/>
                      </a:cubicBezTo>
                      <a:cubicBezTo>
                        <a:pt x="113062" y="35148"/>
                        <a:pt x="99727" y="55246"/>
                        <a:pt x="81915" y="78201"/>
                      </a:cubicBezTo>
                      <a:cubicBezTo>
                        <a:pt x="79820" y="80868"/>
                        <a:pt x="77724" y="83535"/>
                        <a:pt x="75629" y="86011"/>
                      </a:cubicBezTo>
                      <a:cubicBezTo>
                        <a:pt x="75343" y="86202"/>
                        <a:pt x="75248" y="86297"/>
                        <a:pt x="74962" y="86392"/>
                      </a:cubicBezTo>
                      <a:cubicBezTo>
                        <a:pt x="68771" y="90774"/>
                        <a:pt x="62198" y="95536"/>
                        <a:pt x="55817" y="100680"/>
                      </a:cubicBezTo>
                      <a:cubicBezTo>
                        <a:pt x="49530" y="105919"/>
                        <a:pt x="42958" y="111062"/>
                        <a:pt x="36957" y="1165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图形 506">
                  <a:extLst>
                    <a:ext uri="{FF2B5EF4-FFF2-40B4-BE49-F238E27FC236}">
                      <a16:creationId xmlns:a16="http://schemas.microsoft.com/office/drawing/2014/main" id="{8EDE3242-59F5-A736-5EBA-949F874F0B31}"/>
                    </a:ext>
                  </a:extLst>
                </p:cNvPr>
                <p:cNvSpPr/>
                <p:nvPr/>
              </p:nvSpPr>
              <p:spPr>
                <a:xfrm>
                  <a:off x="6540470" y="3165156"/>
                  <a:ext cx="92262" cy="206982"/>
                </a:xfrm>
                <a:custGeom>
                  <a:avLst/>
                  <a:gdLst>
                    <a:gd name="connsiteX0" fmla="*/ 156 w 92262"/>
                    <a:gd name="connsiteY0" fmla="*/ 185643 h 206982"/>
                    <a:gd name="connsiteX1" fmla="*/ 537 w 92262"/>
                    <a:gd name="connsiteY1" fmla="*/ 196216 h 206982"/>
                    <a:gd name="connsiteX2" fmla="*/ 3014 w 92262"/>
                    <a:gd name="connsiteY2" fmla="*/ 206979 h 206982"/>
                    <a:gd name="connsiteX3" fmla="*/ 25302 w 92262"/>
                    <a:gd name="connsiteY3" fmla="*/ 201931 h 206982"/>
                    <a:gd name="connsiteX4" fmla="*/ 43400 w 92262"/>
                    <a:gd name="connsiteY4" fmla="*/ 187643 h 206982"/>
                    <a:gd name="connsiteX5" fmla="*/ 50924 w 92262"/>
                    <a:gd name="connsiteY5" fmla="*/ 177737 h 206982"/>
                    <a:gd name="connsiteX6" fmla="*/ 57401 w 92262"/>
                    <a:gd name="connsiteY6" fmla="*/ 166688 h 206982"/>
                    <a:gd name="connsiteX7" fmla="*/ 67021 w 92262"/>
                    <a:gd name="connsiteY7" fmla="*/ 142304 h 206982"/>
                    <a:gd name="connsiteX8" fmla="*/ 73022 w 92262"/>
                    <a:gd name="connsiteY8" fmla="*/ 113348 h 206982"/>
                    <a:gd name="connsiteX9" fmla="*/ 90739 w 92262"/>
                    <a:gd name="connsiteY9" fmla="*/ 65533 h 206982"/>
                    <a:gd name="connsiteX10" fmla="*/ 74642 w 92262"/>
                    <a:gd name="connsiteY10" fmla="*/ 98299 h 206982"/>
                    <a:gd name="connsiteX11" fmla="*/ 74737 w 92262"/>
                    <a:gd name="connsiteY11" fmla="*/ 96679 h 206982"/>
                    <a:gd name="connsiteX12" fmla="*/ 75308 w 92262"/>
                    <a:gd name="connsiteY12" fmla="*/ 81820 h 206982"/>
                    <a:gd name="connsiteX13" fmla="*/ 75118 w 92262"/>
                    <a:gd name="connsiteY13" fmla="*/ 76391 h 206982"/>
                    <a:gd name="connsiteX14" fmla="*/ 88167 w 92262"/>
                    <a:gd name="connsiteY14" fmla="*/ 29909 h 206982"/>
                    <a:gd name="connsiteX15" fmla="*/ 92263 w 92262"/>
                    <a:gd name="connsiteY15" fmla="*/ 1 h 206982"/>
                    <a:gd name="connsiteX16" fmla="*/ 85405 w 92262"/>
                    <a:gd name="connsiteY16" fmla="*/ 29528 h 206982"/>
                    <a:gd name="connsiteX17" fmla="*/ 66069 w 92262"/>
                    <a:gd name="connsiteY17" fmla="*/ 85440 h 206982"/>
                    <a:gd name="connsiteX18" fmla="*/ 61021 w 92262"/>
                    <a:gd name="connsiteY18" fmla="*/ 90679 h 206982"/>
                    <a:gd name="connsiteX19" fmla="*/ 52163 w 92262"/>
                    <a:gd name="connsiteY19" fmla="*/ 100204 h 206982"/>
                    <a:gd name="connsiteX20" fmla="*/ 55973 w 92262"/>
                    <a:gd name="connsiteY20" fmla="*/ 91250 h 206982"/>
                    <a:gd name="connsiteX21" fmla="*/ 64736 w 92262"/>
                    <a:gd name="connsiteY21" fmla="*/ 54865 h 206982"/>
                    <a:gd name="connsiteX22" fmla="*/ 64926 w 92262"/>
                    <a:gd name="connsiteY22" fmla="*/ 39720 h 206982"/>
                    <a:gd name="connsiteX23" fmla="*/ 61973 w 92262"/>
                    <a:gd name="connsiteY23" fmla="*/ 54769 h 206982"/>
                    <a:gd name="connsiteX24" fmla="*/ 50734 w 92262"/>
                    <a:gd name="connsiteY24" fmla="*/ 89631 h 206982"/>
                    <a:gd name="connsiteX25" fmla="*/ 42161 w 92262"/>
                    <a:gd name="connsiteY25" fmla="*/ 111634 h 206982"/>
                    <a:gd name="connsiteX26" fmla="*/ 31398 w 92262"/>
                    <a:gd name="connsiteY26" fmla="*/ 124397 h 206982"/>
                    <a:gd name="connsiteX27" fmla="*/ 16825 w 92262"/>
                    <a:gd name="connsiteY27" fmla="*/ 144304 h 206982"/>
                    <a:gd name="connsiteX28" fmla="*/ 5490 w 92262"/>
                    <a:gd name="connsiteY28" fmla="*/ 164878 h 206982"/>
                    <a:gd name="connsiteX29" fmla="*/ 1871 w 92262"/>
                    <a:gd name="connsiteY29" fmla="*/ 175165 h 206982"/>
                    <a:gd name="connsiteX30" fmla="*/ 156 w 92262"/>
                    <a:gd name="connsiteY30" fmla="*/ 185643 h 206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262" h="206982">
                      <a:moveTo>
                        <a:pt x="156" y="185643"/>
                      </a:moveTo>
                      <a:cubicBezTo>
                        <a:pt x="-130" y="189262"/>
                        <a:pt x="-34" y="192691"/>
                        <a:pt x="537" y="196216"/>
                      </a:cubicBezTo>
                      <a:cubicBezTo>
                        <a:pt x="918" y="199740"/>
                        <a:pt x="1680" y="203455"/>
                        <a:pt x="3014" y="206979"/>
                      </a:cubicBezTo>
                      <a:cubicBezTo>
                        <a:pt x="11110" y="207074"/>
                        <a:pt x="18444" y="205264"/>
                        <a:pt x="25302" y="201931"/>
                      </a:cubicBezTo>
                      <a:cubicBezTo>
                        <a:pt x="32160" y="198502"/>
                        <a:pt x="37875" y="193549"/>
                        <a:pt x="43400" y="187643"/>
                      </a:cubicBezTo>
                      <a:cubicBezTo>
                        <a:pt x="46067" y="184595"/>
                        <a:pt x="48543" y="181357"/>
                        <a:pt x="50924" y="177737"/>
                      </a:cubicBezTo>
                      <a:cubicBezTo>
                        <a:pt x="53306" y="174308"/>
                        <a:pt x="55592" y="170593"/>
                        <a:pt x="57401" y="166688"/>
                      </a:cubicBezTo>
                      <a:cubicBezTo>
                        <a:pt x="61116" y="158973"/>
                        <a:pt x="64355" y="150591"/>
                        <a:pt x="67021" y="142304"/>
                      </a:cubicBezTo>
                      <a:cubicBezTo>
                        <a:pt x="69784" y="132303"/>
                        <a:pt x="71784" y="122397"/>
                        <a:pt x="73022" y="113348"/>
                      </a:cubicBezTo>
                      <a:cubicBezTo>
                        <a:pt x="85119" y="86964"/>
                        <a:pt x="90644" y="65437"/>
                        <a:pt x="90739" y="65533"/>
                      </a:cubicBezTo>
                      <a:lnTo>
                        <a:pt x="74642" y="98299"/>
                      </a:lnTo>
                      <a:cubicBezTo>
                        <a:pt x="74642" y="97822"/>
                        <a:pt x="74737" y="97156"/>
                        <a:pt x="74737" y="96679"/>
                      </a:cubicBezTo>
                      <a:cubicBezTo>
                        <a:pt x="75118" y="90393"/>
                        <a:pt x="75308" y="85345"/>
                        <a:pt x="75308" y="81820"/>
                      </a:cubicBezTo>
                      <a:cubicBezTo>
                        <a:pt x="75308" y="78582"/>
                        <a:pt x="75213" y="76772"/>
                        <a:pt x="75118" y="76391"/>
                      </a:cubicBezTo>
                      <a:cubicBezTo>
                        <a:pt x="81500" y="58865"/>
                        <a:pt x="85691" y="42673"/>
                        <a:pt x="88167" y="29909"/>
                      </a:cubicBezTo>
                      <a:cubicBezTo>
                        <a:pt x="91787" y="11335"/>
                        <a:pt x="92167" y="-95"/>
                        <a:pt x="92263" y="1"/>
                      </a:cubicBezTo>
                      <a:cubicBezTo>
                        <a:pt x="92167" y="1"/>
                        <a:pt x="90358" y="11431"/>
                        <a:pt x="85405" y="29528"/>
                      </a:cubicBezTo>
                      <a:cubicBezTo>
                        <a:pt x="81404" y="44673"/>
                        <a:pt x="74927" y="64294"/>
                        <a:pt x="66069" y="85440"/>
                      </a:cubicBezTo>
                      <a:cubicBezTo>
                        <a:pt x="64545" y="87059"/>
                        <a:pt x="62831" y="88869"/>
                        <a:pt x="61021" y="90679"/>
                      </a:cubicBezTo>
                      <a:cubicBezTo>
                        <a:pt x="58259" y="93536"/>
                        <a:pt x="55306" y="96870"/>
                        <a:pt x="52163" y="100204"/>
                      </a:cubicBezTo>
                      <a:cubicBezTo>
                        <a:pt x="53401" y="97251"/>
                        <a:pt x="54639" y="94298"/>
                        <a:pt x="55973" y="91250"/>
                      </a:cubicBezTo>
                      <a:cubicBezTo>
                        <a:pt x="61211" y="77439"/>
                        <a:pt x="63973" y="64199"/>
                        <a:pt x="64736" y="54865"/>
                      </a:cubicBezTo>
                      <a:cubicBezTo>
                        <a:pt x="65593" y="45435"/>
                        <a:pt x="64831" y="39720"/>
                        <a:pt x="64926" y="39720"/>
                      </a:cubicBezTo>
                      <a:cubicBezTo>
                        <a:pt x="64831" y="39720"/>
                        <a:pt x="64164" y="45625"/>
                        <a:pt x="61973" y="54769"/>
                      </a:cubicBezTo>
                      <a:cubicBezTo>
                        <a:pt x="59878" y="63913"/>
                        <a:pt x="55973" y="76201"/>
                        <a:pt x="50734" y="89631"/>
                      </a:cubicBezTo>
                      <a:cubicBezTo>
                        <a:pt x="47686" y="97537"/>
                        <a:pt x="44733" y="104966"/>
                        <a:pt x="42161" y="111634"/>
                      </a:cubicBezTo>
                      <a:cubicBezTo>
                        <a:pt x="38637" y="115729"/>
                        <a:pt x="35017" y="120016"/>
                        <a:pt x="31398" y="124397"/>
                      </a:cubicBezTo>
                      <a:cubicBezTo>
                        <a:pt x="26064" y="130874"/>
                        <a:pt x="21397" y="137542"/>
                        <a:pt x="16825" y="144304"/>
                      </a:cubicBezTo>
                      <a:cubicBezTo>
                        <a:pt x="12253" y="151162"/>
                        <a:pt x="8252" y="158020"/>
                        <a:pt x="5490" y="164878"/>
                      </a:cubicBezTo>
                      <a:cubicBezTo>
                        <a:pt x="4157" y="168403"/>
                        <a:pt x="2728" y="171832"/>
                        <a:pt x="1871" y="175165"/>
                      </a:cubicBezTo>
                      <a:cubicBezTo>
                        <a:pt x="1013" y="178690"/>
                        <a:pt x="346" y="182119"/>
                        <a:pt x="156" y="1856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图形 506">
                  <a:extLst>
                    <a:ext uri="{FF2B5EF4-FFF2-40B4-BE49-F238E27FC236}">
                      <a16:creationId xmlns:a16="http://schemas.microsoft.com/office/drawing/2014/main" id="{C131BE90-6EEB-B513-5CAE-71F42D375F94}"/>
                    </a:ext>
                  </a:extLst>
                </p:cNvPr>
                <p:cNvSpPr/>
                <p:nvPr/>
              </p:nvSpPr>
              <p:spPr>
                <a:xfrm>
                  <a:off x="6540172" y="3045332"/>
                  <a:ext cx="70260" cy="203930"/>
                </a:xfrm>
                <a:custGeom>
                  <a:avLst/>
                  <a:gdLst>
                    <a:gd name="connsiteX0" fmla="*/ 47698 w 70260"/>
                    <a:gd name="connsiteY0" fmla="*/ 68866 h 203930"/>
                    <a:gd name="connsiteX1" fmla="*/ 40459 w 70260"/>
                    <a:gd name="connsiteY1" fmla="*/ 80105 h 203930"/>
                    <a:gd name="connsiteX2" fmla="*/ 29695 w 70260"/>
                    <a:gd name="connsiteY2" fmla="*/ 97917 h 203930"/>
                    <a:gd name="connsiteX3" fmla="*/ 23980 w 70260"/>
                    <a:gd name="connsiteY3" fmla="*/ 108013 h 203930"/>
                    <a:gd name="connsiteX4" fmla="*/ 18170 w 70260"/>
                    <a:gd name="connsiteY4" fmla="*/ 118872 h 203930"/>
                    <a:gd name="connsiteX5" fmla="*/ 1406 w 70260"/>
                    <a:gd name="connsiteY5" fmla="*/ 163354 h 203930"/>
                    <a:gd name="connsiteX6" fmla="*/ 739 w 70260"/>
                    <a:gd name="connsiteY6" fmla="*/ 184499 h 203930"/>
                    <a:gd name="connsiteX7" fmla="*/ 8550 w 70260"/>
                    <a:gd name="connsiteY7" fmla="*/ 203930 h 203930"/>
                    <a:gd name="connsiteX8" fmla="*/ 43983 w 70260"/>
                    <a:gd name="connsiteY8" fmla="*/ 175641 h 203930"/>
                    <a:gd name="connsiteX9" fmla="*/ 53032 w 70260"/>
                    <a:gd name="connsiteY9" fmla="*/ 152591 h 203930"/>
                    <a:gd name="connsiteX10" fmla="*/ 56746 w 70260"/>
                    <a:gd name="connsiteY10" fmla="*/ 130397 h 203930"/>
                    <a:gd name="connsiteX11" fmla="*/ 61699 w 70260"/>
                    <a:gd name="connsiteY11" fmla="*/ 118491 h 203930"/>
                    <a:gd name="connsiteX12" fmla="*/ 69891 w 70260"/>
                    <a:gd name="connsiteY12" fmla="*/ 82582 h 203930"/>
                    <a:gd name="connsiteX13" fmla="*/ 70081 w 70260"/>
                    <a:gd name="connsiteY13" fmla="*/ 67818 h 203930"/>
                    <a:gd name="connsiteX14" fmla="*/ 57604 w 70260"/>
                    <a:gd name="connsiteY14" fmla="*/ 114300 h 203930"/>
                    <a:gd name="connsiteX15" fmla="*/ 57318 w 70260"/>
                    <a:gd name="connsiteY15" fmla="*/ 103156 h 203930"/>
                    <a:gd name="connsiteX16" fmla="*/ 55222 w 70260"/>
                    <a:gd name="connsiteY16" fmla="*/ 82582 h 203930"/>
                    <a:gd name="connsiteX17" fmla="*/ 52746 w 70260"/>
                    <a:gd name="connsiteY17" fmla="*/ 69247 h 203930"/>
                    <a:gd name="connsiteX18" fmla="*/ 51603 w 70260"/>
                    <a:gd name="connsiteY18" fmla="*/ 26384 h 203930"/>
                    <a:gd name="connsiteX19" fmla="*/ 47698 w 70260"/>
                    <a:gd name="connsiteY19" fmla="*/ 0 h 203930"/>
                    <a:gd name="connsiteX20" fmla="*/ 48841 w 70260"/>
                    <a:gd name="connsiteY20" fmla="*/ 26956 h 203930"/>
                    <a:gd name="connsiteX21" fmla="*/ 47698 w 70260"/>
                    <a:gd name="connsiteY21" fmla="*/ 68866 h 203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0260" h="203930">
                      <a:moveTo>
                        <a:pt x="47698" y="68866"/>
                      </a:moveTo>
                      <a:cubicBezTo>
                        <a:pt x="45793" y="71723"/>
                        <a:pt x="43316" y="75628"/>
                        <a:pt x="40459" y="80105"/>
                      </a:cubicBezTo>
                      <a:cubicBezTo>
                        <a:pt x="37220" y="85249"/>
                        <a:pt x="33505" y="91345"/>
                        <a:pt x="29695" y="97917"/>
                      </a:cubicBezTo>
                      <a:cubicBezTo>
                        <a:pt x="27790" y="101156"/>
                        <a:pt x="25885" y="104585"/>
                        <a:pt x="23980" y="108013"/>
                      </a:cubicBezTo>
                      <a:cubicBezTo>
                        <a:pt x="21980" y="111538"/>
                        <a:pt x="19980" y="115157"/>
                        <a:pt x="18170" y="118872"/>
                      </a:cubicBezTo>
                      <a:cubicBezTo>
                        <a:pt x="10836" y="133445"/>
                        <a:pt x="3978" y="148876"/>
                        <a:pt x="1406" y="163354"/>
                      </a:cubicBezTo>
                      <a:cubicBezTo>
                        <a:pt x="-118" y="170688"/>
                        <a:pt x="-499" y="177736"/>
                        <a:pt x="739" y="184499"/>
                      </a:cubicBezTo>
                      <a:cubicBezTo>
                        <a:pt x="1692" y="191262"/>
                        <a:pt x="4073" y="197834"/>
                        <a:pt x="8550" y="203930"/>
                      </a:cubicBezTo>
                      <a:cubicBezTo>
                        <a:pt x="24457" y="200120"/>
                        <a:pt x="36077" y="189643"/>
                        <a:pt x="43983" y="175641"/>
                      </a:cubicBezTo>
                      <a:cubicBezTo>
                        <a:pt x="47793" y="168593"/>
                        <a:pt x="50746" y="160782"/>
                        <a:pt x="53032" y="152591"/>
                      </a:cubicBezTo>
                      <a:cubicBezTo>
                        <a:pt x="54937" y="145256"/>
                        <a:pt x="55984" y="137827"/>
                        <a:pt x="56746" y="130397"/>
                      </a:cubicBezTo>
                      <a:cubicBezTo>
                        <a:pt x="58461" y="126683"/>
                        <a:pt x="60175" y="122777"/>
                        <a:pt x="61699" y="118491"/>
                      </a:cubicBezTo>
                      <a:cubicBezTo>
                        <a:pt x="66748" y="104775"/>
                        <a:pt x="69224" y="91916"/>
                        <a:pt x="69891" y="82582"/>
                      </a:cubicBezTo>
                      <a:cubicBezTo>
                        <a:pt x="70653" y="73343"/>
                        <a:pt x="69986" y="67818"/>
                        <a:pt x="70081" y="67818"/>
                      </a:cubicBezTo>
                      <a:cubicBezTo>
                        <a:pt x="70081" y="67818"/>
                        <a:pt x="66843" y="89059"/>
                        <a:pt x="57604" y="114300"/>
                      </a:cubicBezTo>
                      <a:cubicBezTo>
                        <a:pt x="57604" y="110490"/>
                        <a:pt x="57508" y="106775"/>
                        <a:pt x="57318" y="103156"/>
                      </a:cubicBezTo>
                      <a:cubicBezTo>
                        <a:pt x="57127" y="95440"/>
                        <a:pt x="56080" y="88583"/>
                        <a:pt x="55222" y="82582"/>
                      </a:cubicBezTo>
                      <a:cubicBezTo>
                        <a:pt x="54460" y="77057"/>
                        <a:pt x="53508" y="72485"/>
                        <a:pt x="52746" y="69247"/>
                      </a:cubicBezTo>
                      <a:cubicBezTo>
                        <a:pt x="53889" y="52483"/>
                        <a:pt x="52841" y="37719"/>
                        <a:pt x="51603" y="26384"/>
                      </a:cubicBezTo>
                      <a:cubicBezTo>
                        <a:pt x="49698" y="9906"/>
                        <a:pt x="47602" y="0"/>
                        <a:pt x="47698" y="0"/>
                      </a:cubicBezTo>
                      <a:cubicBezTo>
                        <a:pt x="47602" y="0"/>
                        <a:pt x="48364" y="10287"/>
                        <a:pt x="48841" y="26956"/>
                      </a:cubicBezTo>
                      <a:cubicBezTo>
                        <a:pt x="49126" y="38386"/>
                        <a:pt x="49222" y="52864"/>
                        <a:pt x="47698" y="688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图形 506">
                  <a:extLst>
                    <a:ext uri="{FF2B5EF4-FFF2-40B4-BE49-F238E27FC236}">
                      <a16:creationId xmlns:a16="http://schemas.microsoft.com/office/drawing/2014/main" id="{856157D1-4C7D-CBCF-B219-9D5E904495BA}"/>
                    </a:ext>
                  </a:extLst>
                </p:cNvPr>
                <p:cNvSpPr/>
                <p:nvPr/>
              </p:nvSpPr>
              <p:spPr>
                <a:xfrm>
                  <a:off x="6441947" y="3455097"/>
                  <a:ext cx="186595" cy="154982"/>
                </a:xfrm>
                <a:custGeom>
                  <a:avLst/>
                  <a:gdLst>
                    <a:gd name="connsiteX0" fmla="*/ 87630 w 186595"/>
                    <a:gd name="connsiteY0" fmla="*/ 121825 h 154982"/>
                    <a:gd name="connsiteX1" fmla="*/ 88106 w 186595"/>
                    <a:gd name="connsiteY1" fmla="*/ 121349 h 154982"/>
                    <a:gd name="connsiteX2" fmla="*/ 96679 w 186595"/>
                    <a:gd name="connsiteY2" fmla="*/ 111538 h 154982"/>
                    <a:gd name="connsiteX3" fmla="*/ 104204 w 186595"/>
                    <a:gd name="connsiteY3" fmla="*/ 101537 h 154982"/>
                    <a:gd name="connsiteX4" fmla="*/ 110395 w 186595"/>
                    <a:gd name="connsiteY4" fmla="*/ 92774 h 154982"/>
                    <a:gd name="connsiteX5" fmla="*/ 166402 w 186595"/>
                    <a:gd name="connsiteY5" fmla="*/ 30862 h 154982"/>
                    <a:gd name="connsiteX6" fmla="*/ 186595 w 186595"/>
                    <a:gd name="connsiteY6" fmla="*/ 1 h 154982"/>
                    <a:gd name="connsiteX7" fmla="*/ 120206 w 186595"/>
                    <a:gd name="connsiteY7" fmla="*/ 76486 h 154982"/>
                    <a:gd name="connsiteX8" fmla="*/ 126397 w 186595"/>
                    <a:gd name="connsiteY8" fmla="*/ 64294 h 154982"/>
                    <a:gd name="connsiteX9" fmla="*/ 119539 w 186595"/>
                    <a:gd name="connsiteY9" fmla="*/ 66485 h 154982"/>
                    <a:gd name="connsiteX10" fmla="*/ 142685 w 186595"/>
                    <a:gd name="connsiteY10" fmla="*/ 34862 h 154982"/>
                    <a:gd name="connsiteX11" fmla="*/ 107918 w 186595"/>
                    <a:gd name="connsiteY11" fmla="*/ 70581 h 154982"/>
                    <a:gd name="connsiteX12" fmla="*/ 67151 w 186595"/>
                    <a:gd name="connsiteY12" fmla="*/ 86678 h 154982"/>
                    <a:gd name="connsiteX13" fmla="*/ 56293 w 186595"/>
                    <a:gd name="connsiteY13" fmla="*/ 91917 h 154982"/>
                    <a:gd name="connsiteX14" fmla="*/ 45529 w 186595"/>
                    <a:gd name="connsiteY14" fmla="*/ 97632 h 154982"/>
                    <a:gd name="connsiteX15" fmla="*/ 26194 w 186595"/>
                    <a:gd name="connsiteY15" fmla="*/ 110871 h 154982"/>
                    <a:gd name="connsiteX16" fmla="*/ 18383 w 186595"/>
                    <a:gd name="connsiteY16" fmla="*/ 118777 h 154982"/>
                    <a:gd name="connsiteX17" fmla="*/ 11716 w 186595"/>
                    <a:gd name="connsiteY17" fmla="*/ 127350 h 154982"/>
                    <a:gd name="connsiteX18" fmla="*/ 4763 w 186595"/>
                    <a:gd name="connsiteY18" fmla="*/ 146305 h 154982"/>
                    <a:gd name="connsiteX19" fmla="*/ 0 w 186595"/>
                    <a:gd name="connsiteY19" fmla="*/ 146686 h 154982"/>
                    <a:gd name="connsiteX20" fmla="*/ 4667 w 186595"/>
                    <a:gd name="connsiteY20" fmla="*/ 146781 h 154982"/>
                    <a:gd name="connsiteX21" fmla="*/ 4381 w 186595"/>
                    <a:gd name="connsiteY21" fmla="*/ 148686 h 154982"/>
                    <a:gd name="connsiteX22" fmla="*/ 47339 w 186595"/>
                    <a:gd name="connsiteY22" fmla="*/ 150877 h 154982"/>
                    <a:gd name="connsiteX23" fmla="*/ 58388 w 186595"/>
                    <a:gd name="connsiteY23" fmla="*/ 145828 h 154982"/>
                    <a:gd name="connsiteX24" fmla="*/ 68771 w 186595"/>
                    <a:gd name="connsiteY24" fmla="*/ 138780 h 154982"/>
                    <a:gd name="connsiteX25" fmla="*/ 78867 w 186595"/>
                    <a:gd name="connsiteY25" fmla="*/ 130398 h 154982"/>
                    <a:gd name="connsiteX26" fmla="*/ 82106 w 186595"/>
                    <a:gd name="connsiteY26" fmla="*/ 128969 h 154982"/>
                    <a:gd name="connsiteX27" fmla="*/ 114490 w 186595"/>
                    <a:gd name="connsiteY27" fmla="*/ 108871 h 154982"/>
                    <a:gd name="connsiteX28" fmla="*/ 152400 w 186595"/>
                    <a:gd name="connsiteY28" fmla="*/ 69057 h 154982"/>
                    <a:gd name="connsiteX29" fmla="*/ 111538 w 186595"/>
                    <a:gd name="connsiteY29" fmla="*/ 104204 h 154982"/>
                    <a:gd name="connsiteX30" fmla="*/ 87630 w 186595"/>
                    <a:gd name="connsiteY30" fmla="*/ 121825 h 154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6595" h="154982">
                      <a:moveTo>
                        <a:pt x="87630" y="121825"/>
                      </a:moveTo>
                      <a:cubicBezTo>
                        <a:pt x="87821" y="121635"/>
                        <a:pt x="87916" y="121540"/>
                        <a:pt x="88106" y="121349"/>
                      </a:cubicBezTo>
                      <a:cubicBezTo>
                        <a:pt x="91250" y="118206"/>
                        <a:pt x="94012" y="114872"/>
                        <a:pt x="96679" y="111538"/>
                      </a:cubicBezTo>
                      <a:cubicBezTo>
                        <a:pt x="99346" y="108109"/>
                        <a:pt x="101822" y="104871"/>
                        <a:pt x="104204" y="101537"/>
                      </a:cubicBezTo>
                      <a:cubicBezTo>
                        <a:pt x="106394" y="98489"/>
                        <a:pt x="108394" y="95632"/>
                        <a:pt x="110395" y="92774"/>
                      </a:cubicBezTo>
                      <a:cubicBezTo>
                        <a:pt x="134493" y="71152"/>
                        <a:pt x="153543" y="48292"/>
                        <a:pt x="166402" y="30862"/>
                      </a:cubicBezTo>
                      <a:cubicBezTo>
                        <a:pt x="179832" y="12574"/>
                        <a:pt x="186500" y="-95"/>
                        <a:pt x="186595" y="1"/>
                      </a:cubicBezTo>
                      <a:cubicBezTo>
                        <a:pt x="186690" y="-95"/>
                        <a:pt x="161639" y="37148"/>
                        <a:pt x="120206" y="76486"/>
                      </a:cubicBezTo>
                      <a:cubicBezTo>
                        <a:pt x="124111" y="69057"/>
                        <a:pt x="126397" y="64294"/>
                        <a:pt x="126397" y="64294"/>
                      </a:cubicBezTo>
                      <a:cubicBezTo>
                        <a:pt x="126397" y="64294"/>
                        <a:pt x="123825" y="65056"/>
                        <a:pt x="119539" y="66485"/>
                      </a:cubicBezTo>
                      <a:cubicBezTo>
                        <a:pt x="134779" y="50007"/>
                        <a:pt x="142589" y="34672"/>
                        <a:pt x="142685" y="34862"/>
                      </a:cubicBezTo>
                      <a:cubicBezTo>
                        <a:pt x="142589" y="34767"/>
                        <a:pt x="128016" y="52102"/>
                        <a:pt x="107918" y="70581"/>
                      </a:cubicBezTo>
                      <a:cubicBezTo>
                        <a:pt x="97060" y="74772"/>
                        <a:pt x="81820" y="80106"/>
                        <a:pt x="67151" y="86678"/>
                      </a:cubicBezTo>
                      <a:cubicBezTo>
                        <a:pt x="63532" y="88297"/>
                        <a:pt x="59817" y="90107"/>
                        <a:pt x="56293" y="91917"/>
                      </a:cubicBezTo>
                      <a:cubicBezTo>
                        <a:pt x="52769" y="93822"/>
                        <a:pt x="49149" y="95822"/>
                        <a:pt x="45529" y="97632"/>
                      </a:cubicBezTo>
                      <a:cubicBezTo>
                        <a:pt x="38386" y="101537"/>
                        <a:pt x="31814" y="105919"/>
                        <a:pt x="26194" y="110871"/>
                      </a:cubicBezTo>
                      <a:cubicBezTo>
                        <a:pt x="23336" y="113253"/>
                        <a:pt x="20765" y="116015"/>
                        <a:pt x="18383" y="118777"/>
                      </a:cubicBezTo>
                      <a:cubicBezTo>
                        <a:pt x="15907" y="121444"/>
                        <a:pt x="13621" y="124397"/>
                        <a:pt x="11716" y="127350"/>
                      </a:cubicBezTo>
                      <a:cubicBezTo>
                        <a:pt x="8287" y="132874"/>
                        <a:pt x="5906" y="139161"/>
                        <a:pt x="4763" y="146305"/>
                      </a:cubicBezTo>
                      <a:cubicBezTo>
                        <a:pt x="1715" y="146590"/>
                        <a:pt x="0" y="146590"/>
                        <a:pt x="0" y="146686"/>
                      </a:cubicBezTo>
                      <a:cubicBezTo>
                        <a:pt x="0" y="146590"/>
                        <a:pt x="1715" y="146781"/>
                        <a:pt x="4667" y="146781"/>
                      </a:cubicBezTo>
                      <a:cubicBezTo>
                        <a:pt x="4572" y="147448"/>
                        <a:pt x="4477" y="148019"/>
                        <a:pt x="4381" y="148686"/>
                      </a:cubicBezTo>
                      <a:cubicBezTo>
                        <a:pt x="17812" y="156877"/>
                        <a:pt x="32480" y="156496"/>
                        <a:pt x="47339" y="150877"/>
                      </a:cubicBezTo>
                      <a:cubicBezTo>
                        <a:pt x="50959" y="149448"/>
                        <a:pt x="54673" y="147829"/>
                        <a:pt x="58388" y="145828"/>
                      </a:cubicBezTo>
                      <a:cubicBezTo>
                        <a:pt x="61913" y="143828"/>
                        <a:pt x="65342" y="141352"/>
                        <a:pt x="68771" y="138780"/>
                      </a:cubicBezTo>
                      <a:cubicBezTo>
                        <a:pt x="72200" y="136208"/>
                        <a:pt x="75533" y="133446"/>
                        <a:pt x="78867" y="130398"/>
                      </a:cubicBezTo>
                      <a:cubicBezTo>
                        <a:pt x="79915" y="129921"/>
                        <a:pt x="80963" y="129540"/>
                        <a:pt x="82106" y="128969"/>
                      </a:cubicBezTo>
                      <a:cubicBezTo>
                        <a:pt x="90773" y="124969"/>
                        <a:pt x="102584" y="118206"/>
                        <a:pt x="114490" y="108871"/>
                      </a:cubicBezTo>
                      <a:cubicBezTo>
                        <a:pt x="138589" y="90488"/>
                        <a:pt x="152590" y="69057"/>
                        <a:pt x="152400" y="69057"/>
                      </a:cubicBezTo>
                      <a:cubicBezTo>
                        <a:pt x="152400" y="69152"/>
                        <a:pt x="134969" y="86392"/>
                        <a:pt x="111538" y="104204"/>
                      </a:cubicBezTo>
                      <a:cubicBezTo>
                        <a:pt x="102584" y="111062"/>
                        <a:pt x="94583" y="116967"/>
                        <a:pt x="87630" y="12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图形 506">
                  <a:extLst>
                    <a:ext uri="{FF2B5EF4-FFF2-40B4-BE49-F238E27FC236}">
                      <a16:creationId xmlns:a16="http://schemas.microsoft.com/office/drawing/2014/main" id="{B9994A54-D636-0D0E-215B-7D2DC8133622}"/>
                    </a:ext>
                  </a:extLst>
                </p:cNvPr>
                <p:cNvSpPr/>
                <p:nvPr/>
              </p:nvSpPr>
              <p:spPr>
                <a:xfrm>
                  <a:off x="6327601" y="3498436"/>
                  <a:ext cx="52482" cy="176117"/>
                </a:xfrm>
                <a:custGeom>
                  <a:avLst/>
                  <a:gdLst>
                    <a:gd name="connsiteX0" fmla="*/ 523 w 52482"/>
                    <a:gd name="connsiteY0" fmla="*/ 127064 h 176117"/>
                    <a:gd name="connsiteX1" fmla="*/ 2999 w 52482"/>
                    <a:gd name="connsiteY1" fmla="*/ 123444 h 176117"/>
                    <a:gd name="connsiteX2" fmla="*/ 999 w 52482"/>
                    <a:gd name="connsiteY2" fmla="*/ 132017 h 176117"/>
                    <a:gd name="connsiteX3" fmla="*/ 4333 w 52482"/>
                    <a:gd name="connsiteY3" fmla="*/ 166116 h 176117"/>
                    <a:gd name="connsiteX4" fmla="*/ 808 w 52482"/>
                    <a:gd name="connsiteY4" fmla="*/ 176118 h 176117"/>
                    <a:gd name="connsiteX5" fmla="*/ 4999 w 52482"/>
                    <a:gd name="connsiteY5" fmla="*/ 167545 h 176117"/>
                    <a:gd name="connsiteX6" fmla="*/ 8714 w 52482"/>
                    <a:gd name="connsiteY6" fmla="*/ 174594 h 176117"/>
                    <a:gd name="connsiteX7" fmla="*/ 28145 w 52482"/>
                    <a:gd name="connsiteY7" fmla="*/ 165164 h 176117"/>
                    <a:gd name="connsiteX8" fmla="*/ 35670 w 52482"/>
                    <a:gd name="connsiteY8" fmla="*/ 157544 h 176117"/>
                    <a:gd name="connsiteX9" fmla="*/ 41671 w 52482"/>
                    <a:gd name="connsiteY9" fmla="*/ 148305 h 176117"/>
                    <a:gd name="connsiteX10" fmla="*/ 52434 w 52482"/>
                    <a:gd name="connsiteY10" fmla="*/ 103537 h 176117"/>
                    <a:gd name="connsiteX11" fmla="*/ 48910 w 52482"/>
                    <a:gd name="connsiteY11" fmla="*/ 63246 h 176117"/>
                    <a:gd name="connsiteX12" fmla="*/ 48529 w 52482"/>
                    <a:gd name="connsiteY12" fmla="*/ 61341 h 176117"/>
                    <a:gd name="connsiteX13" fmla="*/ 48529 w 52482"/>
                    <a:gd name="connsiteY13" fmla="*/ 34576 h 176117"/>
                    <a:gd name="connsiteX14" fmla="*/ 48338 w 52482"/>
                    <a:gd name="connsiteY14" fmla="*/ 21432 h 176117"/>
                    <a:gd name="connsiteX15" fmla="*/ 45671 w 52482"/>
                    <a:gd name="connsiteY15" fmla="*/ 34767 h 176117"/>
                    <a:gd name="connsiteX16" fmla="*/ 44242 w 52482"/>
                    <a:gd name="connsiteY16" fmla="*/ 46673 h 176117"/>
                    <a:gd name="connsiteX17" fmla="*/ 41956 w 52482"/>
                    <a:gd name="connsiteY17" fmla="*/ 49911 h 176117"/>
                    <a:gd name="connsiteX18" fmla="*/ 35670 w 52482"/>
                    <a:gd name="connsiteY18" fmla="*/ 58389 h 176117"/>
                    <a:gd name="connsiteX19" fmla="*/ 40242 w 52482"/>
                    <a:gd name="connsiteY19" fmla="*/ 0 h 176117"/>
                    <a:gd name="connsiteX20" fmla="*/ 29002 w 52482"/>
                    <a:gd name="connsiteY20" fmla="*/ 68295 h 176117"/>
                    <a:gd name="connsiteX21" fmla="*/ 15667 w 52482"/>
                    <a:gd name="connsiteY21" fmla="*/ 91059 h 176117"/>
                    <a:gd name="connsiteX22" fmla="*/ 15191 w 52482"/>
                    <a:gd name="connsiteY22" fmla="*/ 92012 h 176117"/>
                    <a:gd name="connsiteX23" fmla="*/ 16429 w 52482"/>
                    <a:gd name="connsiteY23" fmla="*/ 86011 h 176117"/>
                    <a:gd name="connsiteX24" fmla="*/ 20144 w 52482"/>
                    <a:gd name="connsiteY24" fmla="*/ 55722 h 176117"/>
                    <a:gd name="connsiteX25" fmla="*/ 21573 w 52482"/>
                    <a:gd name="connsiteY25" fmla="*/ 43244 h 176117"/>
                    <a:gd name="connsiteX26" fmla="*/ 17477 w 52482"/>
                    <a:gd name="connsiteY26" fmla="*/ 55436 h 176117"/>
                    <a:gd name="connsiteX27" fmla="*/ 11095 w 52482"/>
                    <a:gd name="connsiteY27" fmla="*/ 85535 h 176117"/>
                    <a:gd name="connsiteX28" fmla="*/ 4714 w 52482"/>
                    <a:gd name="connsiteY28" fmla="*/ 115157 h 176117"/>
                    <a:gd name="connsiteX29" fmla="*/ 523 w 52482"/>
                    <a:gd name="connsiteY29" fmla="*/ 127064 h 17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2482" h="176117">
                      <a:moveTo>
                        <a:pt x="523" y="127064"/>
                      </a:moveTo>
                      <a:cubicBezTo>
                        <a:pt x="523" y="127064"/>
                        <a:pt x="1475" y="125730"/>
                        <a:pt x="2999" y="123444"/>
                      </a:cubicBezTo>
                      <a:cubicBezTo>
                        <a:pt x="2237" y="126302"/>
                        <a:pt x="1475" y="129159"/>
                        <a:pt x="999" y="132017"/>
                      </a:cubicBezTo>
                      <a:cubicBezTo>
                        <a:pt x="-906" y="143351"/>
                        <a:pt x="-239" y="155067"/>
                        <a:pt x="4333" y="166116"/>
                      </a:cubicBezTo>
                      <a:cubicBezTo>
                        <a:pt x="2142" y="172403"/>
                        <a:pt x="808" y="176118"/>
                        <a:pt x="808" y="176118"/>
                      </a:cubicBezTo>
                      <a:cubicBezTo>
                        <a:pt x="808" y="176118"/>
                        <a:pt x="2428" y="172974"/>
                        <a:pt x="4999" y="167545"/>
                      </a:cubicBezTo>
                      <a:cubicBezTo>
                        <a:pt x="6047" y="169926"/>
                        <a:pt x="7285" y="172308"/>
                        <a:pt x="8714" y="174594"/>
                      </a:cubicBezTo>
                      <a:cubicBezTo>
                        <a:pt x="16239" y="173070"/>
                        <a:pt x="22621" y="169736"/>
                        <a:pt x="28145" y="165164"/>
                      </a:cubicBezTo>
                      <a:cubicBezTo>
                        <a:pt x="30907" y="162973"/>
                        <a:pt x="33384" y="160401"/>
                        <a:pt x="35670" y="157544"/>
                      </a:cubicBezTo>
                      <a:cubicBezTo>
                        <a:pt x="37956" y="154782"/>
                        <a:pt x="40051" y="151734"/>
                        <a:pt x="41671" y="148305"/>
                      </a:cubicBezTo>
                      <a:cubicBezTo>
                        <a:pt x="48338" y="134779"/>
                        <a:pt x="51767" y="118968"/>
                        <a:pt x="52434" y="103537"/>
                      </a:cubicBezTo>
                      <a:cubicBezTo>
                        <a:pt x="52815" y="88011"/>
                        <a:pt x="50910" y="73628"/>
                        <a:pt x="48910" y="63246"/>
                      </a:cubicBezTo>
                      <a:cubicBezTo>
                        <a:pt x="48814" y="62580"/>
                        <a:pt x="48624" y="62008"/>
                        <a:pt x="48529" y="61341"/>
                      </a:cubicBezTo>
                      <a:cubicBezTo>
                        <a:pt x="48814" y="50959"/>
                        <a:pt x="48529" y="41625"/>
                        <a:pt x="48529" y="34576"/>
                      </a:cubicBezTo>
                      <a:lnTo>
                        <a:pt x="48338" y="21432"/>
                      </a:lnTo>
                      <a:cubicBezTo>
                        <a:pt x="48338" y="21432"/>
                        <a:pt x="47005" y="26575"/>
                        <a:pt x="45671" y="34767"/>
                      </a:cubicBezTo>
                      <a:cubicBezTo>
                        <a:pt x="45100" y="38291"/>
                        <a:pt x="44623" y="42196"/>
                        <a:pt x="44242" y="46673"/>
                      </a:cubicBezTo>
                      <a:cubicBezTo>
                        <a:pt x="43766" y="47244"/>
                        <a:pt x="43004" y="48292"/>
                        <a:pt x="41956" y="49911"/>
                      </a:cubicBezTo>
                      <a:cubicBezTo>
                        <a:pt x="40432" y="51912"/>
                        <a:pt x="38146" y="54864"/>
                        <a:pt x="35670" y="58389"/>
                      </a:cubicBezTo>
                      <a:cubicBezTo>
                        <a:pt x="40337" y="24289"/>
                        <a:pt x="40051" y="-95"/>
                        <a:pt x="40242" y="0"/>
                      </a:cubicBezTo>
                      <a:cubicBezTo>
                        <a:pt x="39956" y="0"/>
                        <a:pt x="36337" y="29337"/>
                        <a:pt x="29002" y="68295"/>
                      </a:cubicBezTo>
                      <a:cubicBezTo>
                        <a:pt x="24811" y="75057"/>
                        <a:pt x="20335" y="82868"/>
                        <a:pt x="15667" y="91059"/>
                      </a:cubicBezTo>
                      <a:cubicBezTo>
                        <a:pt x="15477" y="91440"/>
                        <a:pt x="15382" y="91726"/>
                        <a:pt x="15191" y="92012"/>
                      </a:cubicBezTo>
                      <a:cubicBezTo>
                        <a:pt x="15667" y="90107"/>
                        <a:pt x="16144" y="88011"/>
                        <a:pt x="16429" y="86011"/>
                      </a:cubicBezTo>
                      <a:cubicBezTo>
                        <a:pt x="18525" y="74105"/>
                        <a:pt x="19287" y="63437"/>
                        <a:pt x="20144" y="55722"/>
                      </a:cubicBezTo>
                      <a:lnTo>
                        <a:pt x="21573" y="43244"/>
                      </a:lnTo>
                      <a:cubicBezTo>
                        <a:pt x="21573" y="43244"/>
                        <a:pt x="19573" y="47816"/>
                        <a:pt x="17477" y="55436"/>
                      </a:cubicBezTo>
                      <a:cubicBezTo>
                        <a:pt x="15286" y="63056"/>
                        <a:pt x="13191" y="73819"/>
                        <a:pt x="11095" y="85535"/>
                      </a:cubicBezTo>
                      <a:cubicBezTo>
                        <a:pt x="9095" y="97155"/>
                        <a:pt x="7000" y="107633"/>
                        <a:pt x="4714" y="115157"/>
                      </a:cubicBezTo>
                      <a:cubicBezTo>
                        <a:pt x="2523" y="122587"/>
                        <a:pt x="427" y="127064"/>
                        <a:pt x="523" y="1270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图形 506">
                  <a:extLst>
                    <a:ext uri="{FF2B5EF4-FFF2-40B4-BE49-F238E27FC236}">
                      <a16:creationId xmlns:a16="http://schemas.microsoft.com/office/drawing/2014/main" id="{A253FC7D-8CFF-0021-15ED-D454F58A7FB4}"/>
                    </a:ext>
                  </a:extLst>
                </p:cNvPr>
                <p:cNvSpPr/>
                <p:nvPr/>
              </p:nvSpPr>
              <p:spPr>
                <a:xfrm>
                  <a:off x="6394925" y="3390232"/>
                  <a:ext cx="52165" cy="189642"/>
                </a:xfrm>
                <a:custGeom>
                  <a:avLst/>
                  <a:gdLst>
                    <a:gd name="connsiteX0" fmla="*/ 38830 w 52165"/>
                    <a:gd name="connsiteY0" fmla="*/ 176689 h 189642"/>
                    <a:gd name="connsiteX1" fmla="*/ 44831 w 52165"/>
                    <a:gd name="connsiteY1" fmla="*/ 167926 h 189642"/>
                    <a:gd name="connsiteX2" fmla="*/ 48736 w 52165"/>
                    <a:gd name="connsiteY2" fmla="*/ 157734 h 189642"/>
                    <a:gd name="connsiteX3" fmla="*/ 52070 w 52165"/>
                    <a:gd name="connsiteY3" fmla="*/ 135541 h 189642"/>
                    <a:gd name="connsiteX4" fmla="*/ 52165 w 52165"/>
                    <a:gd name="connsiteY4" fmla="*/ 129826 h 189642"/>
                    <a:gd name="connsiteX5" fmla="*/ 51689 w 52165"/>
                    <a:gd name="connsiteY5" fmla="*/ 124111 h 189642"/>
                    <a:gd name="connsiteX6" fmla="*/ 49975 w 52165"/>
                    <a:gd name="connsiteY6" fmla="*/ 112776 h 189642"/>
                    <a:gd name="connsiteX7" fmla="*/ 44641 w 52165"/>
                    <a:gd name="connsiteY7" fmla="*/ 92297 h 189642"/>
                    <a:gd name="connsiteX8" fmla="*/ 41116 w 52165"/>
                    <a:gd name="connsiteY8" fmla="*/ 83439 h 189642"/>
                    <a:gd name="connsiteX9" fmla="*/ 39497 w 52165"/>
                    <a:gd name="connsiteY9" fmla="*/ 80105 h 189642"/>
                    <a:gd name="connsiteX10" fmla="*/ 38449 w 52165"/>
                    <a:gd name="connsiteY10" fmla="*/ 68008 h 189642"/>
                    <a:gd name="connsiteX11" fmla="*/ 27781 w 52165"/>
                    <a:gd name="connsiteY11" fmla="*/ 30575 h 189642"/>
                    <a:gd name="connsiteX12" fmla="*/ 32544 w 52165"/>
                    <a:gd name="connsiteY12" fmla="*/ 66389 h 189642"/>
                    <a:gd name="connsiteX13" fmla="*/ 29115 w 52165"/>
                    <a:gd name="connsiteY13" fmla="*/ 60770 h 189642"/>
                    <a:gd name="connsiteX14" fmla="*/ 23971 w 52165"/>
                    <a:gd name="connsiteY14" fmla="*/ 72676 h 189642"/>
                    <a:gd name="connsiteX15" fmla="*/ 12256 w 52165"/>
                    <a:gd name="connsiteY15" fmla="*/ 25622 h 189642"/>
                    <a:gd name="connsiteX16" fmla="*/ 3016 w 52165"/>
                    <a:gd name="connsiteY16" fmla="*/ 0 h 189642"/>
                    <a:gd name="connsiteX17" fmla="*/ 9589 w 52165"/>
                    <a:gd name="connsiteY17" fmla="*/ 26765 h 189642"/>
                    <a:gd name="connsiteX18" fmla="*/ 19971 w 52165"/>
                    <a:gd name="connsiteY18" fmla="*/ 82772 h 189642"/>
                    <a:gd name="connsiteX19" fmla="*/ 17113 w 52165"/>
                    <a:gd name="connsiteY19" fmla="*/ 90202 h 189642"/>
                    <a:gd name="connsiteX20" fmla="*/ 11398 w 52165"/>
                    <a:gd name="connsiteY20" fmla="*/ 108680 h 189642"/>
                    <a:gd name="connsiteX21" fmla="*/ 10351 w 52165"/>
                    <a:gd name="connsiteY21" fmla="*/ 112586 h 189642"/>
                    <a:gd name="connsiteX22" fmla="*/ 7684 w 52165"/>
                    <a:gd name="connsiteY22" fmla="*/ 90488 h 189642"/>
                    <a:gd name="connsiteX23" fmla="*/ 2826 w 52165"/>
                    <a:gd name="connsiteY23" fmla="*/ 60389 h 189642"/>
                    <a:gd name="connsiteX24" fmla="*/ 1111 w 52165"/>
                    <a:gd name="connsiteY24" fmla="*/ 47625 h 189642"/>
                    <a:gd name="connsiteX25" fmla="*/ 64 w 52165"/>
                    <a:gd name="connsiteY25" fmla="*/ 60865 h 189642"/>
                    <a:gd name="connsiteX26" fmla="*/ 2254 w 52165"/>
                    <a:gd name="connsiteY26" fmla="*/ 92202 h 189642"/>
                    <a:gd name="connsiteX27" fmla="*/ 8065 w 52165"/>
                    <a:gd name="connsiteY27" fmla="*/ 122111 h 189642"/>
                    <a:gd name="connsiteX28" fmla="*/ 6731 w 52165"/>
                    <a:gd name="connsiteY28" fmla="*/ 129159 h 189642"/>
                    <a:gd name="connsiteX29" fmla="*/ 5683 w 52165"/>
                    <a:gd name="connsiteY29" fmla="*/ 139827 h 189642"/>
                    <a:gd name="connsiteX30" fmla="*/ 5398 w 52165"/>
                    <a:gd name="connsiteY30" fmla="*/ 150304 h 189642"/>
                    <a:gd name="connsiteX31" fmla="*/ 15780 w 52165"/>
                    <a:gd name="connsiteY31" fmla="*/ 182975 h 189642"/>
                    <a:gd name="connsiteX32" fmla="*/ 14065 w 52165"/>
                    <a:gd name="connsiteY32" fmla="*/ 188786 h 189642"/>
                    <a:gd name="connsiteX33" fmla="*/ 16161 w 52165"/>
                    <a:gd name="connsiteY33" fmla="*/ 183642 h 189642"/>
                    <a:gd name="connsiteX34" fmla="*/ 21114 w 52165"/>
                    <a:gd name="connsiteY34" fmla="*/ 189643 h 189642"/>
                    <a:gd name="connsiteX35" fmla="*/ 38830 w 52165"/>
                    <a:gd name="connsiteY35" fmla="*/ 176689 h 18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165" h="189642">
                      <a:moveTo>
                        <a:pt x="38830" y="176689"/>
                      </a:moveTo>
                      <a:cubicBezTo>
                        <a:pt x="41116" y="173927"/>
                        <a:pt x="43117" y="171069"/>
                        <a:pt x="44831" y="167926"/>
                      </a:cubicBezTo>
                      <a:cubicBezTo>
                        <a:pt x="46546" y="164783"/>
                        <a:pt x="47689" y="161258"/>
                        <a:pt x="48736" y="157734"/>
                      </a:cubicBezTo>
                      <a:cubicBezTo>
                        <a:pt x="50832" y="150590"/>
                        <a:pt x="51880" y="142970"/>
                        <a:pt x="52070" y="135541"/>
                      </a:cubicBezTo>
                      <a:cubicBezTo>
                        <a:pt x="52165" y="133636"/>
                        <a:pt x="52165" y="131731"/>
                        <a:pt x="52165" y="129826"/>
                      </a:cubicBezTo>
                      <a:cubicBezTo>
                        <a:pt x="52070" y="128016"/>
                        <a:pt x="51880" y="126016"/>
                        <a:pt x="51689" y="124111"/>
                      </a:cubicBezTo>
                      <a:cubicBezTo>
                        <a:pt x="51213" y="120301"/>
                        <a:pt x="50641" y="116586"/>
                        <a:pt x="49975" y="112776"/>
                      </a:cubicBezTo>
                      <a:cubicBezTo>
                        <a:pt x="48641" y="105442"/>
                        <a:pt x="46736" y="98489"/>
                        <a:pt x="44641" y="92297"/>
                      </a:cubicBezTo>
                      <a:cubicBezTo>
                        <a:pt x="43593" y="89154"/>
                        <a:pt x="42450" y="86201"/>
                        <a:pt x="41116" y="83439"/>
                      </a:cubicBezTo>
                      <a:cubicBezTo>
                        <a:pt x="40640" y="82201"/>
                        <a:pt x="40069" y="81248"/>
                        <a:pt x="39497" y="80105"/>
                      </a:cubicBezTo>
                      <a:cubicBezTo>
                        <a:pt x="39402" y="76200"/>
                        <a:pt x="39021" y="72295"/>
                        <a:pt x="38449" y="68008"/>
                      </a:cubicBezTo>
                      <a:cubicBezTo>
                        <a:pt x="35401" y="46101"/>
                        <a:pt x="27591" y="30575"/>
                        <a:pt x="27781" y="30575"/>
                      </a:cubicBezTo>
                      <a:lnTo>
                        <a:pt x="32544" y="66389"/>
                      </a:lnTo>
                      <a:cubicBezTo>
                        <a:pt x="30544" y="62865"/>
                        <a:pt x="29115" y="60770"/>
                        <a:pt x="29115" y="60770"/>
                      </a:cubicBezTo>
                      <a:cubicBezTo>
                        <a:pt x="29115" y="60770"/>
                        <a:pt x="26829" y="65342"/>
                        <a:pt x="23971" y="72676"/>
                      </a:cubicBezTo>
                      <a:cubicBezTo>
                        <a:pt x="20733" y="54007"/>
                        <a:pt x="16161" y="37909"/>
                        <a:pt x="12256" y="25622"/>
                      </a:cubicBezTo>
                      <a:cubicBezTo>
                        <a:pt x="7017" y="9620"/>
                        <a:pt x="3016" y="0"/>
                        <a:pt x="3016" y="0"/>
                      </a:cubicBezTo>
                      <a:cubicBezTo>
                        <a:pt x="3016" y="0"/>
                        <a:pt x="5683" y="10192"/>
                        <a:pt x="9589" y="26765"/>
                      </a:cubicBezTo>
                      <a:cubicBezTo>
                        <a:pt x="12922" y="41243"/>
                        <a:pt x="17113" y="60770"/>
                        <a:pt x="19971" y="82772"/>
                      </a:cubicBezTo>
                      <a:cubicBezTo>
                        <a:pt x="19018" y="85249"/>
                        <a:pt x="18066" y="87630"/>
                        <a:pt x="17113" y="90202"/>
                      </a:cubicBezTo>
                      <a:cubicBezTo>
                        <a:pt x="15018" y="95822"/>
                        <a:pt x="13303" y="102203"/>
                        <a:pt x="11398" y="108680"/>
                      </a:cubicBezTo>
                      <a:cubicBezTo>
                        <a:pt x="11017" y="109919"/>
                        <a:pt x="10732" y="111252"/>
                        <a:pt x="10351" y="112586"/>
                      </a:cubicBezTo>
                      <a:cubicBezTo>
                        <a:pt x="9874" y="106108"/>
                        <a:pt x="8922" y="98489"/>
                        <a:pt x="7684" y="90488"/>
                      </a:cubicBezTo>
                      <a:lnTo>
                        <a:pt x="2826" y="60389"/>
                      </a:lnTo>
                      <a:lnTo>
                        <a:pt x="1111" y="47625"/>
                      </a:lnTo>
                      <a:cubicBezTo>
                        <a:pt x="1111" y="47625"/>
                        <a:pt x="349" y="52769"/>
                        <a:pt x="64" y="60865"/>
                      </a:cubicBezTo>
                      <a:cubicBezTo>
                        <a:pt x="-222" y="69056"/>
                        <a:pt x="445" y="80200"/>
                        <a:pt x="2254" y="92202"/>
                      </a:cubicBezTo>
                      <a:cubicBezTo>
                        <a:pt x="4255" y="103918"/>
                        <a:pt x="6350" y="114491"/>
                        <a:pt x="8065" y="122111"/>
                      </a:cubicBezTo>
                      <a:cubicBezTo>
                        <a:pt x="7588" y="124492"/>
                        <a:pt x="7017" y="126873"/>
                        <a:pt x="6731" y="129159"/>
                      </a:cubicBezTo>
                      <a:cubicBezTo>
                        <a:pt x="6255" y="132683"/>
                        <a:pt x="5874" y="136208"/>
                        <a:pt x="5683" y="139827"/>
                      </a:cubicBezTo>
                      <a:cubicBezTo>
                        <a:pt x="5398" y="143351"/>
                        <a:pt x="5302" y="146685"/>
                        <a:pt x="5398" y="150304"/>
                      </a:cubicBezTo>
                      <a:cubicBezTo>
                        <a:pt x="5779" y="161544"/>
                        <a:pt x="8731" y="172879"/>
                        <a:pt x="15780" y="182975"/>
                      </a:cubicBezTo>
                      <a:cubicBezTo>
                        <a:pt x="14732" y="186690"/>
                        <a:pt x="14065" y="188786"/>
                        <a:pt x="14065" y="188786"/>
                      </a:cubicBezTo>
                      <a:cubicBezTo>
                        <a:pt x="13970" y="188786"/>
                        <a:pt x="14827" y="186976"/>
                        <a:pt x="16161" y="183642"/>
                      </a:cubicBezTo>
                      <a:cubicBezTo>
                        <a:pt x="17685" y="185642"/>
                        <a:pt x="19209" y="187738"/>
                        <a:pt x="21114" y="189643"/>
                      </a:cubicBezTo>
                      <a:cubicBezTo>
                        <a:pt x="28448" y="186595"/>
                        <a:pt x="34163" y="182118"/>
                        <a:pt x="38830" y="1766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图形 506">
                  <a:extLst>
                    <a:ext uri="{FF2B5EF4-FFF2-40B4-BE49-F238E27FC236}">
                      <a16:creationId xmlns:a16="http://schemas.microsoft.com/office/drawing/2014/main" id="{C9AA4828-B17B-93C7-6CA0-477BE787B7F9}"/>
                    </a:ext>
                  </a:extLst>
                </p:cNvPr>
                <p:cNvSpPr/>
                <p:nvPr/>
              </p:nvSpPr>
              <p:spPr>
                <a:xfrm>
                  <a:off x="6403179" y="3310222"/>
                  <a:ext cx="92566" cy="164211"/>
                </a:xfrm>
                <a:custGeom>
                  <a:avLst/>
                  <a:gdLst>
                    <a:gd name="connsiteX0" fmla="*/ 86964 w 92566"/>
                    <a:gd name="connsiteY0" fmla="*/ 147161 h 164211"/>
                    <a:gd name="connsiteX1" fmla="*/ 92489 w 92566"/>
                    <a:gd name="connsiteY1" fmla="*/ 126778 h 164211"/>
                    <a:gd name="connsiteX2" fmla="*/ 90107 w 92566"/>
                    <a:gd name="connsiteY2" fmla="*/ 104966 h 164211"/>
                    <a:gd name="connsiteX3" fmla="*/ 87059 w 92566"/>
                    <a:gd name="connsiteY3" fmla="*/ 94393 h 164211"/>
                    <a:gd name="connsiteX4" fmla="*/ 82678 w 92566"/>
                    <a:gd name="connsiteY4" fmla="*/ 84296 h 164211"/>
                    <a:gd name="connsiteX5" fmla="*/ 61151 w 92566"/>
                    <a:gd name="connsiteY5" fmla="*/ 52864 h 164211"/>
                    <a:gd name="connsiteX6" fmla="*/ 54008 w 92566"/>
                    <a:gd name="connsiteY6" fmla="*/ 45530 h 164211"/>
                    <a:gd name="connsiteX7" fmla="*/ 50960 w 92566"/>
                    <a:gd name="connsiteY7" fmla="*/ 38957 h 164211"/>
                    <a:gd name="connsiteX8" fmla="*/ 24004 w 92566"/>
                    <a:gd name="connsiteY8" fmla="*/ 2667 h 164211"/>
                    <a:gd name="connsiteX9" fmla="*/ 46102 w 92566"/>
                    <a:gd name="connsiteY9" fmla="*/ 42291 h 164211"/>
                    <a:gd name="connsiteX10" fmla="*/ 48197 w 92566"/>
                    <a:gd name="connsiteY10" fmla="*/ 46387 h 164211"/>
                    <a:gd name="connsiteX11" fmla="*/ 46959 w 92566"/>
                    <a:gd name="connsiteY11" fmla="*/ 54483 h 164211"/>
                    <a:gd name="connsiteX12" fmla="*/ 18289 w 92566"/>
                    <a:gd name="connsiteY12" fmla="*/ 18574 h 164211"/>
                    <a:gd name="connsiteX13" fmla="*/ 1 w 92566"/>
                    <a:gd name="connsiteY13" fmla="*/ 0 h 164211"/>
                    <a:gd name="connsiteX14" fmla="*/ 16193 w 92566"/>
                    <a:gd name="connsiteY14" fmla="*/ 20765 h 164211"/>
                    <a:gd name="connsiteX15" fmla="*/ 45721 w 92566"/>
                    <a:gd name="connsiteY15" fmla="*/ 63437 h 164211"/>
                    <a:gd name="connsiteX16" fmla="*/ 44768 w 92566"/>
                    <a:gd name="connsiteY16" fmla="*/ 71628 h 164211"/>
                    <a:gd name="connsiteX17" fmla="*/ 44197 w 92566"/>
                    <a:gd name="connsiteY17" fmla="*/ 80772 h 164211"/>
                    <a:gd name="connsiteX18" fmla="*/ 44006 w 92566"/>
                    <a:gd name="connsiteY18" fmla="*/ 84011 h 164211"/>
                    <a:gd name="connsiteX19" fmla="*/ 42197 w 92566"/>
                    <a:gd name="connsiteY19" fmla="*/ 78867 h 164211"/>
                    <a:gd name="connsiteX20" fmla="*/ 19146 w 92566"/>
                    <a:gd name="connsiteY20" fmla="*/ 41720 h 164211"/>
                    <a:gd name="connsiteX21" fmla="*/ 37053 w 92566"/>
                    <a:gd name="connsiteY21" fmla="*/ 81725 h 164211"/>
                    <a:gd name="connsiteX22" fmla="*/ 43530 w 92566"/>
                    <a:gd name="connsiteY22" fmla="*/ 99155 h 164211"/>
                    <a:gd name="connsiteX23" fmla="*/ 44292 w 92566"/>
                    <a:gd name="connsiteY23" fmla="*/ 110585 h 164211"/>
                    <a:gd name="connsiteX24" fmla="*/ 47912 w 92566"/>
                    <a:gd name="connsiteY24" fmla="*/ 130397 h 164211"/>
                    <a:gd name="connsiteX25" fmla="*/ 68009 w 92566"/>
                    <a:gd name="connsiteY25" fmla="*/ 160496 h 164211"/>
                    <a:gd name="connsiteX26" fmla="*/ 67628 w 92566"/>
                    <a:gd name="connsiteY26" fmla="*/ 164211 h 164211"/>
                    <a:gd name="connsiteX27" fmla="*/ 68486 w 92566"/>
                    <a:gd name="connsiteY27" fmla="*/ 160782 h 164211"/>
                    <a:gd name="connsiteX28" fmla="*/ 72581 w 92566"/>
                    <a:gd name="connsiteY28" fmla="*/ 163640 h 164211"/>
                    <a:gd name="connsiteX29" fmla="*/ 81249 w 92566"/>
                    <a:gd name="connsiteY29" fmla="*/ 156305 h 164211"/>
                    <a:gd name="connsiteX30" fmla="*/ 86964 w 92566"/>
                    <a:gd name="connsiteY30" fmla="*/ 147161 h 16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566" h="164211">
                      <a:moveTo>
                        <a:pt x="86964" y="147161"/>
                      </a:moveTo>
                      <a:cubicBezTo>
                        <a:pt x="90107" y="140875"/>
                        <a:pt x="91917" y="133922"/>
                        <a:pt x="92489" y="126778"/>
                      </a:cubicBezTo>
                      <a:cubicBezTo>
                        <a:pt x="92870" y="119634"/>
                        <a:pt x="91822" y="112109"/>
                        <a:pt x="90107" y="104966"/>
                      </a:cubicBezTo>
                      <a:cubicBezTo>
                        <a:pt x="89250" y="101346"/>
                        <a:pt x="88202" y="97822"/>
                        <a:pt x="87059" y="94393"/>
                      </a:cubicBezTo>
                      <a:cubicBezTo>
                        <a:pt x="85916" y="90964"/>
                        <a:pt x="84202" y="87440"/>
                        <a:pt x="82678" y="84296"/>
                      </a:cubicBezTo>
                      <a:cubicBezTo>
                        <a:pt x="76106" y="71247"/>
                        <a:pt x="68390" y="60389"/>
                        <a:pt x="61151" y="52864"/>
                      </a:cubicBezTo>
                      <a:cubicBezTo>
                        <a:pt x="58389" y="49816"/>
                        <a:pt x="56008" y="47434"/>
                        <a:pt x="54008" y="45530"/>
                      </a:cubicBezTo>
                      <a:cubicBezTo>
                        <a:pt x="53055" y="43339"/>
                        <a:pt x="52103" y="41243"/>
                        <a:pt x="50960" y="38957"/>
                      </a:cubicBezTo>
                      <a:cubicBezTo>
                        <a:pt x="38863" y="16383"/>
                        <a:pt x="23718" y="2858"/>
                        <a:pt x="24004" y="2667"/>
                      </a:cubicBezTo>
                      <a:cubicBezTo>
                        <a:pt x="23718" y="2858"/>
                        <a:pt x="34481" y="20383"/>
                        <a:pt x="46102" y="42291"/>
                      </a:cubicBezTo>
                      <a:cubicBezTo>
                        <a:pt x="46864" y="43720"/>
                        <a:pt x="47435" y="45053"/>
                        <a:pt x="48197" y="46387"/>
                      </a:cubicBezTo>
                      <a:cubicBezTo>
                        <a:pt x="47816" y="48482"/>
                        <a:pt x="47435" y="51245"/>
                        <a:pt x="46959" y="54483"/>
                      </a:cubicBezTo>
                      <a:cubicBezTo>
                        <a:pt x="37148" y="39338"/>
                        <a:pt x="26480" y="27527"/>
                        <a:pt x="18289" y="18574"/>
                      </a:cubicBezTo>
                      <a:cubicBezTo>
                        <a:pt x="7240" y="6763"/>
                        <a:pt x="-94" y="0"/>
                        <a:pt x="1" y="0"/>
                      </a:cubicBezTo>
                      <a:lnTo>
                        <a:pt x="16193" y="20765"/>
                      </a:lnTo>
                      <a:cubicBezTo>
                        <a:pt x="24480" y="31623"/>
                        <a:pt x="35529" y="46006"/>
                        <a:pt x="45721" y="63437"/>
                      </a:cubicBezTo>
                      <a:cubicBezTo>
                        <a:pt x="45340" y="66008"/>
                        <a:pt x="45054" y="68771"/>
                        <a:pt x="44768" y="71628"/>
                      </a:cubicBezTo>
                      <a:cubicBezTo>
                        <a:pt x="44483" y="74581"/>
                        <a:pt x="44292" y="77629"/>
                        <a:pt x="44197" y="80772"/>
                      </a:cubicBezTo>
                      <a:cubicBezTo>
                        <a:pt x="44197" y="81915"/>
                        <a:pt x="44102" y="82963"/>
                        <a:pt x="44006" y="84011"/>
                      </a:cubicBezTo>
                      <a:cubicBezTo>
                        <a:pt x="43435" y="82296"/>
                        <a:pt x="42863" y="80677"/>
                        <a:pt x="42197" y="78867"/>
                      </a:cubicBezTo>
                      <a:cubicBezTo>
                        <a:pt x="33148" y="55531"/>
                        <a:pt x="19051" y="41720"/>
                        <a:pt x="19146" y="41720"/>
                      </a:cubicBezTo>
                      <a:cubicBezTo>
                        <a:pt x="19051" y="41815"/>
                        <a:pt x="28290" y="59150"/>
                        <a:pt x="37053" y="81725"/>
                      </a:cubicBezTo>
                      <a:cubicBezTo>
                        <a:pt x="39434" y="87916"/>
                        <a:pt x="41625" y="93821"/>
                        <a:pt x="43530" y="99155"/>
                      </a:cubicBezTo>
                      <a:cubicBezTo>
                        <a:pt x="43625" y="102965"/>
                        <a:pt x="43816" y="106775"/>
                        <a:pt x="44292" y="110585"/>
                      </a:cubicBezTo>
                      <a:cubicBezTo>
                        <a:pt x="44768" y="117253"/>
                        <a:pt x="45816" y="123920"/>
                        <a:pt x="47912" y="130397"/>
                      </a:cubicBezTo>
                      <a:cubicBezTo>
                        <a:pt x="51722" y="142018"/>
                        <a:pt x="57437" y="152495"/>
                        <a:pt x="68009" y="160496"/>
                      </a:cubicBezTo>
                      <a:cubicBezTo>
                        <a:pt x="67724" y="162878"/>
                        <a:pt x="67533" y="164211"/>
                        <a:pt x="67628" y="164211"/>
                      </a:cubicBezTo>
                      <a:cubicBezTo>
                        <a:pt x="67533" y="164211"/>
                        <a:pt x="67914" y="162973"/>
                        <a:pt x="68486" y="160782"/>
                      </a:cubicBezTo>
                      <a:cubicBezTo>
                        <a:pt x="69819" y="161735"/>
                        <a:pt x="71153" y="162782"/>
                        <a:pt x="72581" y="163640"/>
                      </a:cubicBezTo>
                      <a:cubicBezTo>
                        <a:pt x="75820" y="161544"/>
                        <a:pt x="78773" y="158972"/>
                        <a:pt x="81249" y="156305"/>
                      </a:cubicBezTo>
                      <a:cubicBezTo>
                        <a:pt x="83535" y="153448"/>
                        <a:pt x="85345" y="150305"/>
                        <a:pt x="86964" y="14716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" name="图形 506">
                  <a:extLst>
                    <a:ext uri="{FF2B5EF4-FFF2-40B4-BE49-F238E27FC236}">
                      <a16:creationId xmlns:a16="http://schemas.microsoft.com/office/drawing/2014/main" id="{118F3952-425D-DB55-8312-5B406DDDD189}"/>
                    </a:ext>
                  </a:extLst>
                </p:cNvPr>
                <p:cNvSpPr/>
                <p:nvPr/>
              </p:nvSpPr>
              <p:spPr>
                <a:xfrm>
                  <a:off x="6138576" y="3800811"/>
                  <a:ext cx="207740" cy="56753"/>
                </a:xfrm>
                <a:custGeom>
                  <a:avLst/>
                  <a:gdLst>
                    <a:gd name="connsiteX0" fmla="*/ 113729 w 207740"/>
                    <a:gd name="connsiteY0" fmla="*/ 50240 h 56753"/>
                    <a:gd name="connsiteX1" fmla="*/ 120205 w 207740"/>
                    <a:gd name="connsiteY1" fmla="*/ 48526 h 56753"/>
                    <a:gd name="connsiteX2" fmla="*/ 135636 w 207740"/>
                    <a:gd name="connsiteY2" fmla="*/ 43478 h 56753"/>
                    <a:gd name="connsiteX3" fmla="*/ 141446 w 207740"/>
                    <a:gd name="connsiteY3" fmla="*/ 41096 h 56753"/>
                    <a:gd name="connsiteX4" fmla="*/ 130302 w 207740"/>
                    <a:gd name="connsiteY4" fmla="*/ 35572 h 56753"/>
                    <a:gd name="connsiteX5" fmla="*/ 154972 w 207740"/>
                    <a:gd name="connsiteY5" fmla="*/ 37382 h 56753"/>
                    <a:gd name="connsiteX6" fmla="*/ 172402 w 207740"/>
                    <a:gd name="connsiteY6" fmla="*/ 36334 h 56753"/>
                    <a:gd name="connsiteX7" fmla="*/ 155543 w 207740"/>
                    <a:gd name="connsiteY7" fmla="*/ 34334 h 56753"/>
                    <a:gd name="connsiteX8" fmla="*/ 115538 w 207740"/>
                    <a:gd name="connsiteY8" fmla="*/ 27285 h 56753"/>
                    <a:gd name="connsiteX9" fmla="*/ 111919 w 207740"/>
                    <a:gd name="connsiteY9" fmla="*/ 26523 h 56753"/>
                    <a:gd name="connsiteX10" fmla="*/ 85344 w 207740"/>
                    <a:gd name="connsiteY10" fmla="*/ 14236 h 56753"/>
                    <a:gd name="connsiteX11" fmla="*/ 41529 w 207740"/>
                    <a:gd name="connsiteY11" fmla="*/ 520 h 56753"/>
                    <a:gd name="connsiteX12" fmla="*/ 0 w 207740"/>
                    <a:gd name="connsiteY12" fmla="*/ 10997 h 56753"/>
                    <a:gd name="connsiteX13" fmla="*/ 1524 w 207740"/>
                    <a:gd name="connsiteY13" fmla="*/ 17855 h 56753"/>
                    <a:gd name="connsiteX14" fmla="*/ 1143 w 207740"/>
                    <a:gd name="connsiteY14" fmla="*/ 17570 h 56753"/>
                    <a:gd name="connsiteX15" fmla="*/ 1524 w 207740"/>
                    <a:gd name="connsiteY15" fmla="*/ 17951 h 56753"/>
                    <a:gd name="connsiteX16" fmla="*/ 25051 w 207740"/>
                    <a:gd name="connsiteY16" fmla="*/ 45859 h 56753"/>
                    <a:gd name="connsiteX17" fmla="*/ 73057 w 207740"/>
                    <a:gd name="connsiteY17" fmla="*/ 55670 h 56753"/>
                    <a:gd name="connsiteX18" fmla="*/ 95059 w 207740"/>
                    <a:gd name="connsiteY18" fmla="*/ 53669 h 56753"/>
                    <a:gd name="connsiteX19" fmla="*/ 99536 w 207740"/>
                    <a:gd name="connsiteY19" fmla="*/ 54431 h 56753"/>
                    <a:gd name="connsiteX20" fmla="*/ 176498 w 207740"/>
                    <a:gd name="connsiteY20" fmla="*/ 52336 h 56753"/>
                    <a:gd name="connsiteX21" fmla="*/ 207740 w 207740"/>
                    <a:gd name="connsiteY21" fmla="*/ 41287 h 56753"/>
                    <a:gd name="connsiteX22" fmla="*/ 176308 w 207740"/>
                    <a:gd name="connsiteY22" fmla="*/ 49478 h 56753"/>
                    <a:gd name="connsiteX23" fmla="*/ 113729 w 207740"/>
                    <a:gd name="connsiteY23" fmla="*/ 50240 h 5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07740" h="56753">
                      <a:moveTo>
                        <a:pt x="113729" y="50240"/>
                      </a:moveTo>
                      <a:cubicBezTo>
                        <a:pt x="115919" y="49764"/>
                        <a:pt x="118205" y="49193"/>
                        <a:pt x="120205" y="48526"/>
                      </a:cubicBezTo>
                      <a:cubicBezTo>
                        <a:pt x="126587" y="46716"/>
                        <a:pt x="131921" y="44716"/>
                        <a:pt x="135636" y="43478"/>
                      </a:cubicBezTo>
                      <a:cubicBezTo>
                        <a:pt x="139351" y="42049"/>
                        <a:pt x="141446" y="41096"/>
                        <a:pt x="141446" y="41096"/>
                      </a:cubicBezTo>
                      <a:cubicBezTo>
                        <a:pt x="141446" y="41096"/>
                        <a:pt x="137255" y="39096"/>
                        <a:pt x="130302" y="35572"/>
                      </a:cubicBezTo>
                      <a:cubicBezTo>
                        <a:pt x="139636" y="36715"/>
                        <a:pt x="148114" y="37382"/>
                        <a:pt x="154972" y="37382"/>
                      </a:cubicBezTo>
                      <a:cubicBezTo>
                        <a:pt x="165735" y="37477"/>
                        <a:pt x="172402" y="36239"/>
                        <a:pt x="172402" y="36334"/>
                      </a:cubicBezTo>
                      <a:cubicBezTo>
                        <a:pt x="172402" y="36334"/>
                        <a:pt x="165830" y="35953"/>
                        <a:pt x="155543" y="34334"/>
                      </a:cubicBezTo>
                      <a:cubicBezTo>
                        <a:pt x="145256" y="32810"/>
                        <a:pt x="131159" y="30143"/>
                        <a:pt x="115538" y="27285"/>
                      </a:cubicBezTo>
                      <a:cubicBezTo>
                        <a:pt x="114300" y="26999"/>
                        <a:pt x="113062" y="26714"/>
                        <a:pt x="111919" y="26523"/>
                      </a:cubicBezTo>
                      <a:cubicBezTo>
                        <a:pt x="103823" y="22523"/>
                        <a:pt x="94774" y="18332"/>
                        <a:pt x="85344" y="14236"/>
                      </a:cubicBezTo>
                      <a:cubicBezTo>
                        <a:pt x="70866" y="7949"/>
                        <a:pt x="55912" y="2330"/>
                        <a:pt x="41529" y="520"/>
                      </a:cubicBezTo>
                      <a:cubicBezTo>
                        <a:pt x="27146" y="-1195"/>
                        <a:pt x="13335" y="1091"/>
                        <a:pt x="0" y="10997"/>
                      </a:cubicBezTo>
                      <a:cubicBezTo>
                        <a:pt x="381" y="13379"/>
                        <a:pt x="952" y="15665"/>
                        <a:pt x="1524" y="17855"/>
                      </a:cubicBezTo>
                      <a:cubicBezTo>
                        <a:pt x="1333" y="17760"/>
                        <a:pt x="1143" y="17570"/>
                        <a:pt x="1143" y="17570"/>
                      </a:cubicBezTo>
                      <a:cubicBezTo>
                        <a:pt x="1143" y="17570"/>
                        <a:pt x="1333" y="17665"/>
                        <a:pt x="1524" y="17951"/>
                      </a:cubicBezTo>
                      <a:cubicBezTo>
                        <a:pt x="5239" y="30619"/>
                        <a:pt x="13716" y="39763"/>
                        <a:pt x="25051" y="45859"/>
                      </a:cubicBezTo>
                      <a:cubicBezTo>
                        <a:pt x="38481" y="53098"/>
                        <a:pt x="55721" y="55955"/>
                        <a:pt x="73057" y="55670"/>
                      </a:cubicBezTo>
                      <a:cubicBezTo>
                        <a:pt x="80486" y="55574"/>
                        <a:pt x="87916" y="54717"/>
                        <a:pt x="95059" y="53669"/>
                      </a:cubicBezTo>
                      <a:cubicBezTo>
                        <a:pt x="96583" y="53955"/>
                        <a:pt x="98012" y="54241"/>
                        <a:pt x="99536" y="54431"/>
                      </a:cubicBezTo>
                      <a:cubicBezTo>
                        <a:pt x="128969" y="58527"/>
                        <a:pt x="156686" y="56813"/>
                        <a:pt x="176498" y="52336"/>
                      </a:cubicBezTo>
                      <a:cubicBezTo>
                        <a:pt x="196310" y="48050"/>
                        <a:pt x="207836" y="41096"/>
                        <a:pt x="207740" y="41287"/>
                      </a:cubicBezTo>
                      <a:cubicBezTo>
                        <a:pt x="207740" y="41096"/>
                        <a:pt x="195929" y="46621"/>
                        <a:pt x="176308" y="49478"/>
                      </a:cubicBezTo>
                      <a:cubicBezTo>
                        <a:pt x="159734" y="52241"/>
                        <a:pt x="137731" y="52622"/>
                        <a:pt x="113729" y="502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" name="图形 506">
                  <a:extLst>
                    <a:ext uri="{FF2B5EF4-FFF2-40B4-BE49-F238E27FC236}">
                      <a16:creationId xmlns:a16="http://schemas.microsoft.com/office/drawing/2014/main" id="{32CF7051-2CFF-2052-F974-C0A347A2C0CC}"/>
                    </a:ext>
                  </a:extLst>
                </p:cNvPr>
                <p:cNvSpPr/>
                <p:nvPr/>
              </p:nvSpPr>
              <p:spPr>
                <a:xfrm>
                  <a:off x="6233445" y="3581018"/>
                  <a:ext cx="81248" cy="164790"/>
                </a:xfrm>
                <a:custGeom>
                  <a:avLst/>
                  <a:gdLst>
                    <a:gd name="connsiteX0" fmla="*/ 5715 w 81248"/>
                    <a:gd name="connsiteY0" fmla="*/ 158496 h 164790"/>
                    <a:gd name="connsiteX1" fmla="*/ 6572 w 81248"/>
                    <a:gd name="connsiteY1" fmla="*/ 164116 h 164790"/>
                    <a:gd name="connsiteX2" fmla="*/ 44767 w 81248"/>
                    <a:gd name="connsiteY2" fmla="*/ 149543 h 164790"/>
                    <a:gd name="connsiteX3" fmla="*/ 51530 w 81248"/>
                    <a:gd name="connsiteY3" fmla="*/ 140494 h 164790"/>
                    <a:gd name="connsiteX4" fmla="*/ 56864 w 81248"/>
                    <a:gd name="connsiteY4" fmla="*/ 130207 h 164790"/>
                    <a:gd name="connsiteX5" fmla="*/ 60484 w 81248"/>
                    <a:gd name="connsiteY5" fmla="*/ 119539 h 164790"/>
                    <a:gd name="connsiteX6" fmla="*/ 63246 w 81248"/>
                    <a:gd name="connsiteY6" fmla="*/ 107918 h 164790"/>
                    <a:gd name="connsiteX7" fmla="*/ 66865 w 81248"/>
                    <a:gd name="connsiteY7" fmla="*/ 81058 h 164790"/>
                    <a:gd name="connsiteX8" fmla="*/ 70390 w 81248"/>
                    <a:gd name="connsiteY8" fmla="*/ 71056 h 164790"/>
                    <a:gd name="connsiteX9" fmla="*/ 81248 w 81248"/>
                    <a:gd name="connsiteY9" fmla="*/ 22193 h 164790"/>
                    <a:gd name="connsiteX10" fmla="*/ 67342 w 81248"/>
                    <a:gd name="connsiteY10" fmla="*/ 62960 h 164790"/>
                    <a:gd name="connsiteX11" fmla="*/ 66961 w 81248"/>
                    <a:gd name="connsiteY11" fmla="*/ 53340 h 164790"/>
                    <a:gd name="connsiteX12" fmla="*/ 66485 w 81248"/>
                    <a:gd name="connsiteY12" fmla="*/ 48387 h 164790"/>
                    <a:gd name="connsiteX13" fmla="*/ 63246 w 81248"/>
                    <a:gd name="connsiteY13" fmla="*/ 51625 h 164790"/>
                    <a:gd name="connsiteX14" fmla="*/ 62103 w 81248"/>
                    <a:gd name="connsiteY14" fmla="*/ 52673 h 164790"/>
                    <a:gd name="connsiteX15" fmla="*/ 67056 w 81248"/>
                    <a:gd name="connsiteY15" fmla="*/ 25908 h 164790"/>
                    <a:gd name="connsiteX16" fmla="*/ 66770 w 81248"/>
                    <a:gd name="connsiteY16" fmla="*/ 0 h 164790"/>
                    <a:gd name="connsiteX17" fmla="*/ 64389 w 81248"/>
                    <a:gd name="connsiteY17" fmla="*/ 25813 h 164790"/>
                    <a:gd name="connsiteX18" fmla="*/ 55340 w 81248"/>
                    <a:gd name="connsiteY18" fmla="*/ 59246 h 164790"/>
                    <a:gd name="connsiteX19" fmla="*/ 54483 w 81248"/>
                    <a:gd name="connsiteY19" fmla="*/ 60008 h 164790"/>
                    <a:gd name="connsiteX20" fmla="*/ 42577 w 81248"/>
                    <a:gd name="connsiteY20" fmla="*/ 72962 h 164790"/>
                    <a:gd name="connsiteX21" fmla="*/ 36195 w 81248"/>
                    <a:gd name="connsiteY21" fmla="*/ 80772 h 164790"/>
                    <a:gd name="connsiteX22" fmla="*/ 41243 w 81248"/>
                    <a:gd name="connsiteY22" fmla="*/ 69152 h 164790"/>
                    <a:gd name="connsiteX23" fmla="*/ 52673 w 81248"/>
                    <a:gd name="connsiteY23" fmla="*/ 27146 h 164790"/>
                    <a:gd name="connsiteX24" fmla="*/ 36195 w 81248"/>
                    <a:gd name="connsiteY24" fmla="*/ 67532 h 164790"/>
                    <a:gd name="connsiteX25" fmla="*/ 24479 w 81248"/>
                    <a:gd name="connsiteY25" fmla="*/ 98298 h 164790"/>
                    <a:gd name="connsiteX26" fmla="*/ 12287 w 81248"/>
                    <a:gd name="connsiteY26" fmla="*/ 120968 h 164790"/>
                    <a:gd name="connsiteX27" fmla="*/ 5715 w 81248"/>
                    <a:gd name="connsiteY27" fmla="*/ 157258 h 164790"/>
                    <a:gd name="connsiteX28" fmla="*/ 0 w 81248"/>
                    <a:gd name="connsiteY28" fmla="*/ 163354 h 164790"/>
                    <a:gd name="connsiteX29" fmla="*/ 5715 w 81248"/>
                    <a:gd name="connsiteY29" fmla="*/ 158496 h 16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1248" h="164790">
                      <a:moveTo>
                        <a:pt x="5715" y="158496"/>
                      </a:moveTo>
                      <a:cubicBezTo>
                        <a:pt x="5906" y="160306"/>
                        <a:pt x="6191" y="162306"/>
                        <a:pt x="6572" y="164116"/>
                      </a:cubicBezTo>
                      <a:cubicBezTo>
                        <a:pt x="21146" y="166973"/>
                        <a:pt x="34861" y="160496"/>
                        <a:pt x="44767" y="149543"/>
                      </a:cubicBezTo>
                      <a:cubicBezTo>
                        <a:pt x="47244" y="146685"/>
                        <a:pt x="49625" y="143732"/>
                        <a:pt x="51530" y="140494"/>
                      </a:cubicBezTo>
                      <a:cubicBezTo>
                        <a:pt x="53531" y="137160"/>
                        <a:pt x="55340" y="133826"/>
                        <a:pt x="56864" y="130207"/>
                      </a:cubicBezTo>
                      <a:cubicBezTo>
                        <a:pt x="58293" y="126587"/>
                        <a:pt x="59531" y="123063"/>
                        <a:pt x="60484" y="119539"/>
                      </a:cubicBezTo>
                      <a:cubicBezTo>
                        <a:pt x="61627" y="115633"/>
                        <a:pt x="62484" y="111728"/>
                        <a:pt x="63246" y="107918"/>
                      </a:cubicBezTo>
                      <a:cubicBezTo>
                        <a:pt x="65151" y="98489"/>
                        <a:pt x="66199" y="89344"/>
                        <a:pt x="66865" y="81058"/>
                      </a:cubicBezTo>
                      <a:cubicBezTo>
                        <a:pt x="68104" y="77915"/>
                        <a:pt x="69342" y="74486"/>
                        <a:pt x="70390" y="71056"/>
                      </a:cubicBezTo>
                      <a:cubicBezTo>
                        <a:pt x="79058" y="44482"/>
                        <a:pt x="81153" y="22193"/>
                        <a:pt x="81248" y="22193"/>
                      </a:cubicBezTo>
                      <a:cubicBezTo>
                        <a:pt x="81153" y="22193"/>
                        <a:pt x="74962" y="40100"/>
                        <a:pt x="67342" y="62960"/>
                      </a:cubicBezTo>
                      <a:cubicBezTo>
                        <a:pt x="67342" y="59246"/>
                        <a:pt x="67151" y="55912"/>
                        <a:pt x="66961" y="53340"/>
                      </a:cubicBezTo>
                      <a:cubicBezTo>
                        <a:pt x="66770" y="50197"/>
                        <a:pt x="66485" y="48387"/>
                        <a:pt x="66485" y="48387"/>
                      </a:cubicBezTo>
                      <a:cubicBezTo>
                        <a:pt x="66485" y="48387"/>
                        <a:pt x="65246" y="49530"/>
                        <a:pt x="63246" y="51625"/>
                      </a:cubicBezTo>
                      <a:cubicBezTo>
                        <a:pt x="62960" y="51911"/>
                        <a:pt x="62484" y="52292"/>
                        <a:pt x="62103" y="52673"/>
                      </a:cubicBezTo>
                      <a:cubicBezTo>
                        <a:pt x="64675" y="42767"/>
                        <a:pt x="66294" y="33623"/>
                        <a:pt x="67056" y="25908"/>
                      </a:cubicBezTo>
                      <a:cubicBezTo>
                        <a:pt x="68771" y="9620"/>
                        <a:pt x="66675" y="0"/>
                        <a:pt x="66770" y="0"/>
                      </a:cubicBezTo>
                      <a:cubicBezTo>
                        <a:pt x="66675" y="0"/>
                        <a:pt x="67437" y="9906"/>
                        <a:pt x="64389" y="25813"/>
                      </a:cubicBezTo>
                      <a:cubicBezTo>
                        <a:pt x="62675" y="35243"/>
                        <a:pt x="59627" y="46673"/>
                        <a:pt x="55340" y="59246"/>
                      </a:cubicBezTo>
                      <a:cubicBezTo>
                        <a:pt x="55054" y="59627"/>
                        <a:pt x="54769" y="59817"/>
                        <a:pt x="54483" y="60008"/>
                      </a:cubicBezTo>
                      <a:cubicBezTo>
                        <a:pt x="50863" y="63627"/>
                        <a:pt x="46768" y="67913"/>
                        <a:pt x="42577" y="72962"/>
                      </a:cubicBezTo>
                      <a:cubicBezTo>
                        <a:pt x="40481" y="75438"/>
                        <a:pt x="38195" y="78200"/>
                        <a:pt x="36195" y="80772"/>
                      </a:cubicBezTo>
                      <a:cubicBezTo>
                        <a:pt x="37910" y="77152"/>
                        <a:pt x="39624" y="73343"/>
                        <a:pt x="41243" y="69152"/>
                      </a:cubicBezTo>
                      <a:cubicBezTo>
                        <a:pt x="50292" y="46577"/>
                        <a:pt x="52673" y="27051"/>
                        <a:pt x="52673" y="27146"/>
                      </a:cubicBezTo>
                      <a:lnTo>
                        <a:pt x="36195" y="67532"/>
                      </a:lnTo>
                      <a:cubicBezTo>
                        <a:pt x="31242" y="79724"/>
                        <a:pt x="27146" y="90773"/>
                        <a:pt x="24479" y="98298"/>
                      </a:cubicBezTo>
                      <a:cubicBezTo>
                        <a:pt x="20193" y="105156"/>
                        <a:pt x="15907" y="112681"/>
                        <a:pt x="12287" y="120968"/>
                      </a:cubicBezTo>
                      <a:cubicBezTo>
                        <a:pt x="7715" y="131731"/>
                        <a:pt x="4572" y="143827"/>
                        <a:pt x="5715" y="157258"/>
                      </a:cubicBezTo>
                      <a:cubicBezTo>
                        <a:pt x="2286" y="161354"/>
                        <a:pt x="95" y="163449"/>
                        <a:pt x="0" y="163354"/>
                      </a:cubicBezTo>
                      <a:cubicBezTo>
                        <a:pt x="0" y="163354"/>
                        <a:pt x="2286" y="161735"/>
                        <a:pt x="5715" y="1584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图形 506">
                  <a:extLst>
                    <a:ext uri="{FF2B5EF4-FFF2-40B4-BE49-F238E27FC236}">
                      <a16:creationId xmlns:a16="http://schemas.microsoft.com/office/drawing/2014/main" id="{57189DBF-9A20-A466-1080-AB1800DA3264}"/>
                    </a:ext>
                  </a:extLst>
                </p:cNvPr>
                <p:cNvSpPr/>
                <p:nvPr/>
              </p:nvSpPr>
              <p:spPr>
                <a:xfrm>
                  <a:off x="6406799" y="3206495"/>
                  <a:ext cx="113366" cy="157638"/>
                </a:xfrm>
                <a:custGeom>
                  <a:avLst/>
                  <a:gdLst>
                    <a:gd name="connsiteX0" fmla="*/ 113348 w 113366"/>
                    <a:gd name="connsiteY0" fmla="*/ 123158 h 157638"/>
                    <a:gd name="connsiteX1" fmla="*/ 112396 w 113366"/>
                    <a:gd name="connsiteY1" fmla="*/ 112776 h 157638"/>
                    <a:gd name="connsiteX2" fmla="*/ 104966 w 113366"/>
                    <a:gd name="connsiteY2" fmla="*/ 92869 h 157638"/>
                    <a:gd name="connsiteX3" fmla="*/ 92298 w 113366"/>
                    <a:gd name="connsiteY3" fmla="*/ 75248 h 157638"/>
                    <a:gd name="connsiteX4" fmla="*/ 85250 w 113366"/>
                    <a:gd name="connsiteY4" fmla="*/ 67723 h 157638"/>
                    <a:gd name="connsiteX5" fmla="*/ 77725 w 113366"/>
                    <a:gd name="connsiteY5" fmla="*/ 61151 h 157638"/>
                    <a:gd name="connsiteX6" fmla="*/ 67724 w 113366"/>
                    <a:gd name="connsiteY6" fmla="*/ 53721 h 157638"/>
                    <a:gd name="connsiteX7" fmla="*/ 58675 w 113366"/>
                    <a:gd name="connsiteY7" fmla="*/ 43148 h 157638"/>
                    <a:gd name="connsiteX8" fmla="*/ 37529 w 113366"/>
                    <a:gd name="connsiteY8" fmla="*/ 23241 h 157638"/>
                    <a:gd name="connsiteX9" fmla="*/ 29147 w 113366"/>
                    <a:gd name="connsiteY9" fmla="*/ 14573 h 157638"/>
                    <a:gd name="connsiteX10" fmla="*/ 35434 w 113366"/>
                    <a:gd name="connsiteY10" fmla="*/ 25432 h 157638"/>
                    <a:gd name="connsiteX11" fmla="*/ 50483 w 113366"/>
                    <a:gd name="connsiteY11" fmla="*/ 43339 h 157638"/>
                    <a:gd name="connsiteX12" fmla="*/ 49150 w 113366"/>
                    <a:gd name="connsiteY12" fmla="*/ 42577 h 157638"/>
                    <a:gd name="connsiteX13" fmla="*/ 49340 w 113366"/>
                    <a:gd name="connsiteY13" fmla="*/ 46673 h 157638"/>
                    <a:gd name="connsiteX14" fmla="*/ 49531 w 113366"/>
                    <a:gd name="connsiteY14" fmla="*/ 50864 h 157638"/>
                    <a:gd name="connsiteX15" fmla="*/ 20099 w 113366"/>
                    <a:gd name="connsiteY15" fmla="*/ 17812 h 157638"/>
                    <a:gd name="connsiteX16" fmla="*/ 1 w 113366"/>
                    <a:gd name="connsiteY16" fmla="*/ 0 h 157638"/>
                    <a:gd name="connsiteX17" fmla="*/ 18098 w 113366"/>
                    <a:gd name="connsiteY17" fmla="*/ 20193 h 157638"/>
                    <a:gd name="connsiteX18" fmla="*/ 50579 w 113366"/>
                    <a:gd name="connsiteY18" fmla="*/ 62294 h 157638"/>
                    <a:gd name="connsiteX19" fmla="*/ 50864 w 113366"/>
                    <a:gd name="connsiteY19" fmla="*/ 64960 h 157638"/>
                    <a:gd name="connsiteX20" fmla="*/ 51436 w 113366"/>
                    <a:gd name="connsiteY20" fmla="*/ 68961 h 157638"/>
                    <a:gd name="connsiteX21" fmla="*/ 51912 w 113366"/>
                    <a:gd name="connsiteY21" fmla="*/ 73152 h 157638"/>
                    <a:gd name="connsiteX22" fmla="*/ 55341 w 113366"/>
                    <a:gd name="connsiteY22" fmla="*/ 91250 h 157638"/>
                    <a:gd name="connsiteX23" fmla="*/ 56960 w 113366"/>
                    <a:gd name="connsiteY23" fmla="*/ 97917 h 157638"/>
                    <a:gd name="connsiteX24" fmla="*/ 56865 w 113366"/>
                    <a:gd name="connsiteY24" fmla="*/ 97727 h 157638"/>
                    <a:gd name="connsiteX25" fmla="*/ 41530 w 113366"/>
                    <a:gd name="connsiteY25" fmla="*/ 70390 h 157638"/>
                    <a:gd name="connsiteX26" fmla="*/ 23813 w 113366"/>
                    <a:gd name="connsiteY26" fmla="*/ 44577 h 157638"/>
                    <a:gd name="connsiteX27" fmla="*/ 14955 w 113366"/>
                    <a:gd name="connsiteY27" fmla="*/ 35338 h 157638"/>
                    <a:gd name="connsiteX28" fmla="*/ 21623 w 113366"/>
                    <a:gd name="connsiteY28" fmla="*/ 46482 h 157638"/>
                    <a:gd name="connsiteX29" fmla="*/ 36863 w 113366"/>
                    <a:gd name="connsiteY29" fmla="*/ 73819 h 157638"/>
                    <a:gd name="connsiteX30" fmla="*/ 54674 w 113366"/>
                    <a:gd name="connsiteY30" fmla="*/ 99631 h 157638"/>
                    <a:gd name="connsiteX31" fmla="*/ 58865 w 113366"/>
                    <a:gd name="connsiteY31" fmla="*/ 104013 h 157638"/>
                    <a:gd name="connsiteX32" fmla="*/ 60866 w 113366"/>
                    <a:gd name="connsiteY32" fmla="*/ 110014 h 157638"/>
                    <a:gd name="connsiteX33" fmla="*/ 62771 w 113366"/>
                    <a:gd name="connsiteY33" fmla="*/ 114586 h 157638"/>
                    <a:gd name="connsiteX34" fmla="*/ 64771 w 113366"/>
                    <a:gd name="connsiteY34" fmla="*/ 119158 h 157638"/>
                    <a:gd name="connsiteX35" fmla="*/ 69438 w 113366"/>
                    <a:gd name="connsiteY35" fmla="*/ 127826 h 157638"/>
                    <a:gd name="connsiteX36" fmla="*/ 82773 w 113366"/>
                    <a:gd name="connsiteY36" fmla="*/ 142685 h 157638"/>
                    <a:gd name="connsiteX37" fmla="*/ 94298 w 113366"/>
                    <a:gd name="connsiteY37" fmla="*/ 149638 h 157638"/>
                    <a:gd name="connsiteX38" fmla="*/ 97823 w 113366"/>
                    <a:gd name="connsiteY38" fmla="*/ 157639 h 157638"/>
                    <a:gd name="connsiteX39" fmla="*/ 95537 w 113366"/>
                    <a:gd name="connsiteY39" fmla="*/ 150209 h 157638"/>
                    <a:gd name="connsiteX40" fmla="*/ 101918 w 113366"/>
                    <a:gd name="connsiteY40" fmla="*/ 152400 h 157638"/>
                    <a:gd name="connsiteX41" fmla="*/ 108586 w 113366"/>
                    <a:gd name="connsiteY41" fmla="*/ 143161 h 157638"/>
                    <a:gd name="connsiteX42" fmla="*/ 112110 w 113366"/>
                    <a:gd name="connsiteY42" fmla="*/ 133255 h 157638"/>
                    <a:gd name="connsiteX43" fmla="*/ 113348 w 113366"/>
                    <a:gd name="connsiteY43" fmla="*/ 123158 h 157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13366" h="157638">
                      <a:moveTo>
                        <a:pt x="113348" y="123158"/>
                      </a:moveTo>
                      <a:cubicBezTo>
                        <a:pt x="113444" y="119634"/>
                        <a:pt x="113158" y="116205"/>
                        <a:pt x="112396" y="112776"/>
                      </a:cubicBezTo>
                      <a:cubicBezTo>
                        <a:pt x="110967" y="105918"/>
                        <a:pt x="108300" y="99155"/>
                        <a:pt x="104966" y="92869"/>
                      </a:cubicBezTo>
                      <a:cubicBezTo>
                        <a:pt x="101537" y="86582"/>
                        <a:pt x="96965" y="80581"/>
                        <a:pt x="92298" y="75248"/>
                      </a:cubicBezTo>
                      <a:cubicBezTo>
                        <a:pt x="90012" y="72580"/>
                        <a:pt x="87536" y="70104"/>
                        <a:pt x="85250" y="67723"/>
                      </a:cubicBezTo>
                      <a:cubicBezTo>
                        <a:pt x="82773" y="65437"/>
                        <a:pt x="80106" y="63246"/>
                        <a:pt x="77725" y="61151"/>
                      </a:cubicBezTo>
                      <a:cubicBezTo>
                        <a:pt x="74201" y="58293"/>
                        <a:pt x="70867" y="55912"/>
                        <a:pt x="67724" y="53721"/>
                      </a:cubicBezTo>
                      <a:cubicBezTo>
                        <a:pt x="65057" y="50197"/>
                        <a:pt x="62104" y="46577"/>
                        <a:pt x="58675" y="43148"/>
                      </a:cubicBezTo>
                      <a:cubicBezTo>
                        <a:pt x="50579" y="34957"/>
                        <a:pt x="42863" y="28385"/>
                        <a:pt x="37529" y="23241"/>
                      </a:cubicBezTo>
                      <a:cubicBezTo>
                        <a:pt x="32195" y="18098"/>
                        <a:pt x="29243" y="14573"/>
                        <a:pt x="29147" y="14573"/>
                      </a:cubicBezTo>
                      <a:cubicBezTo>
                        <a:pt x="29147" y="14573"/>
                        <a:pt x="31052" y="19050"/>
                        <a:pt x="35434" y="25432"/>
                      </a:cubicBezTo>
                      <a:cubicBezTo>
                        <a:pt x="38958" y="30671"/>
                        <a:pt x="44292" y="36862"/>
                        <a:pt x="50483" y="43339"/>
                      </a:cubicBezTo>
                      <a:cubicBezTo>
                        <a:pt x="49626" y="42863"/>
                        <a:pt x="49150" y="42577"/>
                        <a:pt x="49150" y="42577"/>
                      </a:cubicBezTo>
                      <a:cubicBezTo>
                        <a:pt x="49150" y="42577"/>
                        <a:pt x="49150" y="44101"/>
                        <a:pt x="49340" y="46673"/>
                      </a:cubicBezTo>
                      <a:cubicBezTo>
                        <a:pt x="49436" y="47816"/>
                        <a:pt x="49436" y="49244"/>
                        <a:pt x="49531" y="50864"/>
                      </a:cubicBezTo>
                      <a:cubicBezTo>
                        <a:pt x="39244" y="37243"/>
                        <a:pt x="28671" y="26098"/>
                        <a:pt x="20099" y="17812"/>
                      </a:cubicBezTo>
                      <a:cubicBezTo>
                        <a:pt x="8097" y="6286"/>
                        <a:pt x="-94" y="0"/>
                        <a:pt x="1" y="0"/>
                      </a:cubicBezTo>
                      <a:cubicBezTo>
                        <a:pt x="1" y="95"/>
                        <a:pt x="7145" y="7430"/>
                        <a:pt x="18098" y="20193"/>
                      </a:cubicBezTo>
                      <a:cubicBezTo>
                        <a:pt x="27242" y="30766"/>
                        <a:pt x="39053" y="45053"/>
                        <a:pt x="50579" y="62294"/>
                      </a:cubicBezTo>
                      <a:cubicBezTo>
                        <a:pt x="50674" y="63246"/>
                        <a:pt x="50769" y="64008"/>
                        <a:pt x="50864" y="64960"/>
                      </a:cubicBezTo>
                      <a:cubicBezTo>
                        <a:pt x="51055" y="66294"/>
                        <a:pt x="51245" y="67532"/>
                        <a:pt x="51436" y="68961"/>
                      </a:cubicBezTo>
                      <a:cubicBezTo>
                        <a:pt x="51626" y="70295"/>
                        <a:pt x="51722" y="71819"/>
                        <a:pt x="51912" y="73152"/>
                      </a:cubicBezTo>
                      <a:cubicBezTo>
                        <a:pt x="52579" y="78867"/>
                        <a:pt x="53722" y="84963"/>
                        <a:pt x="55341" y="91250"/>
                      </a:cubicBezTo>
                      <a:cubicBezTo>
                        <a:pt x="55722" y="93440"/>
                        <a:pt x="56389" y="95726"/>
                        <a:pt x="56960" y="97917"/>
                      </a:cubicBezTo>
                      <a:cubicBezTo>
                        <a:pt x="56960" y="97917"/>
                        <a:pt x="56960" y="97727"/>
                        <a:pt x="56865" y="97727"/>
                      </a:cubicBezTo>
                      <a:cubicBezTo>
                        <a:pt x="52769" y="90869"/>
                        <a:pt x="47626" y="81058"/>
                        <a:pt x="41530" y="70390"/>
                      </a:cubicBezTo>
                      <a:cubicBezTo>
                        <a:pt x="35434" y="59722"/>
                        <a:pt x="29052" y="50578"/>
                        <a:pt x="23813" y="44577"/>
                      </a:cubicBezTo>
                      <a:cubicBezTo>
                        <a:pt x="18670" y="38481"/>
                        <a:pt x="14860" y="35338"/>
                        <a:pt x="14955" y="35338"/>
                      </a:cubicBezTo>
                      <a:cubicBezTo>
                        <a:pt x="14955" y="35338"/>
                        <a:pt x="17622" y="39624"/>
                        <a:pt x="21623" y="46482"/>
                      </a:cubicBezTo>
                      <a:lnTo>
                        <a:pt x="36863" y="73819"/>
                      </a:lnTo>
                      <a:cubicBezTo>
                        <a:pt x="42959" y="84487"/>
                        <a:pt x="49340" y="93631"/>
                        <a:pt x="54674" y="99631"/>
                      </a:cubicBezTo>
                      <a:cubicBezTo>
                        <a:pt x="56198" y="101346"/>
                        <a:pt x="57627" y="102775"/>
                        <a:pt x="58865" y="104013"/>
                      </a:cubicBezTo>
                      <a:cubicBezTo>
                        <a:pt x="59437" y="106108"/>
                        <a:pt x="60104" y="108014"/>
                        <a:pt x="60866" y="110014"/>
                      </a:cubicBezTo>
                      <a:cubicBezTo>
                        <a:pt x="61437" y="111443"/>
                        <a:pt x="62104" y="113062"/>
                        <a:pt x="62771" y="114586"/>
                      </a:cubicBezTo>
                      <a:cubicBezTo>
                        <a:pt x="63342" y="116205"/>
                        <a:pt x="64009" y="117729"/>
                        <a:pt x="64771" y="119158"/>
                      </a:cubicBezTo>
                      <a:cubicBezTo>
                        <a:pt x="66104" y="122111"/>
                        <a:pt x="67724" y="124968"/>
                        <a:pt x="69438" y="127826"/>
                      </a:cubicBezTo>
                      <a:cubicBezTo>
                        <a:pt x="72962" y="133445"/>
                        <a:pt x="77630" y="138589"/>
                        <a:pt x="82773" y="142685"/>
                      </a:cubicBezTo>
                      <a:cubicBezTo>
                        <a:pt x="86202" y="145447"/>
                        <a:pt x="90012" y="147828"/>
                        <a:pt x="94298" y="149638"/>
                      </a:cubicBezTo>
                      <a:cubicBezTo>
                        <a:pt x="96489" y="154781"/>
                        <a:pt x="97823" y="157639"/>
                        <a:pt x="97823" y="157639"/>
                      </a:cubicBezTo>
                      <a:cubicBezTo>
                        <a:pt x="97823" y="157639"/>
                        <a:pt x="96965" y="154972"/>
                        <a:pt x="95537" y="150209"/>
                      </a:cubicBezTo>
                      <a:cubicBezTo>
                        <a:pt x="97537" y="150971"/>
                        <a:pt x="99728" y="151733"/>
                        <a:pt x="101918" y="152400"/>
                      </a:cubicBezTo>
                      <a:cubicBezTo>
                        <a:pt x="104585" y="149447"/>
                        <a:pt x="106871" y="146495"/>
                        <a:pt x="108586" y="143161"/>
                      </a:cubicBezTo>
                      <a:cubicBezTo>
                        <a:pt x="110205" y="140018"/>
                        <a:pt x="111348" y="136589"/>
                        <a:pt x="112110" y="133255"/>
                      </a:cubicBezTo>
                      <a:cubicBezTo>
                        <a:pt x="112967" y="130016"/>
                        <a:pt x="113348" y="126587"/>
                        <a:pt x="113348" y="1231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图形 506">
                  <a:extLst>
                    <a:ext uri="{FF2B5EF4-FFF2-40B4-BE49-F238E27FC236}">
                      <a16:creationId xmlns:a16="http://schemas.microsoft.com/office/drawing/2014/main" id="{9615982F-7CFC-0811-BF04-344FDCB05726}"/>
                    </a:ext>
                  </a:extLst>
                </p:cNvPr>
                <p:cNvSpPr/>
                <p:nvPr/>
              </p:nvSpPr>
              <p:spPr>
                <a:xfrm>
                  <a:off x="6373838" y="3095243"/>
                  <a:ext cx="145356" cy="146875"/>
                </a:xfrm>
                <a:custGeom>
                  <a:avLst/>
                  <a:gdLst>
                    <a:gd name="connsiteX0" fmla="*/ 17627 w 145356"/>
                    <a:gd name="connsiteY0" fmla="*/ 23908 h 146875"/>
                    <a:gd name="connsiteX1" fmla="*/ 66299 w 145356"/>
                    <a:gd name="connsiteY1" fmla="*/ 66389 h 146875"/>
                    <a:gd name="connsiteX2" fmla="*/ 66776 w 145356"/>
                    <a:gd name="connsiteY2" fmla="*/ 68104 h 146875"/>
                    <a:gd name="connsiteX3" fmla="*/ 72014 w 145356"/>
                    <a:gd name="connsiteY3" fmla="*/ 82772 h 146875"/>
                    <a:gd name="connsiteX4" fmla="*/ 79349 w 145356"/>
                    <a:gd name="connsiteY4" fmla="*/ 99536 h 146875"/>
                    <a:gd name="connsiteX5" fmla="*/ 80396 w 145356"/>
                    <a:gd name="connsiteY5" fmla="*/ 101632 h 146875"/>
                    <a:gd name="connsiteX6" fmla="*/ 73538 w 145356"/>
                    <a:gd name="connsiteY6" fmla="*/ 93345 h 146875"/>
                    <a:gd name="connsiteX7" fmla="*/ 41249 w 145356"/>
                    <a:gd name="connsiteY7" fmla="*/ 65532 h 146875"/>
                    <a:gd name="connsiteX8" fmla="*/ 69347 w 145356"/>
                    <a:gd name="connsiteY8" fmla="*/ 97631 h 146875"/>
                    <a:gd name="connsiteX9" fmla="*/ 92969 w 145356"/>
                    <a:gd name="connsiteY9" fmla="*/ 121825 h 146875"/>
                    <a:gd name="connsiteX10" fmla="*/ 101732 w 145356"/>
                    <a:gd name="connsiteY10" fmla="*/ 131540 h 146875"/>
                    <a:gd name="connsiteX11" fmla="*/ 130307 w 145356"/>
                    <a:gd name="connsiteY11" fmla="*/ 146018 h 146875"/>
                    <a:gd name="connsiteX12" fmla="*/ 130307 w 145356"/>
                    <a:gd name="connsiteY12" fmla="*/ 146590 h 146875"/>
                    <a:gd name="connsiteX13" fmla="*/ 130307 w 145356"/>
                    <a:gd name="connsiteY13" fmla="*/ 146018 h 146875"/>
                    <a:gd name="connsiteX14" fmla="*/ 139642 w 145356"/>
                    <a:gd name="connsiteY14" fmla="*/ 146875 h 146875"/>
                    <a:gd name="connsiteX15" fmla="*/ 145357 w 145356"/>
                    <a:gd name="connsiteY15" fmla="*/ 126206 h 146875"/>
                    <a:gd name="connsiteX16" fmla="*/ 140785 w 145356"/>
                    <a:gd name="connsiteY16" fmla="*/ 106489 h 146875"/>
                    <a:gd name="connsiteX17" fmla="*/ 112686 w 145356"/>
                    <a:gd name="connsiteY17" fmla="*/ 75438 h 146875"/>
                    <a:gd name="connsiteX18" fmla="*/ 95065 w 145356"/>
                    <a:gd name="connsiteY18" fmla="*/ 65151 h 146875"/>
                    <a:gd name="connsiteX19" fmla="*/ 82778 w 145356"/>
                    <a:gd name="connsiteY19" fmla="*/ 59912 h 146875"/>
                    <a:gd name="connsiteX20" fmla="*/ 78206 w 145356"/>
                    <a:gd name="connsiteY20" fmla="*/ 55436 h 146875"/>
                    <a:gd name="connsiteX21" fmla="*/ 52107 w 145356"/>
                    <a:gd name="connsiteY21" fmla="*/ 27146 h 146875"/>
                    <a:gd name="connsiteX22" fmla="*/ 57060 w 145356"/>
                    <a:gd name="connsiteY22" fmla="*/ 37814 h 146875"/>
                    <a:gd name="connsiteX23" fmla="*/ 69919 w 145356"/>
                    <a:gd name="connsiteY23" fmla="*/ 55531 h 146875"/>
                    <a:gd name="connsiteX24" fmla="*/ 62585 w 145356"/>
                    <a:gd name="connsiteY24" fmla="*/ 53626 h 146875"/>
                    <a:gd name="connsiteX25" fmla="*/ 63251 w 145356"/>
                    <a:gd name="connsiteY25" fmla="*/ 56102 h 146875"/>
                    <a:gd name="connsiteX26" fmla="*/ 19532 w 145356"/>
                    <a:gd name="connsiteY26" fmla="*/ 21526 h 146875"/>
                    <a:gd name="connsiteX27" fmla="*/ 5 w 145356"/>
                    <a:gd name="connsiteY27" fmla="*/ 0 h 146875"/>
                    <a:gd name="connsiteX28" fmla="*/ 17627 w 145356"/>
                    <a:gd name="connsiteY28" fmla="*/ 23908 h 14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56" h="146875">
                      <a:moveTo>
                        <a:pt x="17627" y="23908"/>
                      </a:moveTo>
                      <a:cubicBezTo>
                        <a:pt x="29342" y="36195"/>
                        <a:pt x="46964" y="50578"/>
                        <a:pt x="66299" y="66389"/>
                      </a:cubicBezTo>
                      <a:cubicBezTo>
                        <a:pt x="66490" y="66961"/>
                        <a:pt x="66585" y="67532"/>
                        <a:pt x="66776" y="68104"/>
                      </a:cubicBezTo>
                      <a:cubicBezTo>
                        <a:pt x="68109" y="72390"/>
                        <a:pt x="69919" y="77343"/>
                        <a:pt x="72014" y="82772"/>
                      </a:cubicBezTo>
                      <a:cubicBezTo>
                        <a:pt x="74015" y="88201"/>
                        <a:pt x="76491" y="93821"/>
                        <a:pt x="79349" y="99536"/>
                      </a:cubicBezTo>
                      <a:cubicBezTo>
                        <a:pt x="79634" y="100298"/>
                        <a:pt x="80111" y="100965"/>
                        <a:pt x="80396" y="101632"/>
                      </a:cubicBezTo>
                      <a:cubicBezTo>
                        <a:pt x="78206" y="98965"/>
                        <a:pt x="75920" y="96202"/>
                        <a:pt x="73538" y="93345"/>
                      </a:cubicBezTo>
                      <a:cubicBezTo>
                        <a:pt x="58108" y="75057"/>
                        <a:pt x="41153" y="65437"/>
                        <a:pt x="41249" y="65532"/>
                      </a:cubicBezTo>
                      <a:cubicBezTo>
                        <a:pt x="41344" y="65532"/>
                        <a:pt x="54203" y="79534"/>
                        <a:pt x="69347" y="97631"/>
                      </a:cubicBezTo>
                      <a:cubicBezTo>
                        <a:pt x="78301" y="108109"/>
                        <a:pt x="87159" y="116586"/>
                        <a:pt x="92969" y="121825"/>
                      </a:cubicBezTo>
                      <a:cubicBezTo>
                        <a:pt x="95636" y="125254"/>
                        <a:pt x="98399" y="128683"/>
                        <a:pt x="101732" y="131540"/>
                      </a:cubicBezTo>
                      <a:cubicBezTo>
                        <a:pt x="109448" y="138589"/>
                        <a:pt x="118687" y="144113"/>
                        <a:pt x="130307" y="146018"/>
                      </a:cubicBezTo>
                      <a:cubicBezTo>
                        <a:pt x="130307" y="146399"/>
                        <a:pt x="130307" y="146590"/>
                        <a:pt x="130307" y="146590"/>
                      </a:cubicBezTo>
                      <a:cubicBezTo>
                        <a:pt x="130307" y="146590"/>
                        <a:pt x="130307" y="146399"/>
                        <a:pt x="130307" y="146018"/>
                      </a:cubicBezTo>
                      <a:cubicBezTo>
                        <a:pt x="133260" y="146495"/>
                        <a:pt x="136308" y="146875"/>
                        <a:pt x="139642" y="146875"/>
                      </a:cubicBezTo>
                      <a:cubicBezTo>
                        <a:pt x="143357" y="140018"/>
                        <a:pt x="145262" y="132874"/>
                        <a:pt x="145357" y="126206"/>
                      </a:cubicBezTo>
                      <a:cubicBezTo>
                        <a:pt x="145262" y="119348"/>
                        <a:pt x="143547" y="112776"/>
                        <a:pt x="140785" y="106489"/>
                      </a:cubicBezTo>
                      <a:cubicBezTo>
                        <a:pt x="134975" y="94012"/>
                        <a:pt x="124402" y="83344"/>
                        <a:pt x="112686" y="75438"/>
                      </a:cubicBezTo>
                      <a:cubicBezTo>
                        <a:pt x="106971" y="71437"/>
                        <a:pt x="100875" y="67913"/>
                        <a:pt x="95065" y="65151"/>
                      </a:cubicBezTo>
                      <a:cubicBezTo>
                        <a:pt x="90683" y="63056"/>
                        <a:pt x="86588" y="61341"/>
                        <a:pt x="82778" y="59912"/>
                      </a:cubicBezTo>
                      <a:lnTo>
                        <a:pt x="78206" y="55436"/>
                      </a:lnTo>
                      <a:cubicBezTo>
                        <a:pt x="62870" y="41053"/>
                        <a:pt x="52107" y="27337"/>
                        <a:pt x="52107" y="27146"/>
                      </a:cubicBezTo>
                      <a:cubicBezTo>
                        <a:pt x="52202" y="27146"/>
                        <a:pt x="53536" y="31433"/>
                        <a:pt x="57060" y="37814"/>
                      </a:cubicBezTo>
                      <a:cubicBezTo>
                        <a:pt x="59918" y="42958"/>
                        <a:pt x="64299" y="49339"/>
                        <a:pt x="69919" y="55531"/>
                      </a:cubicBezTo>
                      <a:cubicBezTo>
                        <a:pt x="65442" y="54197"/>
                        <a:pt x="62585" y="53626"/>
                        <a:pt x="62585" y="53626"/>
                      </a:cubicBezTo>
                      <a:cubicBezTo>
                        <a:pt x="62585" y="53626"/>
                        <a:pt x="62870" y="54674"/>
                        <a:pt x="63251" y="56102"/>
                      </a:cubicBezTo>
                      <a:cubicBezTo>
                        <a:pt x="46202" y="42767"/>
                        <a:pt x="30581" y="31242"/>
                        <a:pt x="19532" y="21526"/>
                      </a:cubicBezTo>
                      <a:cubicBezTo>
                        <a:pt x="5816" y="10001"/>
                        <a:pt x="-185" y="95"/>
                        <a:pt x="5" y="0"/>
                      </a:cubicBezTo>
                      <a:cubicBezTo>
                        <a:pt x="-185" y="0"/>
                        <a:pt x="4673" y="10954"/>
                        <a:pt x="17627" y="239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图形 506">
                  <a:extLst>
                    <a:ext uri="{FF2B5EF4-FFF2-40B4-BE49-F238E27FC236}">
                      <a16:creationId xmlns:a16="http://schemas.microsoft.com/office/drawing/2014/main" id="{9C08A1BE-DB15-9758-33C2-A83AE0094582}"/>
                    </a:ext>
                  </a:extLst>
                </p:cNvPr>
                <p:cNvSpPr/>
                <p:nvPr/>
              </p:nvSpPr>
              <p:spPr>
                <a:xfrm>
                  <a:off x="6440321" y="3000850"/>
                  <a:ext cx="37630" cy="98012"/>
                </a:xfrm>
                <a:custGeom>
                  <a:avLst/>
                  <a:gdLst>
                    <a:gd name="connsiteX0" fmla="*/ 23534 w 37630"/>
                    <a:gd name="connsiteY0" fmla="*/ 46006 h 98012"/>
                    <a:gd name="connsiteX1" fmla="*/ 32582 w 37630"/>
                    <a:gd name="connsiteY1" fmla="*/ 82868 h 98012"/>
                    <a:gd name="connsiteX2" fmla="*/ 37631 w 37630"/>
                    <a:gd name="connsiteY2" fmla="*/ 98012 h 98012"/>
                    <a:gd name="connsiteX3" fmla="*/ 35345 w 37630"/>
                    <a:gd name="connsiteY3" fmla="*/ 82106 h 98012"/>
                    <a:gd name="connsiteX4" fmla="*/ 28868 w 37630"/>
                    <a:gd name="connsiteY4" fmla="*/ 43625 h 98012"/>
                    <a:gd name="connsiteX5" fmla="*/ 10675 w 37630"/>
                    <a:gd name="connsiteY5" fmla="*/ 10668 h 98012"/>
                    <a:gd name="connsiteX6" fmla="*/ 7 w 37630"/>
                    <a:gd name="connsiteY6" fmla="*/ 0 h 98012"/>
                    <a:gd name="connsiteX7" fmla="*/ 23534 w 37630"/>
                    <a:gd name="connsiteY7" fmla="*/ 46006 h 98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630" h="98012">
                      <a:moveTo>
                        <a:pt x="23534" y="46006"/>
                      </a:moveTo>
                      <a:cubicBezTo>
                        <a:pt x="27915" y="59817"/>
                        <a:pt x="30106" y="73343"/>
                        <a:pt x="32582" y="82868"/>
                      </a:cubicBezTo>
                      <a:cubicBezTo>
                        <a:pt x="34868" y="92583"/>
                        <a:pt x="37631" y="98012"/>
                        <a:pt x="37631" y="98012"/>
                      </a:cubicBezTo>
                      <a:cubicBezTo>
                        <a:pt x="37631" y="98012"/>
                        <a:pt x="36297" y="92012"/>
                        <a:pt x="35345" y="82106"/>
                      </a:cubicBezTo>
                      <a:cubicBezTo>
                        <a:pt x="34297" y="72295"/>
                        <a:pt x="33344" y="58102"/>
                        <a:pt x="28868" y="43625"/>
                      </a:cubicBezTo>
                      <a:cubicBezTo>
                        <a:pt x="24296" y="29051"/>
                        <a:pt x="16866" y="17621"/>
                        <a:pt x="10675" y="10668"/>
                      </a:cubicBezTo>
                      <a:cubicBezTo>
                        <a:pt x="4579" y="3429"/>
                        <a:pt x="-88" y="95"/>
                        <a:pt x="7" y="0"/>
                      </a:cubicBezTo>
                      <a:cubicBezTo>
                        <a:pt x="-374" y="95"/>
                        <a:pt x="15056" y="18097"/>
                        <a:pt x="23534" y="4600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图形 506">
                  <a:extLst>
                    <a:ext uri="{FF2B5EF4-FFF2-40B4-BE49-F238E27FC236}">
                      <a16:creationId xmlns:a16="http://schemas.microsoft.com/office/drawing/2014/main" id="{9EDA92AD-5301-B8FC-86FB-F2BFD08551F5}"/>
                    </a:ext>
                  </a:extLst>
                </p:cNvPr>
                <p:cNvSpPr/>
                <p:nvPr/>
              </p:nvSpPr>
              <p:spPr>
                <a:xfrm>
                  <a:off x="6188772" y="3859624"/>
                  <a:ext cx="108108" cy="19988"/>
                </a:xfrm>
                <a:custGeom>
                  <a:avLst/>
                  <a:gdLst>
                    <a:gd name="connsiteX0" fmla="*/ 0 w 108108"/>
                    <a:gd name="connsiteY0" fmla="*/ 0 h 19988"/>
                    <a:gd name="connsiteX1" fmla="*/ 13906 w 108108"/>
                    <a:gd name="connsiteY1" fmla="*/ 8001 h 19988"/>
                    <a:gd name="connsiteX2" fmla="*/ 51530 w 108108"/>
                    <a:gd name="connsiteY2" fmla="*/ 18860 h 19988"/>
                    <a:gd name="connsiteX3" fmla="*/ 91535 w 108108"/>
                    <a:gd name="connsiteY3" fmla="*/ 18288 h 19988"/>
                    <a:gd name="connsiteX4" fmla="*/ 108109 w 108108"/>
                    <a:gd name="connsiteY4" fmla="*/ 14383 h 19988"/>
                    <a:gd name="connsiteX5" fmla="*/ 52769 w 108108"/>
                    <a:gd name="connsiteY5" fmla="*/ 13049 h 19988"/>
                    <a:gd name="connsiteX6" fmla="*/ 0 w 108108"/>
                    <a:gd name="connsiteY6" fmla="*/ 0 h 19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108" h="19988">
                      <a:moveTo>
                        <a:pt x="0" y="0"/>
                      </a:moveTo>
                      <a:cubicBezTo>
                        <a:pt x="0" y="0"/>
                        <a:pt x="4858" y="3810"/>
                        <a:pt x="13906" y="8001"/>
                      </a:cubicBezTo>
                      <a:cubicBezTo>
                        <a:pt x="22860" y="12383"/>
                        <a:pt x="36100" y="16954"/>
                        <a:pt x="51530" y="18860"/>
                      </a:cubicBezTo>
                      <a:cubicBezTo>
                        <a:pt x="66866" y="20860"/>
                        <a:pt x="81248" y="19907"/>
                        <a:pt x="91535" y="18288"/>
                      </a:cubicBezTo>
                      <a:cubicBezTo>
                        <a:pt x="101822" y="16669"/>
                        <a:pt x="108109" y="14383"/>
                        <a:pt x="108109" y="14383"/>
                      </a:cubicBezTo>
                      <a:cubicBezTo>
                        <a:pt x="108109" y="14383"/>
                        <a:pt x="82677" y="17145"/>
                        <a:pt x="52769" y="13049"/>
                      </a:cubicBezTo>
                      <a:cubicBezTo>
                        <a:pt x="22670" y="9525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图形 506">
                  <a:extLst>
                    <a:ext uri="{FF2B5EF4-FFF2-40B4-BE49-F238E27FC236}">
                      <a16:creationId xmlns:a16="http://schemas.microsoft.com/office/drawing/2014/main" id="{19EA6308-DE58-FE1A-DA23-F8584D8DD112}"/>
                    </a:ext>
                  </a:extLst>
                </p:cNvPr>
                <p:cNvSpPr/>
                <p:nvPr/>
              </p:nvSpPr>
              <p:spPr>
                <a:xfrm>
                  <a:off x="6259067" y="3723224"/>
                  <a:ext cx="205359" cy="78846"/>
                </a:xfrm>
                <a:custGeom>
                  <a:avLst/>
                  <a:gdLst>
                    <a:gd name="connsiteX0" fmla="*/ 100298 w 205359"/>
                    <a:gd name="connsiteY0" fmla="*/ 60962 h 78846"/>
                    <a:gd name="connsiteX1" fmla="*/ 102965 w 205359"/>
                    <a:gd name="connsiteY1" fmla="*/ 59438 h 78846"/>
                    <a:gd name="connsiteX2" fmla="*/ 113062 w 205359"/>
                    <a:gd name="connsiteY2" fmla="*/ 53151 h 78846"/>
                    <a:gd name="connsiteX3" fmla="*/ 115348 w 205359"/>
                    <a:gd name="connsiteY3" fmla="*/ 51723 h 78846"/>
                    <a:gd name="connsiteX4" fmla="*/ 205359 w 205359"/>
                    <a:gd name="connsiteY4" fmla="*/ 6288 h 78846"/>
                    <a:gd name="connsiteX5" fmla="*/ 132397 w 205359"/>
                    <a:gd name="connsiteY5" fmla="*/ 39531 h 78846"/>
                    <a:gd name="connsiteX6" fmla="*/ 141732 w 205359"/>
                    <a:gd name="connsiteY6" fmla="*/ 32196 h 78846"/>
                    <a:gd name="connsiteX7" fmla="*/ 145828 w 205359"/>
                    <a:gd name="connsiteY7" fmla="*/ 28386 h 78846"/>
                    <a:gd name="connsiteX8" fmla="*/ 141256 w 205359"/>
                    <a:gd name="connsiteY8" fmla="*/ 27720 h 78846"/>
                    <a:gd name="connsiteX9" fmla="*/ 188595 w 205359"/>
                    <a:gd name="connsiteY9" fmla="*/ 2 h 78846"/>
                    <a:gd name="connsiteX10" fmla="*/ 133921 w 205359"/>
                    <a:gd name="connsiteY10" fmla="*/ 24767 h 78846"/>
                    <a:gd name="connsiteX11" fmla="*/ 130016 w 205359"/>
                    <a:gd name="connsiteY11" fmla="*/ 26386 h 78846"/>
                    <a:gd name="connsiteX12" fmla="*/ 127159 w 205359"/>
                    <a:gd name="connsiteY12" fmla="*/ 26005 h 78846"/>
                    <a:gd name="connsiteX13" fmla="*/ 85344 w 205359"/>
                    <a:gd name="connsiteY13" fmla="*/ 24100 h 78846"/>
                    <a:gd name="connsiteX14" fmla="*/ 73628 w 205359"/>
                    <a:gd name="connsiteY14" fmla="*/ 24767 h 78846"/>
                    <a:gd name="connsiteX15" fmla="*/ 61246 w 205359"/>
                    <a:gd name="connsiteY15" fmla="*/ 26386 h 78846"/>
                    <a:gd name="connsiteX16" fmla="*/ 49244 w 205359"/>
                    <a:gd name="connsiteY16" fmla="*/ 28196 h 78846"/>
                    <a:gd name="connsiteX17" fmla="*/ 37814 w 205359"/>
                    <a:gd name="connsiteY17" fmla="*/ 30672 h 78846"/>
                    <a:gd name="connsiteX18" fmla="*/ 0 w 205359"/>
                    <a:gd name="connsiteY18" fmla="*/ 54294 h 78846"/>
                    <a:gd name="connsiteX19" fmla="*/ 1429 w 205359"/>
                    <a:gd name="connsiteY19" fmla="*/ 57056 h 78846"/>
                    <a:gd name="connsiteX20" fmla="*/ 571 w 205359"/>
                    <a:gd name="connsiteY20" fmla="*/ 56580 h 78846"/>
                    <a:gd name="connsiteX21" fmla="*/ 1619 w 205359"/>
                    <a:gd name="connsiteY21" fmla="*/ 57247 h 78846"/>
                    <a:gd name="connsiteX22" fmla="*/ 35623 w 205359"/>
                    <a:gd name="connsiteY22" fmla="*/ 78488 h 78846"/>
                    <a:gd name="connsiteX23" fmla="*/ 70866 w 205359"/>
                    <a:gd name="connsiteY23" fmla="*/ 74106 h 78846"/>
                    <a:gd name="connsiteX24" fmla="*/ 108204 w 205359"/>
                    <a:gd name="connsiteY24" fmla="*/ 67439 h 78846"/>
                    <a:gd name="connsiteX25" fmla="*/ 163259 w 205359"/>
                    <a:gd name="connsiteY25" fmla="*/ 42960 h 78846"/>
                    <a:gd name="connsiteX26" fmla="*/ 107347 w 205359"/>
                    <a:gd name="connsiteY26" fmla="*/ 61629 h 78846"/>
                    <a:gd name="connsiteX27" fmla="*/ 90106 w 205359"/>
                    <a:gd name="connsiteY27" fmla="*/ 66200 h 78846"/>
                    <a:gd name="connsiteX28" fmla="*/ 96583 w 205359"/>
                    <a:gd name="connsiteY28" fmla="*/ 62772 h 78846"/>
                    <a:gd name="connsiteX29" fmla="*/ 100298 w 205359"/>
                    <a:gd name="connsiteY29" fmla="*/ 60962 h 7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05359" h="78846">
                      <a:moveTo>
                        <a:pt x="100298" y="60962"/>
                      </a:moveTo>
                      <a:lnTo>
                        <a:pt x="102965" y="59438"/>
                      </a:lnTo>
                      <a:cubicBezTo>
                        <a:pt x="106394" y="57342"/>
                        <a:pt x="109823" y="55247"/>
                        <a:pt x="113062" y="53151"/>
                      </a:cubicBezTo>
                      <a:cubicBezTo>
                        <a:pt x="113824" y="52675"/>
                        <a:pt x="114586" y="52104"/>
                        <a:pt x="115348" y="51723"/>
                      </a:cubicBezTo>
                      <a:cubicBezTo>
                        <a:pt x="168211" y="32863"/>
                        <a:pt x="205549" y="6288"/>
                        <a:pt x="205359" y="6288"/>
                      </a:cubicBezTo>
                      <a:cubicBezTo>
                        <a:pt x="205359" y="6288"/>
                        <a:pt x="175260" y="23243"/>
                        <a:pt x="132397" y="39531"/>
                      </a:cubicBezTo>
                      <a:cubicBezTo>
                        <a:pt x="136303" y="36578"/>
                        <a:pt x="139541" y="34006"/>
                        <a:pt x="141732" y="32196"/>
                      </a:cubicBezTo>
                      <a:cubicBezTo>
                        <a:pt x="144399" y="29815"/>
                        <a:pt x="145828" y="28386"/>
                        <a:pt x="145828" y="28386"/>
                      </a:cubicBezTo>
                      <a:cubicBezTo>
                        <a:pt x="145828" y="28386"/>
                        <a:pt x="144113" y="28100"/>
                        <a:pt x="141256" y="27720"/>
                      </a:cubicBezTo>
                      <a:cubicBezTo>
                        <a:pt x="169069" y="15242"/>
                        <a:pt x="188595" y="-189"/>
                        <a:pt x="188595" y="2"/>
                      </a:cubicBezTo>
                      <a:cubicBezTo>
                        <a:pt x="188595" y="-94"/>
                        <a:pt x="164306" y="12194"/>
                        <a:pt x="133921" y="24767"/>
                      </a:cubicBezTo>
                      <a:cubicBezTo>
                        <a:pt x="132588" y="25338"/>
                        <a:pt x="131350" y="25910"/>
                        <a:pt x="130016" y="26386"/>
                      </a:cubicBezTo>
                      <a:cubicBezTo>
                        <a:pt x="129064" y="26291"/>
                        <a:pt x="128206" y="26195"/>
                        <a:pt x="127159" y="26005"/>
                      </a:cubicBezTo>
                      <a:cubicBezTo>
                        <a:pt x="115919" y="24862"/>
                        <a:pt x="100870" y="23624"/>
                        <a:pt x="85344" y="24100"/>
                      </a:cubicBezTo>
                      <a:cubicBezTo>
                        <a:pt x="81439" y="24195"/>
                        <a:pt x="77629" y="24481"/>
                        <a:pt x="73628" y="24767"/>
                      </a:cubicBezTo>
                      <a:cubicBezTo>
                        <a:pt x="69342" y="25243"/>
                        <a:pt x="65246" y="25814"/>
                        <a:pt x="61246" y="26386"/>
                      </a:cubicBezTo>
                      <a:cubicBezTo>
                        <a:pt x="57150" y="26958"/>
                        <a:pt x="53054" y="27434"/>
                        <a:pt x="49244" y="28196"/>
                      </a:cubicBezTo>
                      <a:cubicBezTo>
                        <a:pt x="45339" y="28958"/>
                        <a:pt x="41529" y="29625"/>
                        <a:pt x="37814" y="30672"/>
                      </a:cubicBezTo>
                      <a:cubicBezTo>
                        <a:pt x="23146" y="34577"/>
                        <a:pt x="10477" y="40959"/>
                        <a:pt x="0" y="54294"/>
                      </a:cubicBezTo>
                      <a:cubicBezTo>
                        <a:pt x="476" y="55247"/>
                        <a:pt x="952" y="56104"/>
                        <a:pt x="1429" y="57056"/>
                      </a:cubicBezTo>
                      <a:cubicBezTo>
                        <a:pt x="857" y="56771"/>
                        <a:pt x="571" y="56580"/>
                        <a:pt x="571" y="56580"/>
                      </a:cubicBezTo>
                      <a:cubicBezTo>
                        <a:pt x="571" y="56580"/>
                        <a:pt x="952" y="56866"/>
                        <a:pt x="1619" y="57247"/>
                      </a:cubicBezTo>
                      <a:cubicBezTo>
                        <a:pt x="8763" y="70010"/>
                        <a:pt x="20669" y="76868"/>
                        <a:pt x="35623" y="78488"/>
                      </a:cubicBezTo>
                      <a:cubicBezTo>
                        <a:pt x="46196" y="79631"/>
                        <a:pt x="58483" y="78012"/>
                        <a:pt x="70866" y="74106"/>
                      </a:cubicBezTo>
                      <a:cubicBezTo>
                        <a:pt x="80867" y="73344"/>
                        <a:pt x="93917" y="71439"/>
                        <a:pt x="108204" y="67439"/>
                      </a:cubicBezTo>
                      <a:cubicBezTo>
                        <a:pt x="139922" y="58009"/>
                        <a:pt x="163259" y="42769"/>
                        <a:pt x="163259" y="42960"/>
                      </a:cubicBezTo>
                      <a:cubicBezTo>
                        <a:pt x="163163" y="42674"/>
                        <a:pt x="138113" y="52485"/>
                        <a:pt x="107347" y="61629"/>
                      </a:cubicBezTo>
                      <a:cubicBezTo>
                        <a:pt x="101346" y="63438"/>
                        <a:pt x="95631" y="64867"/>
                        <a:pt x="90106" y="66200"/>
                      </a:cubicBezTo>
                      <a:cubicBezTo>
                        <a:pt x="92297" y="65058"/>
                        <a:pt x="94488" y="63914"/>
                        <a:pt x="96583" y="62772"/>
                      </a:cubicBezTo>
                      <a:lnTo>
                        <a:pt x="100298" y="6096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图形 506">
                  <a:extLst>
                    <a:ext uri="{FF2B5EF4-FFF2-40B4-BE49-F238E27FC236}">
                      <a16:creationId xmlns:a16="http://schemas.microsoft.com/office/drawing/2014/main" id="{C50B5880-14C7-C0CD-43EA-4584BB9B85BF}"/>
                    </a:ext>
                  </a:extLst>
                </p:cNvPr>
                <p:cNvSpPr/>
                <p:nvPr/>
              </p:nvSpPr>
              <p:spPr>
                <a:xfrm>
                  <a:off x="6362985" y="3590066"/>
                  <a:ext cx="199262" cy="122447"/>
                </a:xfrm>
                <a:custGeom>
                  <a:avLst/>
                  <a:gdLst>
                    <a:gd name="connsiteX0" fmla="*/ 132207 w 199262"/>
                    <a:gd name="connsiteY0" fmla="*/ 57341 h 122447"/>
                    <a:gd name="connsiteX1" fmla="*/ 134207 w 199262"/>
                    <a:gd name="connsiteY1" fmla="*/ 54674 h 122447"/>
                    <a:gd name="connsiteX2" fmla="*/ 115157 w 199262"/>
                    <a:gd name="connsiteY2" fmla="*/ 56198 h 122447"/>
                    <a:gd name="connsiteX3" fmla="*/ 107633 w 199262"/>
                    <a:gd name="connsiteY3" fmla="*/ 57055 h 122447"/>
                    <a:gd name="connsiteX4" fmla="*/ 109538 w 199262"/>
                    <a:gd name="connsiteY4" fmla="*/ 55912 h 122447"/>
                    <a:gd name="connsiteX5" fmla="*/ 138398 w 199262"/>
                    <a:gd name="connsiteY5" fmla="*/ 35910 h 122447"/>
                    <a:gd name="connsiteX6" fmla="*/ 149543 w 199262"/>
                    <a:gd name="connsiteY6" fmla="*/ 26194 h 122447"/>
                    <a:gd name="connsiteX7" fmla="*/ 137065 w 199262"/>
                    <a:gd name="connsiteY7" fmla="*/ 33529 h 122447"/>
                    <a:gd name="connsiteX8" fmla="*/ 107156 w 199262"/>
                    <a:gd name="connsiteY8" fmla="*/ 50864 h 122447"/>
                    <a:gd name="connsiteX9" fmla="*/ 95345 w 199262"/>
                    <a:gd name="connsiteY9" fmla="*/ 58675 h 122447"/>
                    <a:gd name="connsiteX10" fmla="*/ 72866 w 199262"/>
                    <a:gd name="connsiteY10" fmla="*/ 62580 h 122447"/>
                    <a:gd name="connsiteX11" fmla="*/ 28575 w 199262"/>
                    <a:gd name="connsiteY11" fmla="*/ 77534 h 122447"/>
                    <a:gd name="connsiteX12" fmla="*/ 19241 w 199262"/>
                    <a:gd name="connsiteY12" fmla="*/ 83535 h 122447"/>
                    <a:gd name="connsiteX13" fmla="*/ 11144 w 199262"/>
                    <a:gd name="connsiteY13" fmla="*/ 90869 h 122447"/>
                    <a:gd name="connsiteX14" fmla="*/ 0 w 199262"/>
                    <a:gd name="connsiteY14" fmla="*/ 110681 h 122447"/>
                    <a:gd name="connsiteX15" fmla="*/ 4953 w 199262"/>
                    <a:gd name="connsiteY15" fmla="*/ 114682 h 122447"/>
                    <a:gd name="connsiteX16" fmla="*/ 476 w 199262"/>
                    <a:gd name="connsiteY16" fmla="*/ 116301 h 122447"/>
                    <a:gd name="connsiteX17" fmla="*/ 5429 w 199262"/>
                    <a:gd name="connsiteY17" fmla="*/ 114967 h 122447"/>
                    <a:gd name="connsiteX18" fmla="*/ 40958 w 199262"/>
                    <a:gd name="connsiteY18" fmla="*/ 121540 h 122447"/>
                    <a:gd name="connsiteX19" fmla="*/ 52388 w 199262"/>
                    <a:gd name="connsiteY19" fmla="*/ 118777 h 122447"/>
                    <a:gd name="connsiteX20" fmla="*/ 63818 w 199262"/>
                    <a:gd name="connsiteY20" fmla="*/ 114396 h 122447"/>
                    <a:gd name="connsiteX21" fmla="*/ 75438 w 199262"/>
                    <a:gd name="connsiteY21" fmla="*/ 108109 h 122447"/>
                    <a:gd name="connsiteX22" fmla="*/ 107347 w 199262"/>
                    <a:gd name="connsiteY22" fmla="*/ 93822 h 122447"/>
                    <a:gd name="connsiteX23" fmla="*/ 157258 w 199262"/>
                    <a:gd name="connsiteY23" fmla="*/ 59818 h 122447"/>
                    <a:gd name="connsiteX24" fmla="*/ 105442 w 199262"/>
                    <a:gd name="connsiteY24" fmla="*/ 88488 h 122447"/>
                    <a:gd name="connsiteX25" fmla="*/ 97727 w 199262"/>
                    <a:gd name="connsiteY25" fmla="*/ 92393 h 122447"/>
                    <a:gd name="connsiteX26" fmla="*/ 119920 w 199262"/>
                    <a:gd name="connsiteY26" fmla="*/ 71343 h 122447"/>
                    <a:gd name="connsiteX27" fmla="*/ 176213 w 199262"/>
                    <a:gd name="connsiteY27" fmla="*/ 27147 h 122447"/>
                    <a:gd name="connsiteX28" fmla="*/ 199263 w 199262"/>
                    <a:gd name="connsiteY28" fmla="*/ 1 h 122447"/>
                    <a:gd name="connsiteX29" fmla="*/ 174498 w 199262"/>
                    <a:gd name="connsiteY29" fmla="*/ 24956 h 122447"/>
                    <a:gd name="connsiteX30" fmla="*/ 132207 w 199262"/>
                    <a:gd name="connsiteY30" fmla="*/ 57341 h 122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99262" h="122447">
                      <a:moveTo>
                        <a:pt x="132207" y="57341"/>
                      </a:moveTo>
                      <a:cubicBezTo>
                        <a:pt x="133541" y="55722"/>
                        <a:pt x="134207" y="54674"/>
                        <a:pt x="134207" y="54674"/>
                      </a:cubicBezTo>
                      <a:cubicBezTo>
                        <a:pt x="134207" y="54674"/>
                        <a:pt x="126873" y="55246"/>
                        <a:pt x="115157" y="56198"/>
                      </a:cubicBezTo>
                      <a:cubicBezTo>
                        <a:pt x="112776" y="56389"/>
                        <a:pt x="110204" y="56770"/>
                        <a:pt x="107633" y="57055"/>
                      </a:cubicBezTo>
                      <a:lnTo>
                        <a:pt x="109538" y="55912"/>
                      </a:lnTo>
                      <a:cubicBezTo>
                        <a:pt x="121063" y="48769"/>
                        <a:pt x="131254" y="41625"/>
                        <a:pt x="138398" y="35910"/>
                      </a:cubicBezTo>
                      <a:cubicBezTo>
                        <a:pt x="145542" y="30195"/>
                        <a:pt x="149543" y="26099"/>
                        <a:pt x="149543" y="26194"/>
                      </a:cubicBezTo>
                      <a:lnTo>
                        <a:pt x="137065" y="33529"/>
                      </a:lnTo>
                      <a:cubicBezTo>
                        <a:pt x="129445" y="37910"/>
                        <a:pt x="118777" y="43816"/>
                        <a:pt x="107156" y="50864"/>
                      </a:cubicBezTo>
                      <a:cubicBezTo>
                        <a:pt x="102965" y="53436"/>
                        <a:pt x="99060" y="56103"/>
                        <a:pt x="95345" y="58675"/>
                      </a:cubicBezTo>
                      <a:cubicBezTo>
                        <a:pt x="88202" y="59722"/>
                        <a:pt x="80581" y="61056"/>
                        <a:pt x="72866" y="62580"/>
                      </a:cubicBezTo>
                      <a:cubicBezTo>
                        <a:pt x="57245" y="65723"/>
                        <a:pt x="41243" y="70009"/>
                        <a:pt x="28575" y="77534"/>
                      </a:cubicBezTo>
                      <a:cubicBezTo>
                        <a:pt x="25432" y="79534"/>
                        <a:pt x="22193" y="81344"/>
                        <a:pt x="19241" y="83535"/>
                      </a:cubicBezTo>
                      <a:cubicBezTo>
                        <a:pt x="16288" y="85821"/>
                        <a:pt x="13621" y="88202"/>
                        <a:pt x="11144" y="90869"/>
                      </a:cubicBezTo>
                      <a:cubicBezTo>
                        <a:pt x="6287" y="96298"/>
                        <a:pt x="2477" y="102775"/>
                        <a:pt x="0" y="110681"/>
                      </a:cubicBezTo>
                      <a:cubicBezTo>
                        <a:pt x="1619" y="112110"/>
                        <a:pt x="3239" y="113348"/>
                        <a:pt x="4953" y="114682"/>
                      </a:cubicBezTo>
                      <a:lnTo>
                        <a:pt x="476" y="116301"/>
                      </a:lnTo>
                      <a:cubicBezTo>
                        <a:pt x="476" y="116301"/>
                        <a:pt x="2191" y="115920"/>
                        <a:pt x="5429" y="114967"/>
                      </a:cubicBezTo>
                      <a:cubicBezTo>
                        <a:pt x="15907" y="122111"/>
                        <a:pt x="28004" y="123730"/>
                        <a:pt x="40958" y="121540"/>
                      </a:cubicBezTo>
                      <a:cubicBezTo>
                        <a:pt x="44672" y="120968"/>
                        <a:pt x="48577" y="119920"/>
                        <a:pt x="52388" y="118777"/>
                      </a:cubicBezTo>
                      <a:cubicBezTo>
                        <a:pt x="56293" y="117634"/>
                        <a:pt x="60198" y="116206"/>
                        <a:pt x="63818" y="114396"/>
                      </a:cubicBezTo>
                      <a:cubicBezTo>
                        <a:pt x="67723" y="112491"/>
                        <a:pt x="71533" y="110395"/>
                        <a:pt x="75438" y="108109"/>
                      </a:cubicBezTo>
                      <a:cubicBezTo>
                        <a:pt x="84487" y="104490"/>
                        <a:pt x="95631" y="99823"/>
                        <a:pt x="107347" y="93822"/>
                      </a:cubicBezTo>
                      <a:cubicBezTo>
                        <a:pt x="136874" y="78868"/>
                        <a:pt x="157353" y="59722"/>
                        <a:pt x="157258" y="59818"/>
                      </a:cubicBezTo>
                      <a:cubicBezTo>
                        <a:pt x="157258" y="59818"/>
                        <a:pt x="134398" y="73819"/>
                        <a:pt x="105442" y="88488"/>
                      </a:cubicBezTo>
                      <a:cubicBezTo>
                        <a:pt x="102870" y="89821"/>
                        <a:pt x="100203" y="91155"/>
                        <a:pt x="97727" y="92393"/>
                      </a:cubicBezTo>
                      <a:cubicBezTo>
                        <a:pt x="106490" y="85154"/>
                        <a:pt x="113919" y="77629"/>
                        <a:pt x="119920" y="71343"/>
                      </a:cubicBezTo>
                      <a:cubicBezTo>
                        <a:pt x="143732" y="57341"/>
                        <a:pt x="163163" y="40768"/>
                        <a:pt x="176213" y="27147"/>
                      </a:cubicBezTo>
                      <a:cubicBezTo>
                        <a:pt x="191357" y="11240"/>
                        <a:pt x="199168" y="-95"/>
                        <a:pt x="199263" y="1"/>
                      </a:cubicBezTo>
                      <a:cubicBezTo>
                        <a:pt x="199263" y="-95"/>
                        <a:pt x="190405" y="10383"/>
                        <a:pt x="174498" y="24956"/>
                      </a:cubicBezTo>
                      <a:cubicBezTo>
                        <a:pt x="163640" y="35053"/>
                        <a:pt x="149162" y="46483"/>
                        <a:pt x="132207" y="5734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图形 506">
                  <a:extLst>
                    <a:ext uri="{FF2B5EF4-FFF2-40B4-BE49-F238E27FC236}">
                      <a16:creationId xmlns:a16="http://schemas.microsoft.com/office/drawing/2014/main" id="{4E23D46F-FC65-8985-4ACF-842F3A79764F}"/>
                    </a:ext>
                  </a:extLst>
                </p:cNvPr>
                <p:cNvSpPr/>
                <p:nvPr/>
              </p:nvSpPr>
              <p:spPr>
                <a:xfrm>
                  <a:off x="6553386" y="3095719"/>
                  <a:ext cx="16332" cy="75342"/>
                </a:xfrm>
                <a:custGeom>
                  <a:avLst/>
                  <a:gdLst>
                    <a:gd name="connsiteX0" fmla="*/ 14958 w 16332"/>
                    <a:gd name="connsiteY0" fmla="*/ 38576 h 75342"/>
                    <a:gd name="connsiteX1" fmla="*/ 14862 w 16332"/>
                    <a:gd name="connsiteY1" fmla="*/ 0 h 75342"/>
                    <a:gd name="connsiteX2" fmla="*/ 9433 w 16332"/>
                    <a:gd name="connsiteY2" fmla="*/ 38195 h 75342"/>
                    <a:gd name="connsiteX3" fmla="*/ 3813 w 16332"/>
                    <a:gd name="connsiteY3" fmla="*/ 64580 h 75342"/>
                    <a:gd name="connsiteX4" fmla="*/ 3 w 16332"/>
                    <a:gd name="connsiteY4" fmla="*/ 75343 h 75342"/>
                    <a:gd name="connsiteX5" fmla="*/ 6290 w 16332"/>
                    <a:gd name="connsiteY5" fmla="*/ 65437 h 75342"/>
                    <a:gd name="connsiteX6" fmla="*/ 14958 w 16332"/>
                    <a:gd name="connsiteY6" fmla="*/ 38576 h 7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332" h="75342">
                      <a:moveTo>
                        <a:pt x="14958" y="38576"/>
                      </a:moveTo>
                      <a:cubicBezTo>
                        <a:pt x="18196" y="16764"/>
                        <a:pt x="14672" y="0"/>
                        <a:pt x="14862" y="0"/>
                      </a:cubicBezTo>
                      <a:lnTo>
                        <a:pt x="9433" y="38195"/>
                      </a:lnTo>
                      <a:cubicBezTo>
                        <a:pt x="7909" y="48578"/>
                        <a:pt x="5909" y="57817"/>
                        <a:pt x="3813" y="64580"/>
                      </a:cubicBezTo>
                      <a:cubicBezTo>
                        <a:pt x="1813" y="71152"/>
                        <a:pt x="-92" y="75343"/>
                        <a:pt x="3" y="75343"/>
                      </a:cubicBezTo>
                      <a:cubicBezTo>
                        <a:pt x="-92" y="75343"/>
                        <a:pt x="2956" y="72009"/>
                        <a:pt x="6290" y="65437"/>
                      </a:cubicBezTo>
                      <a:cubicBezTo>
                        <a:pt x="9814" y="58960"/>
                        <a:pt x="13338" y="49244"/>
                        <a:pt x="14958" y="385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图形 506">
                  <a:extLst>
                    <a:ext uri="{FF2B5EF4-FFF2-40B4-BE49-F238E27FC236}">
                      <a16:creationId xmlns:a16="http://schemas.microsoft.com/office/drawing/2014/main" id="{E22E770B-371B-949C-0FC8-E3C86E07F877}"/>
                    </a:ext>
                  </a:extLst>
                </p:cNvPr>
                <p:cNvSpPr/>
                <p:nvPr/>
              </p:nvSpPr>
              <p:spPr>
                <a:xfrm>
                  <a:off x="5548312" y="2947796"/>
                  <a:ext cx="987256" cy="888873"/>
                </a:xfrm>
                <a:custGeom>
                  <a:avLst/>
                  <a:gdLst>
                    <a:gd name="connsiteX0" fmla="*/ 974693 w 987256"/>
                    <a:gd name="connsiteY0" fmla="*/ 196596 h 888873"/>
                    <a:gd name="connsiteX1" fmla="*/ 983647 w 987256"/>
                    <a:gd name="connsiteY1" fmla="*/ 179832 h 888873"/>
                    <a:gd name="connsiteX2" fmla="*/ 985647 w 987256"/>
                    <a:gd name="connsiteY2" fmla="*/ 157925 h 888873"/>
                    <a:gd name="connsiteX3" fmla="*/ 969455 w 987256"/>
                    <a:gd name="connsiteY3" fmla="*/ 116205 h 888873"/>
                    <a:gd name="connsiteX4" fmla="*/ 966407 w 987256"/>
                    <a:gd name="connsiteY4" fmla="*/ 112109 h 888873"/>
                    <a:gd name="connsiteX5" fmla="*/ 957834 w 987256"/>
                    <a:gd name="connsiteY5" fmla="*/ 91631 h 888873"/>
                    <a:gd name="connsiteX6" fmla="*/ 944309 w 987256"/>
                    <a:gd name="connsiteY6" fmla="*/ 53150 h 888873"/>
                    <a:gd name="connsiteX7" fmla="*/ 941832 w 987256"/>
                    <a:gd name="connsiteY7" fmla="*/ 35814 h 888873"/>
                    <a:gd name="connsiteX8" fmla="*/ 941546 w 987256"/>
                    <a:gd name="connsiteY8" fmla="*/ 53912 h 888873"/>
                    <a:gd name="connsiteX9" fmla="*/ 952690 w 987256"/>
                    <a:gd name="connsiteY9" fmla="*/ 94583 h 888873"/>
                    <a:gd name="connsiteX10" fmla="*/ 953929 w 987256"/>
                    <a:gd name="connsiteY10" fmla="*/ 97250 h 888873"/>
                    <a:gd name="connsiteX11" fmla="*/ 943356 w 987256"/>
                    <a:gd name="connsiteY11" fmla="*/ 87344 h 888873"/>
                    <a:gd name="connsiteX12" fmla="*/ 933640 w 987256"/>
                    <a:gd name="connsiteY12" fmla="*/ 79820 h 888873"/>
                    <a:gd name="connsiteX13" fmla="*/ 930878 w 987256"/>
                    <a:gd name="connsiteY13" fmla="*/ 78105 h 888873"/>
                    <a:gd name="connsiteX14" fmla="*/ 929926 w 987256"/>
                    <a:gd name="connsiteY14" fmla="*/ 77629 h 888873"/>
                    <a:gd name="connsiteX15" fmla="*/ 929831 w 987256"/>
                    <a:gd name="connsiteY15" fmla="*/ 78772 h 888873"/>
                    <a:gd name="connsiteX16" fmla="*/ 929831 w 987256"/>
                    <a:gd name="connsiteY16" fmla="*/ 79153 h 888873"/>
                    <a:gd name="connsiteX17" fmla="*/ 896684 w 987256"/>
                    <a:gd name="connsiteY17" fmla="*/ 0 h 888873"/>
                    <a:gd name="connsiteX18" fmla="*/ 927259 w 987256"/>
                    <a:gd name="connsiteY18" fmla="*/ 88678 h 888873"/>
                    <a:gd name="connsiteX19" fmla="*/ 929735 w 987256"/>
                    <a:gd name="connsiteY19" fmla="*/ 95155 h 888873"/>
                    <a:gd name="connsiteX20" fmla="*/ 931545 w 987256"/>
                    <a:gd name="connsiteY20" fmla="*/ 133922 h 888873"/>
                    <a:gd name="connsiteX21" fmla="*/ 935069 w 987256"/>
                    <a:gd name="connsiteY21" fmla="*/ 155067 h 888873"/>
                    <a:gd name="connsiteX22" fmla="*/ 938022 w 987256"/>
                    <a:gd name="connsiteY22" fmla="*/ 165068 h 888873"/>
                    <a:gd name="connsiteX23" fmla="*/ 941927 w 987256"/>
                    <a:gd name="connsiteY23" fmla="*/ 174403 h 888873"/>
                    <a:gd name="connsiteX24" fmla="*/ 953643 w 987256"/>
                    <a:gd name="connsiteY24" fmla="*/ 189833 h 888873"/>
                    <a:gd name="connsiteX25" fmla="*/ 966311 w 987256"/>
                    <a:gd name="connsiteY25" fmla="*/ 197453 h 888873"/>
                    <a:gd name="connsiteX26" fmla="*/ 976313 w 987256"/>
                    <a:gd name="connsiteY26" fmla="*/ 267748 h 888873"/>
                    <a:gd name="connsiteX27" fmla="*/ 938403 w 987256"/>
                    <a:gd name="connsiteY27" fmla="*/ 542544 h 888873"/>
                    <a:gd name="connsiteX28" fmla="*/ 797433 w 987256"/>
                    <a:gd name="connsiteY28" fmla="*/ 734854 h 888873"/>
                    <a:gd name="connsiteX29" fmla="*/ 695039 w 987256"/>
                    <a:gd name="connsiteY29" fmla="*/ 809149 h 888873"/>
                    <a:gd name="connsiteX30" fmla="*/ 577501 w 987256"/>
                    <a:gd name="connsiteY30" fmla="*/ 841629 h 888873"/>
                    <a:gd name="connsiteX31" fmla="*/ 0 w 987256"/>
                    <a:gd name="connsiteY31" fmla="*/ 888873 h 888873"/>
                    <a:gd name="connsiteX32" fmla="*/ 300514 w 987256"/>
                    <a:gd name="connsiteY32" fmla="*/ 842486 h 888873"/>
                    <a:gd name="connsiteX33" fmla="*/ 479489 w 987256"/>
                    <a:gd name="connsiteY33" fmla="*/ 853250 h 888873"/>
                    <a:gd name="connsiteX34" fmla="*/ 644366 w 987256"/>
                    <a:gd name="connsiteY34" fmla="*/ 837629 h 888873"/>
                    <a:gd name="connsiteX35" fmla="*/ 799814 w 987256"/>
                    <a:gd name="connsiteY35" fmla="*/ 743426 h 888873"/>
                    <a:gd name="connsiteX36" fmla="*/ 939832 w 987256"/>
                    <a:gd name="connsiteY36" fmla="*/ 558641 h 888873"/>
                    <a:gd name="connsiteX37" fmla="*/ 986314 w 987256"/>
                    <a:gd name="connsiteY37" fmla="*/ 361474 h 888873"/>
                    <a:gd name="connsiteX38" fmla="*/ 974693 w 987256"/>
                    <a:gd name="connsiteY38" fmla="*/ 196596 h 888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87256" h="888873">
                      <a:moveTo>
                        <a:pt x="974693" y="196596"/>
                      </a:moveTo>
                      <a:cubicBezTo>
                        <a:pt x="978980" y="191357"/>
                        <a:pt x="981932" y="185642"/>
                        <a:pt x="983647" y="179832"/>
                      </a:cubicBezTo>
                      <a:cubicBezTo>
                        <a:pt x="985742" y="172688"/>
                        <a:pt x="986409" y="165354"/>
                        <a:pt x="985647" y="157925"/>
                      </a:cubicBezTo>
                      <a:cubicBezTo>
                        <a:pt x="984313" y="143256"/>
                        <a:pt x="977551" y="128683"/>
                        <a:pt x="969455" y="116205"/>
                      </a:cubicBezTo>
                      <a:cubicBezTo>
                        <a:pt x="968407" y="114776"/>
                        <a:pt x="967454" y="113538"/>
                        <a:pt x="966407" y="112109"/>
                      </a:cubicBezTo>
                      <a:cubicBezTo>
                        <a:pt x="963835" y="105632"/>
                        <a:pt x="960977" y="98870"/>
                        <a:pt x="957834" y="91631"/>
                      </a:cubicBezTo>
                      <a:cubicBezTo>
                        <a:pt x="951548" y="77057"/>
                        <a:pt x="946595" y="63627"/>
                        <a:pt x="944309" y="53150"/>
                      </a:cubicBezTo>
                      <a:cubicBezTo>
                        <a:pt x="942023" y="42767"/>
                        <a:pt x="941927" y="35719"/>
                        <a:pt x="941832" y="35814"/>
                      </a:cubicBezTo>
                      <a:cubicBezTo>
                        <a:pt x="941927" y="35814"/>
                        <a:pt x="940594" y="42863"/>
                        <a:pt x="941546" y="53912"/>
                      </a:cubicBezTo>
                      <a:cubicBezTo>
                        <a:pt x="942404" y="65151"/>
                        <a:pt x="946309" y="79820"/>
                        <a:pt x="952690" y="94583"/>
                      </a:cubicBezTo>
                      <a:cubicBezTo>
                        <a:pt x="953167" y="95441"/>
                        <a:pt x="953548" y="96393"/>
                        <a:pt x="953929" y="97250"/>
                      </a:cubicBezTo>
                      <a:cubicBezTo>
                        <a:pt x="950214" y="93440"/>
                        <a:pt x="946595" y="89916"/>
                        <a:pt x="943356" y="87344"/>
                      </a:cubicBezTo>
                      <a:cubicBezTo>
                        <a:pt x="939451" y="84011"/>
                        <a:pt x="936022" y="81439"/>
                        <a:pt x="933640" y="79820"/>
                      </a:cubicBezTo>
                      <a:cubicBezTo>
                        <a:pt x="932402" y="79058"/>
                        <a:pt x="931450" y="78486"/>
                        <a:pt x="930878" y="78105"/>
                      </a:cubicBezTo>
                      <a:cubicBezTo>
                        <a:pt x="930212" y="77819"/>
                        <a:pt x="929926" y="77629"/>
                        <a:pt x="929926" y="77629"/>
                      </a:cubicBezTo>
                      <a:cubicBezTo>
                        <a:pt x="929926" y="77629"/>
                        <a:pt x="929831" y="78010"/>
                        <a:pt x="929831" y="78772"/>
                      </a:cubicBezTo>
                      <a:cubicBezTo>
                        <a:pt x="929831" y="78867"/>
                        <a:pt x="929831" y="79058"/>
                        <a:pt x="929831" y="79153"/>
                      </a:cubicBezTo>
                      <a:cubicBezTo>
                        <a:pt x="912686" y="34004"/>
                        <a:pt x="896588" y="95"/>
                        <a:pt x="896684" y="0"/>
                      </a:cubicBezTo>
                      <a:cubicBezTo>
                        <a:pt x="896588" y="0"/>
                        <a:pt x="909257" y="40481"/>
                        <a:pt x="927259" y="88678"/>
                      </a:cubicBezTo>
                      <a:cubicBezTo>
                        <a:pt x="928116" y="90964"/>
                        <a:pt x="928878" y="93059"/>
                        <a:pt x="929735" y="95155"/>
                      </a:cubicBezTo>
                      <a:cubicBezTo>
                        <a:pt x="929831" y="105728"/>
                        <a:pt x="930116" y="119729"/>
                        <a:pt x="931545" y="133922"/>
                      </a:cubicBezTo>
                      <a:cubicBezTo>
                        <a:pt x="932212" y="141065"/>
                        <a:pt x="933545" y="148209"/>
                        <a:pt x="935069" y="155067"/>
                      </a:cubicBezTo>
                      <a:cubicBezTo>
                        <a:pt x="935927" y="158496"/>
                        <a:pt x="936879" y="161830"/>
                        <a:pt x="938022" y="165068"/>
                      </a:cubicBezTo>
                      <a:cubicBezTo>
                        <a:pt x="939165" y="168212"/>
                        <a:pt x="940403" y="171450"/>
                        <a:pt x="941927" y="174403"/>
                      </a:cubicBezTo>
                      <a:cubicBezTo>
                        <a:pt x="945071" y="180213"/>
                        <a:pt x="948690" y="185547"/>
                        <a:pt x="953643" y="189833"/>
                      </a:cubicBezTo>
                      <a:cubicBezTo>
                        <a:pt x="957263" y="192881"/>
                        <a:pt x="961454" y="195453"/>
                        <a:pt x="966311" y="197453"/>
                      </a:cubicBezTo>
                      <a:cubicBezTo>
                        <a:pt x="970979" y="220694"/>
                        <a:pt x="974122" y="244412"/>
                        <a:pt x="976313" y="267748"/>
                      </a:cubicBezTo>
                      <a:cubicBezTo>
                        <a:pt x="984790" y="358807"/>
                        <a:pt x="975741" y="455104"/>
                        <a:pt x="938403" y="542544"/>
                      </a:cubicBezTo>
                      <a:cubicBezTo>
                        <a:pt x="906399" y="617506"/>
                        <a:pt x="856012" y="679609"/>
                        <a:pt x="797433" y="734854"/>
                      </a:cubicBezTo>
                      <a:cubicBezTo>
                        <a:pt x="766477" y="764096"/>
                        <a:pt x="732663" y="790861"/>
                        <a:pt x="695039" y="809149"/>
                      </a:cubicBezTo>
                      <a:cubicBezTo>
                        <a:pt x="657320" y="827532"/>
                        <a:pt x="617315" y="834200"/>
                        <a:pt x="577501" y="841629"/>
                      </a:cubicBezTo>
                      <a:cubicBezTo>
                        <a:pt x="459676" y="863918"/>
                        <a:pt x="176308" y="775335"/>
                        <a:pt x="0" y="888873"/>
                      </a:cubicBezTo>
                      <a:cubicBezTo>
                        <a:pt x="35052" y="879253"/>
                        <a:pt x="129635" y="842486"/>
                        <a:pt x="300514" y="842486"/>
                      </a:cubicBezTo>
                      <a:cubicBezTo>
                        <a:pt x="334613" y="838200"/>
                        <a:pt x="467011" y="852964"/>
                        <a:pt x="479489" y="853250"/>
                      </a:cubicBezTo>
                      <a:cubicBezTo>
                        <a:pt x="533781" y="854869"/>
                        <a:pt x="590550" y="853440"/>
                        <a:pt x="644366" y="837629"/>
                      </a:cubicBezTo>
                      <a:cubicBezTo>
                        <a:pt x="702659" y="820579"/>
                        <a:pt x="754380" y="786289"/>
                        <a:pt x="799814" y="743426"/>
                      </a:cubicBezTo>
                      <a:cubicBezTo>
                        <a:pt x="856393" y="690086"/>
                        <a:pt x="907637" y="630555"/>
                        <a:pt x="939832" y="558641"/>
                      </a:cubicBezTo>
                      <a:cubicBezTo>
                        <a:pt x="967931" y="495967"/>
                        <a:pt x="983075" y="428720"/>
                        <a:pt x="986314" y="361474"/>
                      </a:cubicBezTo>
                      <a:cubicBezTo>
                        <a:pt x="989076" y="307086"/>
                        <a:pt x="985933" y="250127"/>
                        <a:pt x="974693" y="1965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图形 506">
                <a:extLst>
                  <a:ext uri="{FF2B5EF4-FFF2-40B4-BE49-F238E27FC236}">
                    <a16:creationId xmlns:a16="http://schemas.microsoft.com/office/drawing/2014/main" id="{78C320D0-DAE4-C41A-79EB-0217C652F26C}"/>
                  </a:ext>
                </a:extLst>
              </p:cNvPr>
              <p:cNvSpPr/>
              <p:nvPr/>
            </p:nvSpPr>
            <p:spPr>
              <a:xfrm>
                <a:off x="5564576" y="3798025"/>
                <a:ext cx="441169" cy="90560"/>
              </a:xfrm>
              <a:custGeom>
                <a:avLst/>
                <a:gdLst>
                  <a:gd name="connsiteX0" fmla="*/ 23 w 441169"/>
                  <a:gd name="connsiteY0" fmla="*/ 40168 h 90560"/>
                  <a:gd name="connsiteX1" fmla="*/ 44124 w 441169"/>
                  <a:gd name="connsiteY1" fmla="*/ 21309 h 90560"/>
                  <a:gd name="connsiteX2" fmla="*/ 93083 w 441169"/>
                  <a:gd name="connsiteY2" fmla="*/ 13498 h 90560"/>
                  <a:gd name="connsiteX3" fmla="*/ 151757 w 441169"/>
                  <a:gd name="connsiteY3" fmla="*/ 20642 h 90560"/>
                  <a:gd name="connsiteX4" fmla="*/ 270057 w 441169"/>
                  <a:gd name="connsiteY4" fmla="*/ 61504 h 90560"/>
                  <a:gd name="connsiteX5" fmla="*/ 358830 w 441169"/>
                  <a:gd name="connsiteY5" fmla="*/ 87888 h 90560"/>
                  <a:gd name="connsiteX6" fmla="*/ 411122 w 441169"/>
                  <a:gd name="connsiteY6" fmla="*/ 88650 h 90560"/>
                  <a:gd name="connsiteX7" fmla="*/ 437126 w 441169"/>
                  <a:gd name="connsiteY7" fmla="*/ 72744 h 90560"/>
                  <a:gd name="connsiteX8" fmla="*/ 437126 w 441169"/>
                  <a:gd name="connsiteY8" fmla="*/ 72744 h 90560"/>
                  <a:gd name="connsiteX9" fmla="*/ 362831 w 441169"/>
                  <a:gd name="connsiteY9" fmla="*/ 67124 h 90560"/>
                  <a:gd name="connsiteX10" fmla="*/ 277487 w 441169"/>
                  <a:gd name="connsiteY10" fmla="*/ 41502 h 90560"/>
                  <a:gd name="connsiteX11" fmla="*/ 155186 w 441169"/>
                  <a:gd name="connsiteY11" fmla="*/ 4449 h 90560"/>
                  <a:gd name="connsiteX12" fmla="*/ 92511 w 441169"/>
                  <a:gd name="connsiteY12" fmla="*/ 639 h 90560"/>
                  <a:gd name="connsiteX13" fmla="*/ 41171 w 441169"/>
                  <a:gd name="connsiteY13" fmla="*/ 13117 h 90560"/>
                  <a:gd name="connsiteX14" fmla="*/ 23 w 441169"/>
                  <a:gd name="connsiteY14" fmla="*/ 40168 h 9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1169" h="90560">
                    <a:moveTo>
                      <a:pt x="23" y="40168"/>
                    </a:moveTo>
                    <a:cubicBezTo>
                      <a:pt x="1071" y="41692"/>
                      <a:pt x="16597" y="30167"/>
                      <a:pt x="44124" y="21309"/>
                    </a:cubicBezTo>
                    <a:cubicBezTo>
                      <a:pt x="57840" y="16927"/>
                      <a:pt x="74604" y="13784"/>
                      <a:pt x="93083" y="13498"/>
                    </a:cubicBezTo>
                    <a:cubicBezTo>
                      <a:pt x="111466" y="13308"/>
                      <a:pt x="131564" y="15879"/>
                      <a:pt x="151757" y="20642"/>
                    </a:cubicBezTo>
                    <a:cubicBezTo>
                      <a:pt x="192238" y="30262"/>
                      <a:pt x="233386" y="47693"/>
                      <a:pt x="270057" y="61504"/>
                    </a:cubicBezTo>
                    <a:cubicBezTo>
                      <a:pt x="306633" y="75601"/>
                      <a:pt x="339399" y="85031"/>
                      <a:pt x="358830" y="87888"/>
                    </a:cubicBezTo>
                    <a:cubicBezTo>
                      <a:pt x="384548" y="91984"/>
                      <a:pt x="401407" y="90651"/>
                      <a:pt x="411122" y="88650"/>
                    </a:cubicBezTo>
                    <a:cubicBezTo>
                      <a:pt x="420933" y="86460"/>
                      <a:pt x="437507" y="75601"/>
                      <a:pt x="437126" y="72744"/>
                    </a:cubicBezTo>
                    <a:cubicBezTo>
                      <a:pt x="436840" y="69791"/>
                      <a:pt x="446365" y="73982"/>
                      <a:pt x="437126" y="72744"/>
                    </a:cubicBezTo>
                    <a:cubicBezTo>
                      <a:pt x="427982" y="71315"/>
                      <a:pt x="386262" y="72267"/>
                      <a:pt x="362831" y="67124"/>
                    </a:cubicBezTo>
                    <a:cubicBezTo>
                      <a:pt x="345019" y="63504"/>
                      <a:pt x="313967" y="54646"/>
                      <a:pt x="277487" y="41502"/>
                    </a:cubicBezTo>
                    <a:cubicBezTo>
                      <a:pt x="240911" y="28738"/>
                      <a:pt x="198239" y="12260"/>
                      <a:pt x="155186" y="4449"/>
                    </a:cubicBezTo>
                    <a:cubicBezTo>
                      <a:pt x="133754" y="544"/>
                      <a:pt x="112228" y="-980"/>
                      <a:pt x="92511" y="639"/>
                    </a:cubicBezTo>
                    <a:cubicBezTo>
                      <a:pt x="72794" y="2259"/>
                      <a:pt x="55078" y="7021"/>
                      <a:pt x="41171" y="13117"/>
                    </a:cubicBezTo>
                    <a:cubicBezTo>
                      <a:pt x="12977" y="25214"/>
                      <a:pt x="-643" y="39501"/>
                      <a:pt x="23" y="40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4" name="图形 506">
              <a:extLst>
                <a:ext uri="{FF2B5EF4-FFF2-40B4-BE49-F238E27FC236}">
                  <a16:creationId xmlns:a16="http://schemas.microsoft.com/office/drawing/2014/main" id="{1BFE34E9-2879-4056-184F-E609DD6E475A}"/>
                </a:ext>
              </a:extLst>
            </p:cNvPr>
            <p:cNvSpPr/>
            <p:nvPr/>
          </p:nvSpPr>
          <p:spPr>
            <a:xfrm>
              <a:off x="5586840" y="3807929"/>
              <a:ext cx="196490" cy="76277"/>
            </a:xfrm>
            <a:custGeom>
              <a:avLst/>
              <a:gdLst>
                <a:gd name="connsiteX0" fmla="*/ 48 w 196490"/>
                <a:gd name="connsiteY0" fmla="*/ 15215 h 76277"/>
                <a:gd name="connsiteX1" fmla="*/ 20241 w 196490"/>
                <a:gd name="connsiteY1" fmla="*/ 12452 h 76277"/>
                <a:gd name="connsiteX2" fmla="*/ 63580 w 196490"/>
                <a:gd name="connsiteY2" fmla="*/ 19406 h 76277"/>
                <a:gd name="connsiteX3" fmla="*/ 108633 w 196490"/>
                <a:gd name="connsiteY3" fmla="*/ 44266 h 76277"/>
                <a:gd name="connsiteX4" fmla="*/ 142161 w 196490"/>
                <a:gd name="connsiteY4" fmla="*/ 64078 h 76277"/>
                <a:gd name="connsiteX5" fmla="*/ 189405 w 196490"/>
                <a:gd name="connsiteY5" fmla="*/ 73412 h 76277"/>
                <a:gd name="connsiteX6" fmla="*/ 152448 w 196490"/>
                <a:gd name="connsiteY6" fmla="*/ 45504 h 76277"/>
                <a:gd name="connsiteX7" fmla="*/ 119682 w 196490"/>
                <a:gd name="connsiteY7" fmla="*/ 25883 h 76277"/>
                <a:gd name="connsiteX8" fmla="*/ 68819 w 196490"/>
                <a:gd name="connsiteY8" fmla="*/ 3594 h 76277"/>
                <a:gd name="connsiteX9" fmla="*/ 18336 w 196490"/>
                <a:gd name="connsiteY9" fmla="*/ 3785 h 76277"/>
                <a:gd name="connsiteX10" fmla="*/ 48 w 196490"/>
                <a:gd name="connsiteY10" fmla="*/ 15215 h 7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490" h="76277">
                  <a:moveTo>
                    <a:pt x="48" y="15215"/>
                  </a:moveTo>
                  <a:cubicBezTo>
                    <a:pt x="810" y="16548"/>
                    <a:pt x="8430" y="13691"/>
                    <a:pt x="20241" y="12452"/>
                  </a:cubicBezTo>
                  <a:cubicBezTo>
                    <a:pt x="32052" y="11024"/>
                    <a:pt x="47959" y="12833"/>
                    <a:pt x="63580" y="19406"/>
                  </a:cubicBezTo>
                  <a:cubicBezTo>
                    <a:pt x="79296" y="25692"/>
                    <a:pt x="94917" y="35598"/>
                    <a:pt x="108633" y="44266"/>
                  </a:cubicBezTo>
                  <a:cubicBezTo>
                    <a:pt x="122349" y="53029"/>
                    <a:pt x="134541" y="60649"/>
                    <a:pt x="142161" y="64078"/>
                  </a:cubicBezTo>
                  <a:cubicBezTo>
                    <a:pt x="162259" y="73412"/>
                    <a:pt x="207503" y="80461"/>
                    <a:pt x="189405" y="73412"/>
                  </a:cubicBezTo>
                  <a:cubicBezTo>
                    <a:pt x="207503" y="80461"/>
                    <a:pt x="189405" y="73412"/>
                    <a:pt x="152448" y="45504"/>
                  </a:cubicBezTo>
                  <a:cubicBezTo>
                    <a:pt x="145971" y="41313"/>
                    <a:pt x="134255" y="34265"/>
                    <a:pt x="119682" y="25883"/>
                  </a:cubicBezTo>
                  <a:cubicBezTo>
                    <a:pt x="105109" y="17786"/>
                    <a:pt x="87392" y="8643"/>
                    <a:pt x="68819" y="3594"/>
                  </a:cubicBezTo>
                  <a:cubicBezTo>
                    <a:pt x="50245" y="-1645"/>
                    <a:pt x="30909" y="-787"/>
                    <a:pt x="18336" y="3785"/>
                  </a:cubicBezTo>
                  <a:cubicBezTo>
                    <a:pt x="5668" y="8261"/>
                    <a:pt x="-619" y="14072"/>
                    <a:pt x="48" y="15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BEF4635-19EF-721D-E752-44B32B18D4BF}"/>
              </a:ext>
            </a:extLst>
          </p:cNvPr>
          <p:cNvGrpSpPr/>
          <p:nvPr/>
        </p:nvGrpSpPr>
        <p:grpSpPr>
          <a:xfrm flipH="1">
            <a:off x="839788" y="4504671"/>
            <a:ext cx="791530" cy="697335"/>
            <a:chOff x="5548312" y="2947796"/>
            <a:chExt cx="1094136" cy="963930"/>
          </a:xfrm>
          <a:solidFill>
            <a:srgbClr val="EEC100"/>
          </a:solidFill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E709334-AB05-F7DF-5883-B36774BC7F1C}"/>
                </a:ext>
              </a:extLst>
            </p:cNvPr>
            <p:cNvGrpSpPr/>
            <p:nvPr/>
          </p:nvGrpSpPr>
          <p:grpSpPr>
            <a:xfrm>
              <a:off x="5548312" y="2947796"/>
              <a:ext cx="1094136" cy="963930"/>
              <a:chOff x="5548312" y="2947796"/>
              <a:chExt cx="1094136" cy="963930"/>
            </a:xfrm>
            <a:grpFill/>
          </p:grpSpPr>
          <p:grpSp>
            <p:nvGrpSpPr>
              <p:cNvPr id="40" name="图形 506">
                <a:extLst>
                  <a:ext uri="{FF2B5EF4-FFF2-40B4-BE49-F238E27FC236}">
                    <a16:creationId xmlns:a16="http://schemas.microsoft.com/office/drawing/2014/main" id="{AABA118B-3C50-6AA4-00B8-EBAFA0677332}"/>
                  </a:ext>
                </a:extLst>
              </p:cNvPr>
              <p:cNvGrpSpPr/>
              <p:nvPr/>
            </p:nvGrpSpPr>
            <p:grpSpPr>
              <a:xfrm>
                <a:off x="5548312" y="2947796"/>
                <a:ext cx="1094136" cy="963930"/>
                <a:chOff x="5548312" y="2947796"/>
                <a:chExt cx="1094136" cy="963930"/>
              </a:xfrm>
              <a:grpFill/>
            </p:grpSpPr>
            <p:sp>
              <p:nvSpPr>
                <p:cNvPr id="42" name="图形 506">
                  <a:extLst>
                    <a:ext uri="{FF2B5EF4-FFF2-40B4-BE49-F238E27FC236}">
                      <a16:creationId xmlns:a16="http://schemas.microsoft.com/office/drawing/2014/main" id="{4F80999B-AA31-4712-7789-D1E79570D68A}"/>
                    </a:ext>
                  </a:extLst>
                </p:cNvPr>
                <p:cNvSpPr/>
                <p:nvPr/>
              </p:nvSpPr>
              <p:spPr>
                <a:xfrm>
                  <a:off x="6007284" y="3809149"/>
                  <a:ext cx="204634" cy="102577"/>
                </a:xfrm>
                <a:custGeom>
                  <a:avLst/>
                  <a:gdLst>
                    <a:gd name="connsiteX0" fmla="*/ 106717 w 204634"/>
                    <a:gd name="connsiteY0" fmla="*/ 73621 h 102577"/>
                    <a:gd name="connsiteX1" fmla="*/ 126910 w 204634"/>
                    <a:gd name="connsiteY1" fmla="*/ 72669 h 102577"/>
                    <a:gd name="connsiteX2" fmla="*/ 121671 w 204634"/>
                    <a:gd name="connsiteY2" fmla="*/ 67049 h 102577"/>
                    <a:gd name="connsiteX3" fmla="*/ 154437 w 204634"/>
                    <a:gd name="connsiteY3" fmla="*/ 76669 h 102577"/>
                    <a:gd name="connsiteX4" fmla="*/ 115956 w 204634"/>
                    <a:gd name="connsiteY4" fmla="*/ 58381 h 102577"/>
                    <a:gd name="connsiteX5" fmla="*/ 111480 w 204634"/>
                    <a:gd name="connsiteY5" fmla="*/ 56572 h 102577"/>
                    <a:gd name="connsiteX6" fmla="*/ 83286 w 204634"/>
                    <a:gd name="connsiteY6" fmla="*/ 30187 h 102577"/>
                    <a:gd name="connsiteX7" fmla="*/ 44900 w 204634"/>
                    <a:gd name="connsiteY7" fmla="*/ 5137 h 102577"/>
                    <a:gd name="connsiteX8" fmla="*/ 24135 w 204634"/>
                    <a:gd name="connsiteY8" fmla="*/ 88 h 102577"/>
                    <a:gd name="connsiteX9" fmla="*/ 799 w 204634"/>
                    <a:gd name="connsiteY9" fmla="*/ 2565 h 102577"/>
                    <a:gd name="connsiteX10" fmla="*/ 16896 w 204634"/>
                    <a:gd name="connsiteY10" fmla="*/ 45237 h 102577"/>
                    <a:gd name="connsiteX11" fmla="*/ 41757 w 204634"/>
                    <a:gd name="connsiteY11" fmla="*/ 60953 h 102577"/>
                    <a:gd name="connsiteX12" fmla="*/ 43090 w 204634"/>
                    <a:gd name="connsiteY12" fmla="*/ 62763 h 102577"/>
                    <a:gd name="connsiteX13" fmla="*/ 72903 w 204634"/>
                    <a:gd name="connsiteY13" fmla="*/ 84670 h 102577"/>
                    <a:gd name="connsiteX14" fmla="*/ 107193 w 204634"/>
                    <a:gd name="connsiteY14" fmla="*/ 97624 h 102577"/>
                    <a:gd name="connsiteX15" fmla="*/ 121671 w 204634"/>
                    <a:gd name="connsiteY15" fmla="*/ 102387 h 102577"/>
                    <a:gd name="connsiteX16" fmla="*/ 108432 w 204634"/>
                    <a:gd name="connsiteY16" fmla="*/ 94862 h 102577"/>
                    <a:gd name="connsiteX17" fmla="*/ 75570 w 204634"/>
                    <a:gd name="connsiteY17" fmla="*/ 79241 h 102577"/>
                    <a:gd name="connsiteX18" fmla="*/ 50043 w 204634"/>
                    <a:gd name="connsiteY18" fmla="*/ 64382 h 102577"/>
                    <a:gd name="connsiteX19" fmla="*/ 61664 w 204634"/>
                    <a:gd name="connsiteY19" fmla="*/ 67906 h 102577"/>
                    <a:gd name="connsiteX20" fmla="*/ 87286 w 204634"/>
                    <a:gd name="connsiteY20" fmla="*/ 72478 h 102577"/>
                    <a:gd name="connsiteX21" fmla="*/ 97097 w 204634"/>
                    <a:gd name="connsiteY21" fmla="*/ 76479 h 102577"/>
                    <a:gd name="connsiteX22" fmla="*/ 172630 w 204634"/>
                    <a:gd name="connsiteY22" fmla="*/ 96672 h 102577"/>
                    <a:gd name="connsiteX23" fmla="*/ 204634 w 204634"/>
                    <a:gd name="connsiteY23" fmla="*/ 102577 h 102577"/>
                    <a:gd name="connsiteX24" fmla="*/ 173583 w 204634"/>
                    <a:gd name="connsiteY24" fmla="*/ 93814 h 102577"/>
                    <a:gd name="connsiteX25" fmla="*/ 106717 w 204634"/>
                    <a:gd name="connsiteY25" fmla="*/ 73621 h 102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4634" h="102577">
                      <a:moveTo>
                        <a:pt x="106717" y="73621"/>
                      </a:moveTo>
                      <a:cubicBezTo>
                        <a:pt x="118814" y="73717"/>
                        <a:pt x="126910" y="72669"/>
                        <a:pt x="126910" y="72669"/>
                      </a:cubicBezTo>
                      <a:cubicBezTo>
                        <a:pt x="126910" y="72669"/>
                        <a:pt x="125005" y="70573"/>
                        <a:pt x="121671" y="67049"/>
                      </a:cubicBezTo>
                      <a:cubicBezTo>
                        <a:pt x="139959" y="73717"/>
                        <a:pt x="154437" y="76574"/>
                        <a:pt x="154437" y="76669"/>
                      </a:cubicBezTo>
                      <a:cubicBezTo>
                        <a:pt x="154437" y="76669"/>
                        <a:pt x="137673" y="67240"/>
                        <a:pt x="115956" y="58381"/>
                      </a:cubicBezTo>
                      <a:cubicBezTo>
                        <a:pt x="114432" y="57715"/>
                        <a:pt x="112908" y="57143"/>
                        <a:pt x="111480" y="56572"/>
                      </a:cubicBezTo>
                      <a:cubicBezTo>
                        <a:pt x="103764" y="48761"/>
                        <a:pt x="94049" y="39331"/>
                        <a:pt x="83286" y="30187"/>
                      </a:cubicBezTo>
                      <a:cubicBezTo>
                        <a:pt x="71284" y="20186"/>
                        <a:pt x="58330" y="10756"/>
                        <a:pt x="44900" y="5137"/>
                      </a:cubicBezTo>
                      <a:cubicBezTo>
                        <a:pt x="38137" y="2374"/>
                        <a:pt x="31374" y="755"/>
                        <a:pt x="24135" y="88"/>
                      </a:cubicBezTo>
                      <a:cubicBezTo>
                        <a:pt x="16896" y="-293"/>
                        <a:pt x="9467" y="565"/>
                        <a:pt x="799" y="2565"/>
                      </a:cubicBezTo>
                      <a:cubicBezTo>
                        <a:pt x="-2535" y="19234"/>
                        <a:pt x="4895" y="34283"/>
                        <a:pt x="16896" y="45237"/>
                      </a:cubicBezTo>
                      <a:cubicBezTo>
                        <a:pt x="23945" y="51809"/>
                        <a:pt x="32613" y="56953"/>
                        <a:pt x="41757" y="60953"/>
                      </a:cubicBezTo>
                      <a:cubicBezTo>
                        <a:pt x="42233" y="61620"/>
                        <a:pt x="42614" y="62191"/>
                        <a:pt x="43090" y="62763"/>
                      </a:cubicBezTo>
                      <a:cubicBezTo>
                        <a:pt x="49281" y="70192"/>
                        <a:pt x="59854" y="78479"/>
                        <a:pt x="72903" y="84670"/>
                      </a:cubicBezTo>
                      <a:cubicBezTo>
                        <a:pt x="85857" y="90957"/>
                        <a:pt x="98335" y="94767"/>
                        <a:pt x="107193" y="97624"/>
                      </a:cubicBezTo>
                      <a:lnTo>
                        <a:pt x="121671" y="102387"/>
                      </a:lnTo>
                      <a:cubicBezTo>
                        <a:pt x="121671" y="102387"/>
                        <a:pt x="116814" y="99148"/>
                        <a:pt x="108432" y="94862"/>
                      </a:cubicBezTo>
                      <a:cubicBezTo>
                        <a:pt x="100145" y="90576"/>
                        <a:pt x="88239" y="85432"/>
                        <a:pt x="75570" y="79241"/>
                      </a:cubicBezTo>
                      <a:cubicBezTo>
                        <a:pt x="65474" y="74479"/>
                        <a:pt x="56711" y="69335"/>
                        <a:pt x="50043" y="64382"/>
                      </a:cubicBezTo>
                      <a:cubicBezTo>
                        <a:pt x="53853" y="65716"/>
                        <a:pt x="57759" y="66859"/>
                        <a:pt x="61664" y="67906"/>
                      </a:cubicBezTo>
                      <a:cubicBezTo>
                        <a:pt x="70427" y="70192"/>
                        <a:pt x="79190" y="71621"/>
                        <a:pt x="87286" y="72478"/>
                      </a:cubicBezTo>
                      <a:cubicBezTo>
                        <a:pt x="90525" y="73907"/>
                        <a:pt x="93763" y="75241"/>
                        <a:pt x="97097" y="76479"/>
                      </a:cubicBezTo>
                      <a:cubicBezTo>
                        <a:pt x="125672" y="87528"/>
                        <a:pt x="153009" y="92767"/>
                        <a:pt x="172630" y="96672"/>
                      </a:cubicBezTo>
                      <a:lnTo>
                        <a:pt x="204634" y="102577"/>
                      </a:lnTo>
                      <a:cubicBezTo>
                        <a:pt x="204634" y="102577"/>
                        <a:pt x="192918" y="98958"/>
                        <a:pt x="173583" y="93814"/>
                      </a:cubicBezTo>
                      <a:cubicBezTo>
                        <a:pt x="155961" y="88957"/>
                        <a:pt x="132054" y="82956"/>
                        <a:pt x="106717" y="736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图形 506">
                  <a:extLst>
                    <a:ext uri="{FF2B5EF4-FFF2-40B4-BE49-F238E27FC236}">
                      <a16:creationId xmlns:a16="http://schemas.microsoft.com/office/drawing/2014/main" id="{6E4AE089-AF20-6E26-1EF4-B51FC876A9DC}"/>
                    </a:ext>
                  </a:extLst>
                </p:cNvPr>
                <p:cNvSpPr/>
                <p:nvPr/>
              </p:nvSpPr>
              <p:spPr>
                <a:xfrm>
                  <a:off x="6001606" y="3655884"/>
                  <a:ext cx="162305" cy="134305"/>
                </a:xfrm>
                <a:custGeom>
                  <a:avLst/>
                  <a:gdLst>
                    <a:gd name="connsiteX0" fmla="*/ 0 w 162305"/>
                    <a:gd name="connsiteY0" fmla="*/ 128112 h 134305"/>
                    <a:gd name="connsiteX1" fmla="*/ 5048 w 162305"/>
                    <a:gd name="connsiteY1" fmla="*/ 125826 h 134305"/>
                    <a:gd name="connsiteX2" fmla="*/ 19622 w 162305"/>
                    <a:gd name="connsiteY2" fmla="*/ 133351 h 134305"/>
                    <a:gd name="connsiteX3" fmla="*/ 40576 w 162305"/>
                    <a:gd name="connsiteY3" fmla="*/ 132779 h 134305"/>
                    <a:gd name="connsiteX4" fmla="*/ 79439 w 162305"/>
                    <a:gd name="connsiteY4" fmla="*/ 110776 h 134305"/>
                    <a:gd name="connsiteX5" fmla="*/ 115633 w 162305"/>
                    <a:gd name="connsiteY5" fmla="*/ 88107 h 134305"/>
                    <a:gd name="connsiteX6" fmla="*/ 143256 w 162305"/>
                    <a:gd name="connsiteY6" fmla="*/ 59437 h 134305"/>
                    <a:gd name="connsiteX7" fmla="*/ 151828 w 162305"/>
                    <a:gd name="connsiteY7" fmla="*/ 45149 h 134305"/>
                    <a:gd name="connsiteX8" fmla="*/ 141256 w 162305"/>
                    <a:gd name="connsiteY8" fmla="*/ 57722 h 134305"/>
                    <a:gd name="connsiteX9" fmla="*/ 112586 w 162305"/>
                    <a:gd name="connsiteY9" fmla="*/ 83535 h 134305"/>
                    <a:gd name="connsiteX10" fmla="*/ 90106 w 162305"/>
                    <a:gd name="connsiteY10" fmla="*/ 100394 h 134305"/>
                    <a:gd name="connsiteX11" fmla="*/ 107823 w 162305"/>
                    <a:gd name="connsiteY11" fmla="*/ 78582 h 134305"/>
                    <a:gd name="connsiteX12" fmla="*/ 115157 w 162305"/>
                    <a:gd name="connsiteY12" fmla="*/ 67247 h 134305"/>
                    <a:gd name="connsiteX13" fmla="*/ 115348 w 162305"/>
                    <a:gd name="connsiteY13" fmla="*/ 66961 h 134305"/>
                    <a:gd name="connsiteX14" fmla="*/ 147447 w 162305"/>
                    <a:gd name="connsiteY14" fmla="*/ 28480 h 134305"/>
                    <a:gd name="connsiteX15" fmla="*/ 162306 w 162305"/>
                    <a:gd name="connsiteY15" fmla="*/ 1 h 134305"/>
                    <a:gd name="connsiteX16" fmla="*/ 145256 w 162305"/>
                    <a:gd name="connsiteY16" fmla="*/ 26861 h 134305"/>
                    <a:gd name="connsiteX17" fmla="*/ 111538 w 162305"/>
                    <a:gd name="connsiteY17" fmla="*/ 63437 h 134305"/>
                    <a:gd name="connsiteX18" fmla="*/ 102299 w 162305"/>
                    <a:gd name="connsiteY18" fmla="*/ 64675 h 134305"/>
                    <a:gd name="connsiteX19" fmla="*/ 87440 w 162305"/>
                    <a:gd name="connsiteY19" fmla="*/ 67342 h 134305"/>
                    <a:gd name="connsiteX20" fmla="*/ 88487 w 162305"/>
                    <a:gd name="connsiteY20" fmla="*/ 66676 h 134305"/>
                    <a:gd name="connsiteX21" fmla="*/ 122396 w 162305"/>
                    <a:gd name="connsiteY21" fmla="*/ 37720 h 134305"/>
                    <a:gd name="connsiteX22" fmla="*/ 134207 w 162305"/>
                    <a:gd name="connsiteY22" fmla="*/ 23146 h 134305"/>
                    <a:gd name="connsiteX23" fmla="*/ 120682 w 162305"/>
                    <a:gd name="connsiteY23" fmla="*/ 35624 h 134305"/>
                    <a:gd name="connsiteX24" fmla="*/ 85820 w 162305"/>
                    <a:gd name="connsiteY24" fmla="*/ 61723 h 134305"/>
                    <a:gd name="connsiteX25" fmla="*/ 73533 w 162305"/>
                    <a:gd name="connsiteY25" fmla="*/ 70486 h 134305"/>
                    <a:gd name="connsiteX26" fmla="*/ 67532 w 162305"/>
                    <a:gd name="connsiteY26" fmla="*/ 72105 h 134305"/>
                    <a:gd name="connsiteX27" fmla="*/ 30004 w 162305"/>
                    <a:gd name="connsiteY27" fmla="*/ 88583 h 134305"/>
                    <a:gd name="connsiteX28" fmla="*/ 1429 w 162305"/>
                    <a:gd name="connsiteY28" fmla="*/ 122492 h 134305"/>
                    <a:gd name="connsiteX29" fmla="*/ 4286 w 162305"/>
                    <a:gd name="connsiteY29" fmla="*/ 125445 h 134305"/>
                    <a:gd name="connsiteX30" fmla="*/ 0 w 162305"/>
                    <a:gd name="connsiteY30" fmla="*/ 128112 h 13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2305" h="134305">
                      <a:moveTo>
                        <a:pt x="0" y="128112"/>
                      </a:moveTo>
                      <a:cubicBezTo>
                        <a:pt x="0" y="128112"/>
                        <a:pt x="1810" y="127255"/>
                        <a:pt x="5048" y="125826"/>
                      </a:cubicBezTo>
                      <a:cubicBezTo>
                        <a:pt x="9430" y="129636"/>
                        <a:pt x="14383" y="132208"/>
                        <a:pt x="19622" y="133351"/>
                      </a:cubicBezTo>
                      <a:cubicBezTo>
                        <a:pt x="26384" y="134875"/>
                        <a:pt x="33528" y="134494"/>
                        <a:pt x="40576" y="132779"/>
                      </a:cubicBezTo>
                      <a:cubicBezTo>
                        <a:pt x="54388" y="129541"/>
                        <a:pt x="68008" y="120778"/>
                        <a:pt x="79439" y="110776"/>
                      </a:cubicBezTo>
                      <a:cubicBezTo>
                        <a:pt x="88392" y="106300"/>
                        <a:pt x="101632" y="98965"/>
                        <a:pt x="115633" y="88107"/>
                      </a:cubicBezTo>
                      <a:cubicBezTo>
                        <a:pt x="127730" y="78677"/>
                        <a:pt x="137350" y="67914"/>
                        <a:pt x="143256" y="59437"/>
                      </a:cubicBezTo>
                      <a:cubicBezTo>
                        <a:pt x="149257" y="51055"/>
                        <a:pt x="151733" y="45149"/>
                        <a:pt x="151828" y="45149"/>
                      </a:cubicBezTo>
                      <a:cubicBezTo>
                        <a:pt x="151828" y="45054"/>
                        <a:pt x="148114" y="50293"/>
                        <a:pt x="141256" y="57722"/>
                      </a:cubicBezTo>
                      <a:cubicBezTo>
                        <a:pt x="134493" y="65056"/>
                        <a:pt x="124397" y="74200"/>
                        <a:pt x="112586" y="83535"/>
                      </a:cubicBezTo>
                      <a:cubicBezTo>
                        <a:pt x="104489" y="89821"/>
                        <a:pt x="96774" y="95632"/>
                        <a:pt x="90106" y="100394"/>
                      </a:cubicBezTo>
                      <a:cubicBezTo>
                        <a:pt x="97346" y="92774"/>
                        <a:pt x="103346" y="84964"/>
                        <a:pt x="107823" y="78582"/>
                      </a:cubicBezTo>
                      <a:cubicBezTo>
                        <a:pt x="111062" y="73915"/>
                        <a:pt x="113538" y="69914"/>
                        <a:pt x="115157" y="67247"/>
                      </a:cubicBezTo>
                      <a:cubicBezTo>
                        <a:pt x="115252" y="67057"/>
                        <a:pt x="115348" y="67057"/>
                        <a:pt x="115348" y="66961"/>
                      </a:cubicBezTo>
                      <a:cubicBezTo>
                        <a:pt x="129540" y="54007"/>
                        <a:pt x="140399" y="40101"/>
                        <a:pt x="147447" y="28480"/>
                      </a:cubicBezTo>
                      <a:cubicBezTo>
                        <a:pt x="157924" y="11526"/>
                        <a:pt x="162211" y="-95"/>
                        <a:pt x="162306" y="1"/>
                      </a:cubicBezTo>
                      <a:cubicBezTo>
                        <a:pt x="162211" y="-95"/>
                        <a:pt x="156686" y="10954"/>
                        <a:pt x="145256" y="26861"/>
                      </a:cubicBezTo>
                      <a:cubicBezTo>
                        <a:pt x="137350" y="38101"/>
                        <a:pt x="125825" y="51245"/>
                        <a:pt x="111538" y="63437"/>
                      </a:cubicBezTo>
                      <a:cubicBezTo>
                        <a:pt x="108966" y="63723"/>
                        <a:pt x="105918" y="64199"/>
                        <a:pt x="102299" y="64675"/>
                      </a:cubicBezTo>
                      <a:cubicBezTo>
                        <a:pt x="97917" y="65437"/>
                        <a:pt x="92869" y="66295"/>
                        <a:pt x="87440" y="67342"/>
                      </a:cubicBezTo>
                      <a:cubicBezTo>
                        <a:pt x="87821" y="67057"/>
                        <a:pt x="88106" y="66961"/>
                        <a:pt x="88487" y="66676"/>
                      </a:cubicBezTo>
                      <a:cubicBezTo>
                        <a:pt x="102584" y="56865"/>
                        <a:pt x="114586" y="46292"/>
                        <a:pt x="122396" y="37720"/>
                      </a:cubicBezTo>
                      <a:cubicBezTo>
                        <a:pt x="130207" y="29242"/>
                        <a:pt x="134112" y="23146"/>
                        <a:pt x="134207" y="23146"/>
                      </a:cubicBezTo>
                      <a:cubicBezTo>
                        <a:pt x="134207" y="23146"/>
                        <a:pt x="129254" y="28290"/>
                        <a:pt x="120682" y="35624"/>
                      </a:cubicBezTo>
                      <a:cubicBezTo>
                        <a:pt x="112204" y="42958"/>
                        <a:pt x="99822" y="52007"/>
                        <a:pt x="85820" y="61723"/>
                      </a:cubicBezTo>
                      <a:cubicBezTo>
                        <a:pt x="81534" y="64675"/>
                        <a:pt x="77533" y="67628"/>
                        <a:pt x="73533" y="70486"/>
                      </a:cubicBezTo>
                      <a:cubicBezTo>
                        <a:pt x="71533" y="70962"/>
                        <a:pt x="69532" y="71438"/>
                        <a:pt x="67532" y="72105"/>
                      </a:cubicBezTo>
                      <a:cubicBezTo>
                        <a:pt x="54674" y="75724"/>
                        <a:pt x="41339" y="80773"/>
                        <a:pt x="30004" y="88583"/>
                      </a:cubicBezTo>
                      <a:cubicBezTo>
                        <a:pt x="18574" y="96394"/>
                        <a:pt x="8573" y="106776"/>
                        <a:pt x="1429" y="122492"/>
                      </a:cubicBezTo>
                      <a:cubicBezTo>
                        <a:pt x="2286" y="123540"/>
                        <a:pt x="3334" y="124397"/>
                        <a:pt x="4286" y="125445"/>
                      </a:cubicBezTo>
                      <a:cubicBezTo>
                        <a:pt x="1715" y="127064"/>
                        <a:pt x="0" y="128112"/>
                        <a:pt x="0" y="12811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图形 506">
                  <a:extLst>
                    <a:ext uri="{FF2B5EF4-FFF2-40B4-BE49-F238E27FC236}">
                      <a16:creationId xmlns:a16="http://schemas.microsoft.com/office/drawing/2014/main" id="{0C54EDCA-2C8E-030F-6872-D4C8B8858FCA}"/>
                    </a:ext>
                  </a:extLst>
                </p:cNvPr>
                <p:cNvSpPr/>
                <p:nvPr/>
              </p:nvSpPr>
              <p:spPr>
                <a:xfrm>
                  <a:off x="6123050" y="3641215"/>
                  <a:ext cx="126968" cy="142780"/>
                </a:xfrm>
                <a:custGeom>
                  <a:avLst/>
                  <a:gdLst>
                    <a:gd name="connsiteX0" fmla="*/ 0 w 126968"/>
                    <a:gd name="connsiteY0" fmla="*/ 142780 h 142780"/>
                    <a:gd name="connsiteX1" fmla="*/ 8953 w 126968"/>
                    <a:gd name="connsiteY1" fmla="*/ 139256 h 142780"/>
                    <a:gd name="connsiteX2" fmla="*/ 43243 w 126968"/>
                    <a:gd name="connsiteY2" fmla="*/ 134970 h 142780"/>
                    <a:gd name="connsiteX3" fmla="*/ 70866 w 126968"/>
                    <a:gd name="connsiteY3" fmla="*/ 110586 h 142780"/>
                    <a:gd name="connsiteX4" fmla="*/ 92012 w 126968"/>
                    <a:gd name="connsiteY4" fmla="*/ 89250 h 142780"/>
                    <a:gd name="connsiteX5" fmla="*/ 113538 w 126968"/>
                    <a:gd name="connsiteY5" fmla="*/ 55531 h 142780"/>
                    <a:gd name="connsiteX6" fmla="*/ 88011 w 126968"/>
                    <a:gd name="connsiteY6" fmla="*/ 85630 h 142780"/>
                    <a:gd name="connsiteX7" fmla="*/ 83534 w 126968"/>
                    <a:gd name="connsiteY7" fmla="*/ 91155 h 142780"/>
                    <a:gd name="connsiteX8" fmla="*/ 94488 w 126968"/>
                    <a:gd name="connsiteY8" fmla="*/ 65914 h 142780"/>
                    <a:gd name="connsiteX9" fmla="*/ 95059 w 126968"/>
                    <a:gd name="connsiteY9" fmla="*/ 63913 h 142780"/>
                    <a:gd name="connsiteX10" fmla="*/ 117729 w 126968"/>
                    <a:gd name="connsiteY10" fmla="*/ 27528 h 142780"/>
                    <a:gd name="connsiteX11" fmla="*/ 126968 w 126968"/>
                    <a:gd name="connsiteY11" fmla="*/ 1 h 142780"/>
                    <a:gd name="connsiteX12" fmla="*/ 115348 w 126968"/>
                    <a:gd name="connsiteY12" fmla="*/ 26290 h 142780"/>
                    <a:gd name="connsiteX13" fmla="*/ 98298 w 126968"/>
                    <a:gd name="connsiteY13" fmla="*/ 51721 h 142780"/>
                    <a:gd name="connsiteX14" fmla="*/ 98965 w 126968"/>
                    <a:gd name="connsiteY14" fmla="*/ 48578 h 142780"/>
                    <a:gd name="connsiteX15" fmla="*/ 95345 w 126968"/>
                    <a:gd name="connsiteY15" fmla="*/ 50102 h 142780"/>
                    <a:gd name="connsiteX16" fmla="*/ 85820 w 126968"/>
                    <a:gd name="connsiteY16" fmla="*/ 54388 h 142780"/>
                    <a:gd name="connsiteX17" fmla="*/ 76105 w 126968"/>
                    <a:gd name="connsiteY17" fmla="*/ 59056 h 142780"/>
                    <a:gd name="connsiteX18" fmla="*/ 96298 w 126968"/>
                    <a:gd name="connsiteY18" fmla="*/ 24480 h 142780"/>
                    <a:gd name="connsiteX19" fmla="*/ 68675 w 126968"/>
                    <a:gd name="connsiteY19" fmla="*/ 59818 h 142780"/>
                    <a:gd name="connsiteX20" fmla="*/ 64484 w 126968"/>
                    <a:gd name="connsiteY20" fmla="*/ 64961 h 142780"/>
                    <a:gd name="connsiteX21" fmla="*/ 55245 w 126968"/>
                    <a:gd name="connsiteY21" fmla="*/ 70105 h 142780"/>
                    <a:gd name="connsiteX22" fmla="*/ 21622 w 126968"/>
                    <a:gd name="connsiteY22" fmla="*/ 95917 h 142780"/>
                    <a:gd name="connsiteX23" fmla="*/ 2762 w 126968"/>
                    <a:gd name="connsiteY23" fmla="*/ 136494 h 142780"/>
                    <a:gd name="connsiteX24" fmla="*/ 7525 w 126968"/>
                    <a:gd name="connsiteY24" fmla="*/ 138685 h 142780"/>
                    <a:gd name="connsiteX25" fmla="*/ 0 w 126968"/>
                    <a:gd name="connsiteY25" fmla="*/ 142780 h 142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6968" h="142780">
                      <a:moveTo>
                        <a:pt x="0" y="142780"/>
                      </a:moveTo>
                      <a:cubicBezTo>
                        <a:pt x="0" y="142780"/>
                        <a:pt x="3334" y="141828"/>
                        <a:pt x="8953" y="139256"/>
                      </a:cubicBezTo>
                      <a:cubicBezTo>
                        <a:pt x="20383" y="142971"/>
                        <a:pt x="32290" y="140875"/>
                        <a:pt x="43243" y="134970"/>
                      </a:cubicBezTo>
                      <a:cubicBezTo>
                        <a:pt x="53626" y="129350"/>
                        <a:pt x="63055" y="120492"/>
                        <a:pt x="70866" y="110586"/>
                      </a:cubicBezTo>
                      <a:cubicBezTo>
                        <a:pt x="76391" y="106014"/>
                        <a:pt x="84296" y="98680"/>
                        <a:pt x="92012" y="89250"/>
                      </a:cubicBezTo>
                      <a:cubicBezTo>
                        <a:pt x="105918" y="72010"/>
                        <a:pt x="113443" y="55436"/>
                        <a:pt x="113538" y="55531"/>
                      </a:cubicBezTo>
                      <a:cubicBezTo>
                        <a:pt x="113443" y="55436"/>
                        <a:pt x="101632" y="68866"/>
                        <a:pt x="88011" y="85630"/>
                      </a:cubicBezTo>
                      <a:lnTo>
                        <a:pt x="83534" y="91155"/>
                      </a:lnTo>
                      <a:cubicBezTo>
                        <a:pt x="88487" y="82011"/>
                        <a:pt x="92202" y="73153"/>
                        <a:pt x="94488" y="65914"/>
                      </a:cubicBezTo>
                      <a:cubicBezTo>
                        <a:pt x="94678" y="65152"/>
                        <a:pt x="94869" y="64580"/>
                        <a:pt x="95059" y="63913"/>
                      </a:cubicBezTo>
                      <a:cubicBezTo>
                        <a:pt x="104966" y="50769"/>
                        <a:pt x="112681" y="38196"/>
                        <a:pt x="117729" y="27528"/>
                      </a:cubicBezTo>
                      <a:cubicBezTo>
                        <a:pt x="125730" y="11145"/>
                        <a:pt x="126968" y="-95"/>
                        <a:pt x="126968" y="1"/>
                      </a:cubicBezTo>
                      <a:cubicBezTo>
                        <a:pt x="126968" y="-95"/>
                        <a:pt x="124397" y="10954"/>
                        <a:pt x="115348" y="26290"/>
                      </a:cubicBezTo>
                      <a:cubicBezTo>
                        <a:pt x="110966" y="33910"/>
                        <a:pt x="105156" y="42577"/>
                        <a:pt x="98298" y="51721"/>
                      </a:cubicBezTo>
                      <a:cubicBezTo>
                        <a:pt x="98679" y="49721"/>
                        <a:pt x="98965" y="48578"/>
                        <a:pt x="98965" y="48578"/>
                      </a:cubicBezTo>
                      <a:cubicBezTo>
                        <a:pt x="98965" y="48578"/>
                        <a:pt x="97631" y="49150"/>
                        <a:pt x="95345" y="50102"/>
                      </a:cubicBezTo>
                      <a:cubicBezTo>
                        <a:pt x="93059" y="51055"/>
                        <a:pt x="89821" y="52483"/>
                        <a:pt x="85820" y="54388"/>
                      </a:cubicBezTo>
                      <a:cubicBezTo>
                        <a:pt x="82963" y="55722"/>
                        <a:pt x="79629" y="57341"/>
                        <a:pt x="76105" y="59056"/>
                      </a:cubicBezTo>
                      <a:cubicBezTo>
                        <a:pt x="89821" y="41149"/>
                        <a:pt x="96298" y="24385"/>
                        <a:pt x="96298" y="24480"/>
                      </a:cubicBezTo>
                      <a:cubicBezTo>
                        <a:pt x="96203" y="24480"/>
                        <a:pt x="84201" y="40958"/>
                        <a:pt x="68675" y="59818"/>
                      </a:cubicBezTo>
                      <a:cubicBezTo>
                        <a:pt x="67247" y="61627"/>
                        <a:pt x="65913" y="63342"/>
                        <a:pt x="64484" y="64961"/>
                      </a:cubicBezTo>
                      <a:cubicBezTo>
                        <a:pt x="61436" y="66580"/>
                        <a:pt x="58388" y="68390"/>
                        <a:pt x="55245" y="70105"/>
                      </a:cubicBezTo>
                      <a:cubicBezTo>
                        <a:pt x="43720" y="76963"/>
                        <a:pt x="31432" y="85249"/>
                        <a:pt x="21622" y="95917"/>
                      </a:cubicBezTo>
                      <a:cubicBezTo>
                        <a:pt x="11811" y="106585"/>
                        <a:pt x="4191" y="119730"/>
                        <a:pt x="2762" y="136494"/>
                      </a:cubicBezTo>
                      <a:cubicBezTo>
                        <a:pt x="4286" y="137446"/>
                        <a:pt x="5905" y="138113"/>
                        <a:pt x="7525" y="138685"/>
                      </a:cubicBezTo>
                      <a:cubicBezTo>
                        <a:pt x="2762" y="141542"/>
                        <a:pt x="0" y="142780"/>
                        <a:pt x="0" y="1427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图形 506">
                  <a:extLst>
                    <a:ext uri="{FF2B5EF4-FFF2-40B4-BE49-F238E27FC236}">
                      <a16:creationId xmlns:a16="http://schemas.microsoft.com/office/drawing/2014/main" id="{250A80F2-556A-4BBD-0DE8-4A84AD9B622E}"/>
                    </a:ext>
                  </a:extLst>
                </p:cNvPr>
                <p:cNvSpPr/>
                <p:nvPr/>
              </p:nvSpPr>
              <p:spPr>
                <a:xfrm>
                  <a:off x="6500335" y="3317556"/>
                  <a:ext cx="142113" cy="178308"/>
                </a:xfrm>
                <a:custGeom>
                  <a:avLst/>
                  <a:gdLst>
                    <a:gd name="connsiteX0" fmla="*/ 36957 w 142113"/>
                    <a:gd name="connsiteY0" fmla="*/ 116587 h 178308"/>
                    <a:gd name="connsiteX1" fmla="*/ 21241 w 142113"/>
                    <a:gd name="connsiteY1" fmla="*/ 134113 h 178308"/>
                    <a:gd name="connsiteX2" fmla="*/ 10668 w 142113"/>
                    <a:gd name="connsiteY2" fmla="*/ 153258 h 178308"/>
                    <a:gd name="connsiteX3" fmla="*/ 8287 w 142113"/>
                    <a:gd name="connsiteY3" fmla="*/ 163831 h 178308"/>
                    <a:gd name="connsiteX4" fmla="*/ 7906 w 142113"/>
                    <a:gd name="connsiteY4" fmla="*/ 173165 h 178308"/>
                    <a:gd name="connsiteX5" fmla="*/ 0 w 142113"/>
                    <a:gd name="connsiteY5" fmla="*/ 178309 h 178308"/>
                    <a:gd name="connsiteX6" fmla="*/ 7906 w 142113"/>
                    <a:gd name="connsiteY6" fmla="*/ 174118 h 178308"/>
                    <a:gd name="connsiteX7" fmla="*/ 7906 w 142113"/>
                    <a:gd name="connsiteY7" fmla="*/ 175165 h 178308"/>
                    <a:gd name="connsiteX8" fmla="*/ 51054 w 142113"/>
                    <a:gd name="connsiteY8" fmla="*/ 166783 h 178308"/>
                    <a:gd name="connsiteX9" fmla="*/ 69628 w 142113"/>
                    <a:gd name="connsiteY9" fmla="*/ 149734 h 178308"/>
                    <a:gd name="connsiteX10" fmla="*/ 84582 w 142113"/>
                    <a:gd name="connsiteY10" fmla="*/ 127921 h 178308"/>
                    <a:gd name="connsiteX11" fmla="*/ 90964 w 142113"/>
                    <a:gd name="connsiteY11" fmla="*/ 116301 h 178308"/>
                    <a:gd name="connsiteX12" fmla="*/ 94012 w 142113"/>
                    <a:gd name="connsiteY12" fmla="*/ 109348 h 178308"/>
                    <a:gd name="connsiteX13" fmla="*/ 126206 w 142113"/>
                    <a:gd name="connsiteY13" fmla="*/ 62008 h 178308"/>
                    <a:gd name="connsiteX14" fmla="*/ 100679 w 142113"/>
                    <a:gd name="connsiteY14" fmla="*/ 92679 h 178308"/>
                    <a:gd name="connsiteX15" fmla="*/ 103632 w 142113"/>
                    <a:gd name="connsiteY15" fmla="*/ 84202 h 178308"/>
                    <a:gd name="connsiteX16" fmla="*/ 104204 w 142113"/>
                    <a:gd name="connsiteY16" fmla="*/ 82106 h 178308"/>
                    <a:gd name="connsiteX17" fmla="*/ 131350 w 142113"/>
                    <a:gd name="connsiteY17" fmla="*/ 32671 h 178308"/>
                    <a:gd name="connsiteX18" fmla="*/ 142113 w 142113"/>
                    <a:gd name="connsiteY18" fmla="*/ 1 h 178308"/>
                    <a:gd name="connsiteX19" fmla="*/ 128873 w 142113"/>
                    <a:gd name="connsiteY19" fmla="*/ 31528 h 178308"/>
                    <a:gd name="connsiteX20" fmla="*/ 107728 w 142113"/>
                    <a:gd name="connsiteY20" fmla="*/ 68009 h 178308"/>
                    <a:gd name="connsiteX21" fmla="*/ 108585 w 142113"/>
                    <a:gd name="connsiteY21" fmla="*/ 63723 h 178308"/>
                    <a:gd name="connsiteX22" fmla="*/ 91916 w 142113"/>
                    <a:gd name="connsiteY22" fmla="*/ 74581 h 178308"/>
                    <a:gd name="connsiteX23" fmla="*/ 90392 w 142113"/>
                    <a:gd name="connsiteY23" fmla="*/ 75724 h 178308"/>
                    <a:gd name="connsiteX24" fmla="*/ 113157 w 142113"/>
                    <a:gd name="connsiteY24" fmla="*/ 35243 h 178308"/>
                    <a:gd name="connsiteX25" fmla="*/ 81915 w 142113"/>
                    <a:gd name="connsiteY25" fmla="*/ 78201 h 178308"/>
                    <a:gd name="connsiteX26" fmla="*/ 75629 w 142113"/>
                    <a:gd name="connsiteY26" fmla="*/ 86011 h 178308"/>
                    <a:gd name="connsiteX27" fmla="*/ 74962 w 142113"/>
                    <a:gd name="connsiteY27" fmla="*/ 86392 h 178308"/>
                    <a:gd name="connsiteX28" fmla="*/ 55817 w 142113"/>
                    <a:gd name="connsiteY28" fmla="*/ 100680 h 178308"/>
                    <a:gd name="connsiteX29" fmla="*/ 36957 w 142113"/>
                    <a:gd name="connsiteY29" fmla="*/ 116587 h 17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2113" h="178308">
                      <a:moveTo>
                        <a:pt x="36957" y="116587"/>
                      </a:moveTo>
                      <a:cubicBezTo>
                        <a:pt x="30956" y="122206"/>
                        <a:pt x="25718" y="127921"/>
                        <a:pt x="21241" y="134113"/>
                      </a:cubicBezTo>
                      <a:cubicBezTo>
                        <a:pt x="16574" y="140018"/>
                        <a:pt x="12859" y="146400"/>
                        <a:pt x="10668" y="153258"/>
                      </a:cubicBezTo>
                      <a:cubicBezTo>
                        <a:pt x="9525" y="156592"/>
                        <a:pt x="8954" y="160306"/>
                        <a:pt x="8287" y="163831"/>
                      </a:cubicBezTo>
                      <a:cubicBezTo>
                        <a:pt x="7906" y="166783"/>
                        <a:pt x="7810" y="169831"/>
                        <a:pt x="7906" y="173165"/>
                      </a:cubicBezTo>
                      <a:cubicBezTo>
                        <a:pt x="2953" y="176594"/>
                        <a:pt x="0" y="178309"/>
                        <a:pt x="0" y="178309"/>
                      </a:cubicBezTo>
                      <a:cubicBezTo>
                        <a:pt x="0" y="178213"/>
                        <a:pt x="2858" y="176975"/>
                        <a:pt x="7906" y="174118"/>
                      </a:cubicBezTo>
                      <a:cubicBezTo>
                        <a:pt x="7906" y="174499"/>
                        <a:pt x="7906" y="174689"/>
                        <a:pt x="7906" y="175165"/>
                      </a:cubicBezTo>
                      <a:cubicBezTo>
                        <a:pt x="23051" y="179737"/>
                        <a:pt x="38195" y="176118"/>
                        <a:pt x="51054" y="166783"/>
                      </a:cubicBezTo>
                      <a:cubicBezTo>
                        <a:pt x="57626" y="162116"/>
                        <a:pt x="63818" y="156306"/>
                        <a:pt x="69628" y="149734"/>
                      </a:cubicBezTo>
                      <a:cubicBezTo>
                        <a:pt x="75248" y="143066"/>
                        <a:pt x="80105" y="135541"/>
                        <a:pt x="84582" y="127921"/>
                      </a:cubicBezTo>
                      <a:cubicBezTo>
                        <a:pt x="86868" y="124016"/>
                        <a:pt x="88964" y="120206"/>
                        <a:pt x="90964" y="116301"/>
                      </a:cubicBezTo>
                      <a:cubicBezTo>
                        <a:pt x="92107" y="113920"/>
                        <a:pt x="92964" y="111729"/>
                        <a:pt x="94012" y="109348"/>
                      </a:cubicBezTo>
                      <a:cubicBezTo>
                        <a:pt x="113729" y="84583"/>
                        <a:pt x="126397" y="62008"/>
                        <a:pt x="126206" y="62008"/>
                      </a:cubicBezTo>
                      <a:cubicBezTo>
                        <a:pt x="126302" y="62104"/>
                        <a:pt x="115253" y="74677"/>
                        <a:pt x="100679" y="92679"/>
                      </a:cubicBezTo>
                      <a:cubicBezTo>
                        <a:pt x="101727" y="89726"/>
                        <a:pt x="102680" y="86773"/>
                        <a:pt x="103632" y="84202"/>
                      </a:cubicBezTo>
                      <a:cubicBezTo>
                        <a:pt x="103823" y="83535"/>
                        <a:pt x="104013" y="82773"/>
                        <a:pt x="104204" y="82106"/>
                      </a:cubicBezTo>
                      <a:cubicBezTo>
                        <a:pt x="116396" y="64104"/>
                        <a:pt x="125444" y="46768"/>
                        <a:pt x="131350" y="32671"/>
                      </a:cubicBezTo>
                      <a:cubicBezTo>
                        <a:pt x="139637" y="12859"/>
                        <a:pt x="141923" y="1"/>
                        <a:pt x="142113" y="1"/>
                      </a:cubicBezTo>
                      <a:cubicBezTo>
                        <a:pt x="141923" y="-95"/>
                        <a:pt x="138303" y="12574"/>
                        <a:pt x="128873" y="31528"/>
                      </a:cubicBezTo>
                      <a:cubicBezTo>
                        <a:pt x="123635" y="42196"/>
                        <a:pt x="116491" y="54769"/>
                        <a:pt x="107728" y="68009"/>
                      </a:cubicBezTo>
                      <a:cubicBezTo>
                        <a:pt x="108299" y="65342"/>
                        <a:pt x="108585" y="63723"/>
                        <a:pt x="108585" y="63723"/>
                      </a:cubicBezTo>
                      <a:cubicBezTo>
                        <a:pt x="108585" y="63723"/>
                        <a:pt x="101822" y="67914"/>
                        <a:pt x="91916" y="74581"/>
                      </a:cubicBezTo>
                      <a:cubicBezTo>
                        <a:pt x="91440" y="74962"/>
                        <a:pt x="90869" y="75343"/>
                        <a:pt x="90392" y="75724"/>
                      </a:cubicBezTo>
                      <a:cubicBezTo>
                        <a:pt x="105823" y="54198"/>
                        <a:pt x="113062" y="35053"/>
                        <a:pt x="113157" y="35243"/>
                      </a:cubicBezTo>
                      <a:cubicBezTo>
                        <a:pt x="113062" y="35148"/>
                        <a:pt x="99727" y="55246"/>
                        <a:pt x="81915" y="78201"/>
                      </a:cubicBezTo>
                      <a:cubicBezTo>
                        <a:pt x="79820" y="80868"/>
                        <a:pt x="77724" y="83535"/>
                        <a:pt x="75629" y="86011"/>
                      </a:cubicBezTo>
                      <a:cubicBezTo>
                        <a:pt x="75343" y="86202"/>
                        <a:pt x="75248" y="86297"/>
                        <a:pt x="74962" y="86392"/>
                      </a:cubicBezTo>
                      <a:cubicBezTo>
                        <a:pt x="68771" y="90774"/>
                        <a:pt x="62198" y="95536"/>
                        <a:pt x="55817" y="100680"/>
                      </a:cubicBezTo>
                      <a:cubicBezTo>
                        <a:pt x="49530" y="105919"/>
                        <a:pt x="42958" y="111062"/>
                        <a:pt x="36957" y="1165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图形 506">
                  <a:extLst>
                    <a:ext uri="{FF2B5EF4-FFF2-40B4-BE49-F238E27FC236}">
                      <a16:creationId xmlns:a16="http://schemas.microsoft.com/office/drawing/2014/main" id="{22ABAC85-8933-E30A-C7D9-08CE92CCC532}"/>
                    </a:ext>
                  </a:extLst>
                </p:cNvPr>
                <p:cNvSpPr/>
                <p:nvPr/>
              </p:nvSpPr>
              <p:spPr>
                <a:xfrm>
                  <a:off x="6540470" y="3165156"/>
                  <a:ext cx="92262" cy="206982"/>
                </a:xfrm>
                <a:custGeom>
                  <a:avLst/>
                  <a:gdLst>
                    <a:gd name="connsiteX0" fmla="*/ 156 w 92262"/>
                    <a:gd name="connsiteY0" fmla="*/ 185643 h 206982"/>
                    <a:gd name="connsiteX1" fmla="*/ 537 w 92262"/>
                    <a:gd name="connsiteY1" fmla="*/ 196216 h 206982"/>
                    <a:gd name="connsiteX2" fmla="*/ 3014 w 92262"/>
                    <a:gd name="connsiteY2" fmla="*/ 206979 h 206982"/>
                    <a:gd name="connsiteX3" fmla="*/ 25302 w 92262"/>
                    <a:gd name="connsiteY3" fmla="*/ 201931 h 206982"/>
                    <a:gd name="connsiteX4" fmla="*/ 43400 w 92262"/>
                    <a:gd name="connsiteY4" fmla="*/ 187643 h 206982"/>
                    <a:gd name="connsiteX5" fmla="*/ 50924 w 92262"/>
                    <a:gd name="connsiteY5" fmla="*/ 177737 h 206982"/>
                    <a:gd name="connsiteX6" fmla="*/ 57401 w 92262"/>
                    <a:gd name="connsiteY6" fmla="*/ 166688 h 206982"/>
                    <a:gd name="connsiteX7" fmla="*/ 67021 w 92262"/>
                    <a:gd name="connsiteY7" fmla="*/ 142304 h 206982"/>
                    <a:gd name="connsiteX8" fmla="*/ 73022 w 92262"/>
                    <a:gd name="connsiteY8" fmla="*/ 113348 h 206982"/>
                    <a:gd name="connsiteX9" fmla="*/ 90739 w 92262"/>
                    <a:gd name="connsiteY9" fmla="*/ 65533 h 206982"/>
                    <a:gd name="connsiteX10" fmla="*/ 74642 w 92262"/>
                    <a:gd name="connsiteY10" fmla="*/ 98299 h 206982"/>
                    <a:gd name="connsiteX11" fmla="*/ 74737 w 92262"/>
                    <a:gd name="connsiteY11" fmla="*/ 96679 h 206982"/>
                    <a:gd name="connsiteX12" fmla="*/ 75308 w 92262"/>
                    <a:gd name="connsiteY12" fmla="*/ 81820 h 206982"/>
                    <a:gd name="connsiteX13" fmla="*/ 75118 w 92262"/>
                    <a:gd name="connsiteY13" fmla="*/ 76391 h 206982"/>
                    <a:gd name="connsiteX14" fmla="*/ 88167 w 92262"/>
                    <a:gd name="connsiteY14" fmla="*/ 29909 h 206982"/>
                    <a:gd name="connsiteX15" fmla="*/ 92263 w 92262"/>
                    <a:gd name="connsiteY15" fmla="*/ 1 h 206982"/>
                    <a:gd name="connsiteX16" fmla="*/ 85405 w 92262"/>
                    <a:gd name="connsiteY16" fmla="*/ 29528 h 206982"/>
                    <a:gd name="connsiteX17" fmla="*/ 66069 w 92262"/>
                    <a:gd name="connsiteY17" fmla="*/ 85440 h 206982"/>
                    <a:gd name="connsiteX18" fmla="*/ 61021 w 92262"/>
                    <a:gd name="connsiteY18" fmla="*/ 90679 h 206982"/>
                    <a:gd name="connsiteX19" fmla="*/ 52163 w 92262"/>
                    <a:gd name="connsiteY19" fmla="*/ 100204 h 206982"/>
                    <a:gd name="connsiteX20" fmla="*/ 55973 w 92262"/>
                    <a:gd name="connsiteY20" fmla="*/ 91250 h 206982"/>
                    <a:gd name="connsiteX21" fmla="*/ 64736 w 92262"/>
                    <a:gd name="connsiteY21" fmla="*/ 54865 h 206982"/>
                    <a:gd name="connsiteX22" fmla="*/ 64926 w 92262"/>
                    <a:gd name="connsiteY22" fmla="*/ 39720 h 206982"/>
                    <a:gd name="connsiteX23" fmla="*/ 61973 w 92262"/>
                    <a:gd name="connsiteY23" fmla="*/ 54769 h 206982"/>
                    <a:gd name="connsiteX24" fmla="*/ 50734 w 92262"/>
                    <a:gd name="connsiteY24" fmla="*/ 89631 h 206982"/>
                    <a:gd name="connsiteX25" fmla="*/ 42161 w 92262"/>
                    <a:gd name="connsiteY25" fmla="*/ 111634 h 206982"/>
                    <a:gd name="connsiteX26" fmla="*/ 31398 w 92262"/>
                    <a:gd name="connsiteY26" fmla="*/ 124397 h 206982"/>
                    <a:gd name="connsiteX27" fmla="*/ 16825 w 92262"/>
                    <a:gd name="connsiteY27" fmla="*/ 144304 h 206982"/>
                    <a:gd name="connsiteX28" fmla="*/ 5490 w 92262"/>
                    <a:gd name="connsiteY28" fmla="*/ 164878 h 206982"/>
                    <a:gd name="connsiteX29" fmla="*/ 1871 w 92262"/>
                    <a:gd name="connsiteY29" fmla="*/ 175165 h 206982"/>
                    <a:gd name="connsiteX30" fmla="*/ 156 w 92262"/>
                    <a:gd name="connsiteY30" fmla="*/ 185643 h 206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262" h="206982">
                      <a:moveTo>
                        <a:pt x="156" y="185643"/>
                      </a:moveTo>
                      <a:cubicBezTo>
                        <a:pt x="-130" y="189262"/>
                        <a:pt x="-34" y="192691"/>
                        <a:pt x="537" y="196216"/>
                      </a:cubicBezTo>
                      <a:cubicBezTo>
                        <a:pt x="918" y="199740"/>
                        <a:pt x="1680" y="203455"/>
                        <a:pt x="3014" y="206979"/>
                      </a:cubicBezTo>
                      <a:cubicBezTo>
                        <a:pt x="11110" y="207074"/>
                        <a:pt x="18444" y="205264"/>
                        <a:pt x="25302" y="201931"/>
                      </a:cubicBezTo>
                      <a:cubicBezTo>
                        <a:pt x="32160" y="198502"/>
                        <a:pt x="37875" y="193549"/>
                        <a:pt x="43400" y="187643"/>
                      </a:cubicBezTo>
                      <a:cubicBezTo>
                        <a:pt x="46067" y="184595"/>
                        <a:pt x="48543" y="181357"/>
                        <a:pt x="50924" y="177737"/>
                      </a:cubicBezTo>
                      <a:cubicBezTo>
                        <a:pt x="53306" y="174308"/>
                        <a:pt x="55592" y="170593"/>
                        <a:pt x="57401" y="166688"/>
                      </a:cubicBezTo>
                      <a:cubicBezTo>
                        <a:pt x="61116" y="158973"/>
                        <a:pt x="64355" y="150591"/>
                        <a:pt x="67021" y="142304"/>
                      </a:cubicBezTo>
                      <a:cubicBezTo>
                        <a:pt x="69784" y="132303"/>
                        <a:pt x="71784" y="122397"/>
                        <a:pt x="73022" y="113348"/>
                      </a:cubicBezTo>
                      <a:cubicBezTo>
                        <a:pt x="85119" y="86964"/>
                        <a:pt x="90644" y="65437"/>
                        <a:pt x="90739" y="65533"/>
                      </a:cubicBezTo>
                      <a:lnTo>
                        <a:pt x="74642" y="98299"/>
                      </a:lnTo>
                      <a:cubicBezTo>
                        <a:pt x="74642" y="97822"/>
                        <a:pt x="74737" y="97156"/>
                        <a:pt x="74737" y="96679"/>
                      </a:cubicBezTo>
                      <a:cubicBezTo>
                        <a:pt x="75118" y="90393"/>
                        <a:pt x="75308" y="85345"/>
                        <a:pt x="75308" y="81820"/>
                      </a:cubicBezTo>
                      <a:cubicBezTo>
                        <a:pt x="75308" y="78582"/>
                        <a:pt x="75213" y="76772"/>
                        <a:pt x="75118" y="76391"/>
                      </a:cubicBezTo>
                      <a:cubicBezTo>
                        <a:pt x="81500" y="58865"/>
                        <a:pt x="85691" y="42673"/>
                        <a:pt x="88167" y="29909"/>
                      </a:cubicBezTo>
                      <a:cubicBezTo>
                        <a:pt x="91787" y="11335"/>
                        <a:pt x="92167" y="-95"/>
                        <a:pt x="92263" y="1"/>
                      </a:cubicBezTo>
                      <a:cubicBezTo>
                        <a:pt x="92167" y="1"/>
                        <a:pt x="90358" y="11431"/>
                        <a:pt x="85405" y="29528"/>
                      </a:cubicBezTo>
                      <a:cubicBezTo>
                        <a:pt x="81404" y="44673"/>
                        <a:pt x="74927" y="64294"/>
                        <a:pt x="66069" y="85440"/>
                      </a:cubicBezTo>
                      <a:cubicBezTo>
                        <a:pt x="64545" y="87059"/>
                        <a:pt x="62831" y="88869"/>
                        <a:pt x="61021" y="90679"/>
                      </a:cubicBezTo>
                      <a:cubicBezTo>
                        <a:pt x="58259" y="93536"/>
                        <a:pt x="55306" y="96870"/>
                        <a:pt x="52163" y="100204"/>
                      </a:cubicBezTo>
                      <a:cubicBezTo>
                        <a:pt x="53401" y="97251"/>
                        <a:pt x="54639" y="94298"/>
                        <a:pt x="55973" y="91250"/>
                      </a:cubicBezTo>
                      <a:cubicBezTo>
                        <a:pt x="61211" y="77439"/>
                        <a:pt x="63973" y="64199"/>
                        <a:pt x="64736" y="54865"/>
                      </a:cubicBezTo>
                      <a:cubicBezTo>
                        <a:pt x="65593" y="45435"/>
                        <a:pt x="64831" y="39720"/>
                        <a:pt x="64926" y="39720"/>
                      </a:cubicBezTo>
                      <a:cubicBezTo>
                        <a:pt x="64831" y="39720"/>
                        <a:pt x="64164" y="45625"/>
                        <a:pt x="61973" y="54769"/>
                      </a:cubicBezTo>
                      <a:cubicBezTo>
                        <a:pt x="59878" y="63913"/>
                        <a:pt x="55973" y="76201"/>
                        <a:pt x="50734" y="89631"/>
                      </a:cubicBezTo>
                      <a:cubicBezTo>
                        <a:pt x="47686" y="97537"/>
                        <a:pt x="44733" y="104966"/>
                        <a:pt x="42161" y="111634"/>
                      </a:cubicBezTo>
                      <a:cubicBezTo>
                        <a:pt x="38637" y="115729"/>
                        <a:pt x="35017" y="120016"/>
                        <a:pt x="31398" y="124397"/>
                      </a:cubicBezTo>
                      <a:cubicBezTo>
                        <a:pt x="26064" y="130874"/>
                        <a:pt x="21397" y="137542"/>
                        <a:pt x="16825" y="144304"/>
                      </a:cubicBezTo>
                      <a:cubicBezTo>
                        <a:pt x="12253" y="151162"/>
                        <a:pt x="8252" y="158020"/>
                        <a:pt x="5490" y="164878"/>
                      </a:cubicBezTo>
                      <a:cubicBezTo>
                        <a:pt x="4157" y="168403"/>
                        <a:pt x="2728" y="171832"/>
                        <a:pt x="1871" y="175165"/>
                      </a:cubicBezTo>
                      <a:cubicBezTo>
                        <a:pt x="1013" y="178690"/>
                        <a:pt x="346" y="182119"/>
                        <a:pt x="156" y="1856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图形 506">
                  <a:extLst>
                    <a:ext uri="{FF2B5EF4-FFF2-40B4-BE49-F238E27FC236}">
                      <a16:creationId xmlns:a16="http://schemas.microsoft.com/office/drawing/2014/main" id="{820D8222-49B9-CE3D-29D2-DD5F355E1D09}"/>
                    </a:ext>
                  </a:extLst>
                </p:cNvPr>
                <p:cNvSpPr/>
                <p:nvPr/>
              </p:nvSpPr>
              <p:spPr>
                <a:xfrm>
                  <a:off x="6540172" y="3045332"/>
                  <a:ext cx="70260" cy="203930"/>
                </a:xfrm>
                <a:custGeom>
                  <a:avLst/>
                  <a:gdLst>
                    <a:gd name="connsiteX0" fmla="*/ 47698 w 70260"/>
                    <a:gd name="connsiteY0" fmla="*/ 68866 h 203930"/>
                    <a:gd name="connsiteX1" fmla="*/ 40459 w 70260"/>
                    <a:gd name="connsiteY1" fmla="*/ 80105 h 203930"/>
                    <a:gd name="connsiteX2" fmla="*/ 29695 w 70260"/>
                    <a:gd name="connsiteY2" fmla="*/ 97917 h 203930"/>
                    <a:gd name="connsiteX3" fmla="*/ 23980 w 70260"/>
                    <a:gd name="connsiteY3" fmla="*/ 108013 h 203930"/>
                    <a:gd name="connsiteX4" fmla="*/ 18170 w 70260"/>
                    <a:gd name="connsiteY4" fmla="*/ 118872 h 203930"/>
                    <a:gd name="connsiteX5" fmla="*/ 1406 w 70260"/>
                    <a:gd name="connsiteY5" fmla="*/ 163354 h 203930"/>
                    <a:gd name="connsiteX6" fmla="*/ 739 w 70260"/>
                    <a:gd name="connsiteY6" fmla="*/ 184499 h 203930"/>
                    <a:gd name="connsiteX7" fmla="*/ 8550 w 70260"/>
                    <a:gd name="connsiteY7" fmla="*/ 203930 h 203930"/>
                    <a:gd name="connsiteX8" fmla="*/ 43983 w 70260"/>
                    <a:gd name="connsiteY8" fmla="*/ 175641 h 203930"/>
                    <a:gd name="connsiteX9" fmla="*/ 53032 w 70260"/>
                    <a:gd name="connsiteY9" fmla="*/ 152591 h 203930"/>
                    <a:gd name="connsiteX10" fmla="*/ 56746 w 70260"/>
                    <a:gd name="connsiteY10" fmla="*/ 130397 h 203930"/>
                    <a:gd name="connsiteX11" fmla="*/ 61699 w 70260"/>
                    <a:gd name="connsiteY11" fmla="*/ 118491 h 203930"/>
                    <a:gd name="connsiteX12" fmla="*/ 69891 w 70260"/>
                    <a:gd name="connsiteY12" fmla="*/ 82582 h 203930"/>
                    <a:gd name="connsiteX13" fmla="*/ 70081 w 70260"/>
                    <a:gd name="connsiteY13" fmla="*/ 67818 h 203930"/>
                    <a:gd name="connsiteX14" fmla="*/ 57604 w 70260"/>
                    <a:gd name="connsiteY14" fmla="*/ 114300 h 203930"/>
                    <a:gd name="connsiteX15" fmla="*/ 57318 w 70260"/>
                    <a:gd name="connsiteY15" fmla="*/ 103156 h 203930"/>
                    <a:gd name="connsiteX16" fmla="*/ 55222 w 70260"/>
                    <a:gd name="connsiteY16" fmla="*/ 82582 h 203930"/>
                    <a:gd name="connsiteX17" fmla="*/ 52746 w 70260"/>
                    <a:gd name="connsiteY17" fmla="*/ 69247 h 203930"/>
                    <a:gd name="connsiteX18" fmla="*/ 51603 w 70260"/>
                    <a:gd name="connsiteY18" fmla="*/ 26384 h 203930"/>
                    <a:gd name="connsiteX19" fmla="*/ 47698 w 70260"/>
                    <a:gd name="connsiteY19" fmla="*/ 0 h 203930"/>
                    <a:gd name="connsiteX20" fmla="*/ 48841 w 70260"/>
                    <a:gd name="connsiteY20" fmla="*/ 26956 h 203930"/>
                    <a:gd name="connsiteX21" fmla="*/ 47698 w 70260"/>
                    <a:gd name="connsiteY21" fmla="*/ 68866 h 203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0260" h="203930">
                      <a:moveTo>
                        <a:pt x="47698" y="68866"/>
                      </a:moveTo>
                      <a:cubicBezTo>
                        <a:pt x="45793" y="71723"/>
                        <a:pt x="43316" y="75628"/>
                        <a:pt x="40459" y="80105"/>
                      </a:cubicBezTo>
                      <a:cubicBezTo>
                        <a:pt x="37220" y="85249"/>
                        <a:pt x="33505" y="91345"/>
                        <a:pt x="29695" y="97917"/>
                      </a:cubicBezTo>
                      <a:cubicBezTo>
                        <a:pt x="27790" y="101156"/>
                        <a:pt x="25885" y="104585"/>
                        <a:pt x="23980" y="108013"/>
                      </a:cubicBezTo>
                      <a:cubicBezTo>
                        <a:pt x="21980" y="111538"/>
                        <a:pt x="19980" y="115157"/>
                        <a:pt x="18170" y="118872"/>
                      </a:cubicBezTo>
                      <a:cubicBezTo>
                        <a:pt x="10836" y="133445"/>
                        <a:pt x="3978" y="148876"/>
                        <a:pt x="1406" y="163354"/>
                      </a:cubicBezTo>
                      <a:cubicBezTo>
                        <a:pt x="-118" y="170688"/>
                        <a:pt x="-499" y="177736"/>
                        <a:pt x="739" y="184499"/>
                      </a:cubicBezTo>
                      <a:cubicBezTo>
                        <a:pt x="1692" y="191262"/>
                        <a:pt x="4073" y="197834"/>
                        <a:pt x="8550" y="203930"/>
                      </a:cubicBezTo>
                      <a:cubicBezTo>
                        <a:pt x="24457" y="200120"/>
                        <a:pt x="36077" y="189643"/>
                        <a:pt x="43983" y="175641"/>
                      </a:cubicBezTo>
                      <a:cubicBezTo>
                        <a:pt x="47793" y="168593"/>
                        <a:pt x="50746" y="160782"/>
                        <a:pt x="53032" y="152591"/>
                      </a:cubicBezTo>
                      <a:cubicBezTo>
                        <a:pt x="54937" y="145256"/>
                        <a:pt x="55984" y="137827"/>
                        <a:pt x="56746" y="130397"/>
                      </a:cubicBezTo>
                      <a:cubicBezTo>
                        <a:pt x="58461" y="126683"/>
                        <a:pt x="60175" y="122777"/>
                        <a:pt x="61699" y="118491"/>
                      </a:cubicBezTo>
                      <a:cubicBezTo>
                        <a:pt x="66748" y="104775"/>
                        <a:pt x="69224" y="91916"/>
                        <a:pt x="69891" y="82582"/>
                      </a:cubicBezTo>
                      <a:cubicBezTo>
                        <a:pt x="70653" y="73343"/>
                        <a:pt x="69986" y="67818"/>
                        <a:pt x="70081" y="67818"/>
                      </a:cubicBezTo>
                      <a:cubicBezTo>
                        <a:pt x="70081" y="67818"/>
                        <a:pt x="66843" y="89059"/>
                        <a:pt x="57604" y="114300"/>
                      </a:cubicBezTo>
                      <a:cubicBezTo>
                        <a:pt x="57604" y="110490"/>
                        <a:pt x="57508" y="106775"/>
                        <a:pt x="57318" y="103156"/>
                      </a:cubicBezTo>
                      <a:cubicBezTo>
                        <a:pt x="57127" y="95440"/>
                        <a:pt x="56080" y="88583"/>
                        <a:pt x="55222" y="82582"/>
                      </a:cubicBezTo>
                      <a:cubicBezTo>
                        <a:pt x="54460" y="77057"/>
                        <a:pt x="53508" y="72485"/>
                        <a:pt x="52746" y="69247"/>
                      </a:cubicBezTo>
                      <a:cubicBezTo>
                        <a:pt x="53889" y="52483"/>
                        <a:pt x="52841" y="37719"/>
                        <a:pt x="51603" y="26384"/>
                      </a:cubicBezTo>
                      <a:cubicBezTo>
                        <a:pt x="49698" y="9906"/>
                        <a:pt x="47602" y="0"/>
                        <a:pt x="47698" y="0"/>
                      </a:cubicBezTo>
                      <a:cubicBezTo>
                        <a:pt x="47602" y="0"/>
                        <a:pt x="48364" y="10287"/>
                        <a:pt x="48841" y="26956"/>
                      </a:cubicBezTo>
                      <a:cubicBezTo>
                        <a:pt x="49126" y="38386"/>
                        <a:pt x="49222" y="52864"/>
                        <a:pt x="47698" y="688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图形 506">
                  <a:extLst>
                    <a:ext uri="{FF2B5EF4-FFF2-40B4-BE49-F238E27FC236}">
                      <a16:creationId xmlns:a16="http://schemas.microsoft.com/office/drawing/2014/main" id="{DB1A2636-87E7-988B-6F18-BED752D10C2D}"/>
                    </a:ext>
                  </a:extLst>
                </p:cNvPr>
                <p:cNvSpPr/>
                <p:nvPr/>
              </p:nvSpPr>
              <p:spPr>
                <a:xfrm>
                  <a:off x="6441947" y="3455097"/>
                  <a:ext cx="186595" cy="154982"/>
                </a:xfrm>
                <a:custGeom>
                  <a:avLst/>
                  <a:gdLst>
                    <a:gd name="connsiteX0" fmla="*/ 87630 w 186595"/>
                    <a:gd name="connsiteY0" fmla="*/ 121825 h 154982"/>
                    <a:gd name="connsiteX1" fmla="*/ 88106 w 186595"/>
                    <a:gd name="connsiteY1" fmla="*/ 121349 h 154982"/>
                    <a:gd name="connsiteX2" fmla="*/ 96679 w 186595"/>
                    <a:gd name="connsiteY2" fmla="*/ 111538 h 154982"/>
                    <a:gd name="connsiteX3" fmla="*/ 104204 w 186595"/>
                    <a:gd name="connsiteY3" fmla="*/ 101537 h 154982"/>
                    <a:gd name="connsiteX4" fmla="*/ 110395 w 186595"/>
                    <a:gd name="connsiteY4" fmla="*/ 92774 h 154982"/>
                    <a:gd name="connsiteX5" fmla="*/ 166402 w 186595"/>
                    <a:gd name="connsiteY5" fmla="*/ 30862 h 154982"/>
                    <a:gd name="connsiteX6" fmla="*/ 186595 w 186595"/>
                    <a:gd name="connsiteY6" fmla="*/ 1 h 154982"/>
                    <a:gd name="connsiteX7" fmla="*/ 120206 w 186595"/>
                    <a:gd name="connsiteY7" fmla="*/ 76486 h 154982"/>
                    <a:gd name="connsiteX8" fmla="*/ 126397 w 186595"/>
                    <a:gd name="connsiteY8" fmla="*/ 64294 h 154982"/>
                    <a:gd name="connsiteX9" fmla="*/ 119539 w 186595"/>
                    <a:gd name="connsiteY9" fmla="*/ 66485 h 154982"/>
                    <a:gd name="connsiteX10" fmla="*/ 142685 w 186595"/>
                    <a:gd name="connsiteY10" fmla="*/ 34862 h 154982"/>
                    <a:gd name="connsiteX11" fmla="*/ 107918 w 186595"/>
                    <a:gd name="connsiteY11" fmla="*/ 70581 h 154982"/>
                    <a:gd name="connsiteX12" fmla="*/ 67151 w 186595"/>
                    <a:gd name="connsiteY12" fmla="*/ 86678 h 154982"/>
                    <a:gd name="connsiteX13" fmla="*/ 56293 w 186595"/>
                    <a:gd name="connsiteY13" fmla="*/ 91917 h 154982"/>
                    <a:gd name="connsiteX14" fmla="*/ 45529 w 186595"/>
                    <a:gd name="connsiteY14" fmla="*/ 97632 h 154982"/>
                    <a:gd name="connsiteX15" fmla="*/ 26194 w 186595"/>
                    <a:gd name="connsiteY15" fmla="*/ 110871 h 154982"/>
                    <a:gd name="connsiteX16" fmla="*/ 18383 w 186595"/>
                    <a:gd name="connsiteY16" fmla="*/ 118777 h 154982"/>
                    <a:gd name="connsiteX17" fmla="*/ 11716 w 186595"/>
                    <a:gd name="connsiteY17" fmla="*/ 127350 h 154982"/>
                    <a:gd name="connsiteX18" fmla="*/ 4763 w 186595"/>
                    <a:gd name="connsiteY18" fmla="*/ 146305 h 154982"/>
                    <a:gd name="connsiteX19" fmla="*/ 0 w 186595"/>
                    <a:gd name="connsiteY19" fmla="*/ 146686 h 154982"/>
                    <a:gd name="connsiteX20" fmla="*/ 4667 w 186595"/>
                    <a:gd name="connsiteY20" fmla="*/ 146781 h 154982"/>
                    <a:gd name="connsiteX21" fmla="*/ 4381 w 186595"/>
                    <a:gd name="connsiteY21" fmla="*/ 148686 h 154982"/>
                    <a:gd name="connsiteX22" fmla="*/ 47339 w 186595"/>
                    <a:gd name="connsiteY22" fmla="*/ 150877 h 154982"/>
                    <a:gd name="connsiteX23" fmla="*/ 58388 w 186595"/>
                    <a:gd name="connsiteY23" fmla="*/ 145828 h 154982"/>
                    <a:gd name="connsiteX24" fmla="*/ 68771 w 186595"/>
                    <a:gd name="connsiteY24" fmla="*/ 138780 h 154982"/>
                    <a:gd name="connsiteX25" fmla="*/ 78867 w 186595"/>
                    <a:gd name="connsiteY25" fmla="*/ 130398 h 154982"/>
                    <a:gd name="connsiteX26" fmla="*/ 82106 w 186595"/>
                    <a:gd name="connsiteY26" fmla="*/ 128969 h 154982"/>
                    <a:gd name="connsiteX27" fmla="*/ 114490 w 186595"/>
                    <a:gd name="connsiteY27" fmla="*/ 108871 h 154982"/>
                    <a:gd name="connsiteX28" fmla="*/ 152400 w 186595"/>
                    <a:gd name="connsiteY28" fmla="*/ 69057 h 154982"/>
                    <a:gd name="connsiteX29" fmla="*/ 111538 w 186595"/>
                    <a:gd name="connsiteY29" fmla="*/ 104204 h 154982"/>
                    <a:gd name="connsiteX30" fmla="*/ 87630 w 186595"/>
                    <a:gd name="connsiteY30" fmla="*/ 121825 h 154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6595" h="154982">
                      <a:moveTo>
                        <a:pt x="87630" y="121825"/>
                      </a:moveTo>
                      <a:cubicBezTo>
                        <a:pt x="87821" y="121635"/>
                        <a:pt x="87916" y="121540"/>
                        <a:pt x="88106" y="121349"/>
                      </a:cubicBezTo>
                      <a:cubicBezTo>
                        <a:pt x="91250" y="118206"/>
                        <a:pt x="94012" y="114872"/>
                        <a:pt x="96679" y="111538"/>
                      </a:cubicBezTo>
                      <a:cubicBezTo>
                        <a:pt x="99346" y="108109"/>
                        <a:pt x="101822" y="104871"/>
                        <a:pt x="104204" y="101537"/>
                      </a:cubicBezTo>
                      <a:cubicBezTo>
                        <a:pt x="106394" y="98489"/>
                        <a:pt x="108394" y="95632"/>
                        <a:pt x="110395" y="92774"/>
                      </a:cubicBezTo>
                      <a:cubicBezTo>
                        <a:pt x="134493" y="71152"/>
                        <a:pt x="153543" y="48292"/>
                        <a:pt x="166402" y="30862"/>
                      </a:cubicBezTo>
                      <a:cubicBezTo>
                        <a:pt x="179832" y="12574"/>
                        <a:pt x="186500" y="-95"/>
                        <a:pt x="186595" y="1"/>
                      </a:cubicBezTo>
                      <a:cubicBezTo>
                        <a:pt x="186690" y="-95"/>
                        <a:pt x="161639" y="37148"/>
                        <a:pt x="120206" y="76486"/>
                      </a:cubicBezTo>
                      <a:cubicBezTo>
                        <a:pt x="124111" y="69057"/>
                        <a:pt x="126397" y="64294"/>
                        <a:pt x="126397" y="64294"/>
                      </a:cubicBezTo>
                      <a:cubicBezTo>
                        <a:pt x="126397" y="64294"/>
                        <a:pt x="123825" y="65056"/>
                        <a:pt x="119539" y="66485"/>
                      </a:cubicBezTo>
                      <a:cubicBezTo>
                        <a:pt x="134779" y="50007"/>
                        <a:pt x="142589" y="34672"/>
                        <a:pt x="142685" y="34862"/>
                      </a:cubicBezTo>
                      <a:cubicBezTo>
                        <a:pt x="142589" y="34767"/>
                        <a:pt x="128016" y="52102"/>
                        <a:pt x="107918" y="70581"/>
                      </a:cubicBezTo>
                      <a:cubicBezTo>
                        <a:pt x="97060" y="74772"/>
                        <a:pt x="81820" y="80106"/>
                        <a:pt x="67151" y="86678"/>
                      </a:cubicBezTo>
                      <a:cubicBezTo>
                        <a:pt x="63532" y="88297"/>
                        <a:pt x="59817" y="90107"/>
                        <a:pt x="56293" y="91917"/>
                      </a:cubicBezTo>
                      <a:cubicBezTo>
                        <a:pt x="52769" y="93822"/>
                        <a:pt x="49149" y="95822"/>
                        <a:pt x="45529" y="97632"/>
                      </a:cubicBezTo>
                      <a:cubicBezTo>
                        <a:pt x="38386" y="101537"/>
                        <a:pt x="31814" y="105919"/>
                        <a:pt x="26194" y="110871"/>
                      </a:cubicBezTo>
                      <a:cubicBezTo>
                        <a:pt x="23336" y="113253"/>
                        <a:pt x="20765" y="116015"/>
                        <a:pt x="18383" y="118777"/>
                      </a:cubicBezTo>
                      <a:cubicBezTo>
                        <a:pt x="15907" y="121444"/>
                        <a:pt x="13621" y="124397"/>
                        <a:pt x="11716" y="127350"/>
                      </a:cubicBezTo>
                      <a:cubicBezTo>
                        <a:pt x="8287" y="132874"/>
                        <a:pt x="5906" y="139161"/>
                        <a:pt x="4763" y="146305"/>
                      </a:cubicBezTo>
                      <a:cubicBezTo>
                        <a:pt x="1715" y="146590"/>
                        <a:pt x="0" y="146590"/>
                        <a:pt x="0" y="146686"/>
                      </a:cubicBezTo>
                      <a:cubicBezTo>
                        <a:pt x="0" y="146590"/>
                        <a:pt x="1715" y="146781"/>
                        <a:pt x="4667" y="146781"/>
                      </a:cubicBezTo>
                      <a:cubicBezTo>
                        <a:pt x="4572" y="147448"/>
                        <a:pt x="4477" y="148019"/>
                        <a:pt x="4381" y="148686"/>
                      </a:cubicBezTo>
                      <a:cubicBezTo>
                        <a:pt x="17812" y="156877"/>
                        <a:pt x="32480" y="156496"/>
                        <a:pt x="47339" y="150877"/>
                      </a:cubicBezTo>
                      <a:cubicBezTo>
                        <a:pt x="50959" y="149448"/>
                        <a:pt x="54673" y="147829"/>
                        <a:pt x="58388" y="145828"/>
                      </a:cubicBezTo>
                      <a:cubicBezTo>
                        <a:pt x="61913" y="143828"/>
                        <a:pt x="65342" y="141352"/>
                        <a:pt x="68771" y="138780"/>
                      </a:cubicBezTo>
                      <a:cubicBezTo>
                        <a:pt x="72200" y="136208"/>
                        <a:pt x="75533" y="133446"/>
                        <a:pt x="78867" y="130398"/>
                      </a:cubicBezTo>
                      <a:cubicBezTo>
                        <a:pt x="79915" y="129921"/>
                        <a:pt x="80963" y="129540"/>
                        <a:pt x="82106" y="128969"/>
                      </a:cubicBezTo>
                      <a:cubicBezTo>
                        <a:pt x="90773" y="124969"/>
                        <a:pt x="102584" y="118206"/>
                        <a:pt x="114490" y="108871"/>
                      </a:cubicBezTo>
                      <a:cubicBezTo>
                        <a:pt x="138589" y="90488"/>
                        <a:pt x="152590" y="69057"/>
                        <a:pt x="152400" y="69057"/>
                      </a:cubicBezTo>
                      <a:cubicBezTo>
                        <a:pt x="152400" y="69152"/>
                        <a:pt x="134969" y="86392"/>
                        <a:pt x="111538" y="104204"/>
                      </a:cubicBezTo>
                      <a:cubicBezTo>
                        <a:pt x="102584" y="111062"/>
                        <a:pt x="94583" y="116967"/>
                        <a:pt x="87630" y="12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图形 506">
                  <a:extLst>
                    <a:ext uri="{FF2B5EF4-FFF2-40B4-BE49-F238E27FC236}">
                      <a16:creationId xmlns:a16="http://schemas.microsoft.com/office/drawing/2014/main" id="{6F6905EA-44A1-1C31-516E-B7F000605019}"/>
                    </a:ext>
                  </a:extLst>
                </p:cNvPr>
                <p:cNvSpPr/>
                <p:nvPr/>
              </p:nvSpPr>
              <p:spPr>
                <a:xfrm>
                  <a:off x="6327601" y="3498436"/>
                  <a:ext cx="52482" cy="176117"/>
                </a:xfrm>
                <a:custGeom>
                  <a:avLst/>
                  <a:gdLst>
                    <a:gd name="connsiteX0" fmla="*/ 523 w 52482"/>
                    <a:gd name="connsiteY0" fmla="*/ 127064 h 176117"/>
                    <a:gd name="connsiteX1" fmla="*/ 2999 w 52482"/>
                    <a:gd name="connsiteY1" fmla="*/ 123444 h 176117"/>
                    <a:gd name="connsiteX2" fmla="*/ 999 w 52482"/>
                    <a:gd name="connsiteY2" fmla="*/ 132017 h 176117"/>
                    <a:gd name="connsiteX3" fmla="*/ 4333 w 52482"/>
                    <a:gd name="connsiteY3" fmla="*/ 166116 h 176117"/>
                    <a:gd name="connsiteX4" fmla="*/ 808 w 52482"/>
                    <a:gd name="connsiteY4" fmla="*/ 176118 h 176117"/>
                    <a:gd name="connsiteX5" fmla="*/ 4999 w 52482"/>
                    <a:gd name="connsiteY5" fmla="*/ 167545 h 176117"/>
                    <a:gd name="connsiteX6" fmla="*/ 8714 w 52482"/>
                    <a:gd name="connsiteY6" fmla="*/ 174594 h 176117"/>
                    <a:gd name="connsiteX7" fmla="*/ 28145 w 52482"/>
                    <a:gd name="connsiteY7" fmla="*/ 165164 h 176117"/>
                    <a:gd name="connsiteX8" fmla="*/ 35670 w 52482"/>
                    <a:gd name="connsiteY8" fmla="*/ 157544 h 176117"/>
                    <a:gd name="connsiteX9" fmla="*/ 41671 w 52482"/>
                    <a:gd name="connsiteY9" fmla="*/ 148305 h 176117"/>
                    <a:gd name="connsiteX10" fmla="*/ 52434 w 52482"/>
                    <a:gd name="connsiteY10" fmla="*/ 103537 h 176117"/>
                    <a:gd name="connsiteX11" fmla="*/ 48910 w 52482"/>
                    <a:gd name="connsiteY11" fmla="*/ 63246 h 176117"/>
                    <a:gd name="connsiteX12" fmla="*/ 48529 w 52482"/>
                    <a:gd name="connsiteY12" fmla="*/ 61341 h 176117"/>
                    <a:gd name="connsiteX13" fmla="*/ 48529 w 52482"/>
                    <a:gd name="connsiteY13" fmla="*/ 34576 h 176117"/>
                    <a:gd name="connsiteX14" fmla="*/ 48338 w 52482"/>
                    <a:gd name="connsiteY14" fmla="*/ 21432 h 176117"/>
                    <a:gd name="connsiteX15" fmla="*/ 45671 w 52482"/>
                    <a:gd name="connsiteY15" fmla="*/ 34767 h 176117"/>
                    <a:gd name="connsiteX16" fmla="*/ 44242 w 52482"/>
                    <a:gd name="connsiteY16" fmla="*/ 46673 h 176117"/>
                    <a:gd name="connsiteX17" fmla="*/ 41956 w 52482"/>
                    <a:gd name="connsiteY17" fmla="*/ 49911 h 176117"/>
                    <a:gd name="connsiteX18" fmla="*/ 35670 w 52482"/>
                    <a:gd name="connsiteY18" fmla="*/ 58389 h 176117"/>
                    <a:gd name="connsiteX19" fmla="*/ 40242 w 52482"/>
                    <a:gd name="connsiteY19" fmla="*/ 0 h 176117"/>
                    <a:gd name="connsiteX20" fmla="*/ 29002 w 52482"/>
                    <a:gd name="connsiteY20" fmla="*/ 68295 h 176117"/>
                    <a:gd name="connsiteX21" fmla="*/ 15667 w 52482"/>
                    <a:gd name="connsiteY21" fmla="*/ 91059 h 176117"/>
                    <a:gd name="connsiteX22" fmla="*/ 15191 w 52482"/>
                    <a:gd name="connsiteY22" fmla="*/ 92012 h 176117"/>
                    <a:gd name="connsiteX23" fmla="*/ 16429 w 52482"/>
                    <a:gd name="connsiteY23" fmla="*/ 86011 h 176117"/>
                    <a:gd name="connsiteX24" fmla="*/ 20144 w 52482"/>
                    <a:gd name="connsiteY24" fmla="*/ 55722 h 176117"/>
                    <a:gd name="connsiteX25" fmla="*/ 21573 w 52482"/>
                    <a:gd name="connsiteY25" fmla="*/ 43244 h 176117"/>
                    <a:gd name="connsiteX26" fmla="*/ 17477 w 52482"/>
                    <a:gd name="connsiteY26" fmla="*/ 55436 h 176117"/>
                    <a:gd name="connsiteX27" fmla="*/ 11095 w 52482"/>
                    <a:gd name="connsiteY27" fmla="*/ 85535 h 176117"/>
                    <a:gd name="connsiteX28" fmla="*/ 4714 w 52482"/>
                    <a:gd name="connsiteY28" fmla="*/ 115157 h 176117"/>
                    <a:gd name="connsiteX29" fmla="*/ 523 w 52482"/>
                    <a:gd name="connsiteY29" fmla="*/ 127064 h 17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2482" h="176117">
                      <a:moveTo>
                        <a:pt x="523" y="127064"/>
                      </a:moveTo>
                      <a:cubicBezTo>
                        <a:pt x="523" y="127064"/>
                        <a:pt x="1475" y="125730"/>
                        <a:pt x="2999" y="123444"/>
                      </a:cubicBezTo>
                      <a:cubicBezTo>
                        <a:pt x="2237" y="126302"/>
                        <a:pt x="1475" y="129159"/>
                        <a:pt x="999" y="132017"/>
                      </a:cubicBezTo>
                      <a:cubicBezTo>
                        <a:pt x="-906" y="143351"/>
                        <a:pt x="-239" y="155067"/>
                        <a:pt x="4333" y="166116"/>
                      </a:cubicBezTo>
                      <a:cubicBezTo>
                        <a:pt x="2142" y="172403"/>
                        <a:pt x="808" y="176118"/>
                        <a:pt x="808" y="176118"/>
                      </a:cubicBezTo>
                      <a:cubicBezTo>
                        <a:pt x="808" y="176118"/>
                        <a:pt x="2428" y="172974"/>
                        <a:pt x="4999" y="167545"/>
                      </a:cubicBezTo>
                      <a:cubicBezTo>
                        <a:pt x="6047" y="169926"/>
                        <a:pt x="7285" y="172308"/>
                        <a:pt x="8714" y="174594"/>
                      </a:cubicBezTo>
                      <a:cubicBezTo>
                        <a:pt x="16239" y="173070"/>
                        <a:pt x="22621" y="169736"/>
                        <a:pt x="28145" y="165164"/>
                      </a:cubicBezTo>
                      <a:cubicBezTo>
                        <a:pt x="30907" y="162973"/>
                        <a:pt x="33384" y="160401"/>
                        <a:pt x="35670" y="157544"/>
                      </a:cubicBezTo>
                      <a:cubicBezTo>
                        <a:pt x="37956" y="154782"/>
                        <a:pt x="40051" y="151734"/>
                        <a:pt x="41671" y="148305"/>
                      </a:cubicBezTo>
                      <a:cubicBezTo>
                        <a:pt x="48338" y="134779"/>
                        <a:pt x="51767" y="118968"/>
                        <a:pt x="52434" y="103537"/>
                      </a:cubicBezTo>
                      <a:cubicBezTo>
                        <a:pt x="52815" y="88011"/>
                        <a:pt x="50910" y="73628"/>
                        <a:pt x="48910" y="63246"/>
                      </a:cubicBezTo>
                      <a:cubicBezTo>
                        <a:pt x="48814" y="62580"/>
                        <a:pt x="48624" y="62008"/>
                        <a:pt x="48529" y="61341"/>
                      </a:cubicBezTo>
                      <a:cubicBezTo>
                        <a:pt x="48814" y="50959"/>
                        <a:pt x="48529" y="41625"/>
                        <a:pt x="48529" y="34576"/>
                      </a:cubicBezTo>
                      <a:lnTo>
                        <a:pt x="48338" y="21432"/>
                      </a:lnTo>
                      <a:cubicBezTo>
                        <a:pt x="48338" y="21432"/>
                        <a:pt x="47005" y="26575"/>
                        <a:pt x="45671" y="34767"/>
                      </a:cubicBezTo>
                      <a:cubicBezTo>
                        <a:pt x="45100" y="38291"/>
                        <a:pt x="44623" y="42196"/>
                        <a:pt x="44242" y="46673"/>
                      </a:cubicBezTo>
                      <a:cubicBezTo>
                        <a:pt x="43766" y="47244"/>
                        <a:pt x="43004" y="48292"/>
                        <a:pt x="41956" y="49911"/>
                      </a:cubicBezTo>
                      <a:cubicBezTo>
                        <a:pt x="40432" y="51912"/>
                        <a:pt x="38146" y="54864"/>
                        <a:pt x="35670" y="58389"/>
                      </a:cubicBezTo>
                      <a:cubicBezTo>
                        <a:pt x="40337" y="24289"/>
                        <a:pt x="40051" y="-95"/>
                        <a:pt x="40242" y="0"/>
                      </a:cubicBezTo>
                      <a:cubicBezTo>
                        <a:pt x="39956" y="0"/>
                        <a:pt x="36337" y="29337"/>
                        <a:pt x="29002" y="68295"/>
                      </a:cubicBezTo>
                      <a:cubicBezTo>
                        <a:pt x="24811" y="75057"/>
                        <a:pt x="20335" y="82868"/>
                        <a:pt x="15667" y="91059"/>
                      </a:cubicBezTo>
                      <a:cubicBezTo>
                        <a:pt x="15477" y="91440"/>
                        <a:pt x="15382" y="91726"/>
                        <a:pt x="15191" y="92012"/>
                      </a:cubicBezTo>
                      <a:cubicBezTo>
                        <a:pt x="15667" y="90107"/>
                        <a:pt x="16144" y="88011"/>
                        <a:pt x="16429" y="86011"/>
                      </a:cubicBezTo>
                      <a:cubicBezTo>
                        <a:pt x="18525" y="74105"/>
                        <a:pt x="19287" y="63437"/>
                        <a:pt x="20144" y="55722"/>
                      </a:cubicBezTo>
                      <a:lnTo>
                        <a:pt x="21573" y="43244"/>
                      </a:lnTo>
                      <a:cubicBezTo>
                        <a:pt x="21573" y="43244"/>
                        <a:pt x="19573" y="47816"/>
                        <a:pt x="17477" y="55436"/>
                      </a:cubicBezTo>
                      <a:cubicBezTo>
                        <a:pt x="15286" y="63056"/>
                        <a:pt x="13191" y="73819"/>
                        <a:pt x="11095" y="85535"/>
                      </a:cubicBezTo>
                      <a:cubicBezTo>
                        <a:pt x="9095" y="97155"/>
                        <a:pt x="7000" y="107633"/>
                        <a:pt x="4714" y="115157"/>
                      </a:cubicBezTo>
                      <a:cubicBezTo>
                        <a:pt x="2523" y="122587"/>
                        <a:pt x="427" y="127064"/>
                        <a:pt x="523" y="1270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0" name="图形 506">
                  <a:extLst>
                    <a:ext uri="{FF2B5EF4-FFF2-40B4-BE49-F238E27FC236}">
                      <a16:creationId xmlns:a16="http://schemas.microsoft.com/office/drawing/2014/main" id="{EEDF451E-5B67-53C8-9E73-BEEBCF753C3A}"/>
                    </a:ext>
                  </a:extLst>
                </p:cNvPr>
                <p:cNvSpPr/>
                <p:nvPr/>
              </p:nvSpPr>
              <p:spPr>
                <a:xfrm>
                  <a:off x="6394925" y="3390232"/>
                  <a:ext cx="52165" cy="189642"/>
                </a:xfrm>
                <a:custGeom>
                  <a:avLst/>
                  <a:gdLst>
                    <a:gd name="connsiteX0" fmla="*/ 38830 w 52165"/>
                    <a:gd name="connsiteY0" fmla="*/ 176689 h 189642"/>
                    <a:gd name="connsiteX1" fmla="*/ 44831 w 52165"/>
                    <a:gd name="connsiteY1" fmla="*/ 167926 h 189642"/>
                    <a:gd name="connsiteX2" fmla="*/ 48736 w 52165"/>
                    <a:gd name="connsiteY2" fmla="*/ 157734 h 189642"/>
                    <a:gd name="connsiteX3" fmla="*/ 52070 w 52165"/>
                    <a:gd name="connsiteY3" fmla="*/ 135541 h 189642"/>
                    <a:gd name="connsiteX4" fmla="*/ 52165 w 52165"/>
                    <a:gd name="connsiteY4" fmla="*/ 129826 h 189642"/>
                    <a:gd name="connsiteX5" fmla="*/ 51689 w 52165"/>
                    <a:gd name="connsiteY5" fmla="*/ 124111 h 189642"/>
                    <a:gd name="connsiteX6" fmla="*/ 49975 w 52165"/>
                    <a:gd name="connsiteY6" fmla="*/ 112776 h 189642"/>
                    <a:gd name="connsiteX7" fmla="*/ 44641 w 52165"/>
                    <a:gd name="connsiteY7" fmla="*/ 92297 h 189642"/>
                    <a:gd name="connsiteX8" fmla="*/ 41116 w 52165"/>
                    <a:gd name="connsiteY8" fmla="*/ 83439 h 189642"/>
                    <a:gd name="connsiteX9" fmla="*/ 39497 w 52165"/>
                    <a:gd name="connsiteY9" fmla="*/ 80105 h 189642"/>
                    <a:gd name="connsiteX10" fmla="*/ 38449 w 52165"/>
                    <a:gd name="connsiteY10" fmla="*/ 68008 h 189642"/>
                    <a:gd name="connsiteX11" fmla="*/ 27781 w 52165"/>
                    <a:gd name="connsiteY11" fmla="*/ 30575 h 189642"/>
                    <a:gd name="connsiteX12" fmla="*/ 32544 w 52165"/>
                    <a:gd name="connsiteY12" fmla="*/ 66389 h 189642"/>
                    <a:gd name="connsiteX13" fmla="*/ 29115 w 52165"/>
                    <a:gd name="connsiteY13" fmla="*/ 60770 h 189642"/>
                    <a:gd name="connsiteX14" fmla="*/ 23971 w 52165"/>
                    <a:gd name="connsiteY14" fmla="*/ 72676 h 189642"/>
                    <a:gd name="connsiteX15" fmla="*/ 12256 w 52165"/>
                    <a:gd name="connsiteY15" fmla="*/ 25622 h 189642"/>
                    <a:gd name="connsiteX16" fmla="*/ 3016 w 52165"/>
                    <a:gd name="connsiteY16" fmla="*/ 0 h 189642"/>
                    <a:gd name="connsiteX17" fmla="*/ 9589 w 52165"/>
                    <a:gd name="connsiteY17" fmla="*/ 26765 h 189642"/>
                    <a:gd name="connsiteX18" fmla="*/ 19971 w 52165"/>
                    <a:gd name="connsiteY18" fmla="*/ 82772 h 189642"/>
                    <a:gd name="connsiteX19" fmla="*/ 17113 w 52165"/>
                    <a:gd name="connsiteY19" fmla="*/ 90202 h 189642"/>
                    <a:gd name="connsiteX20" fmla="*/ 11398 w 52165"/>
                    <a:gd name="connsiteY20" fmla="*/ 108680 h 189642"/>
                    <a:gd name="connsiteX21" fmla="*/ 10351 w 52165"/>
                    <a:gd name="connsiteY21" fmla="*/ 112586 h 189642"/>
                    <a:gd name="connsiteX22" fmla="*/ 7684 w 52165"/>
                    <a:gd name="connsiteY22" fmla="*/ 90488 h 189642"/>
                    <a:gd name="connsiteX23" fmla="*/ 2826 w 52165"/>
                    <a:gd name="connsiteY23" fmla="*/ 60389 h 189642"/>
                    <a:gd name="connsiteX24" fmla="*/ 1111 w 52165"/>
                    <a:gd name="connsiteY24" fmla="*/ 47625 h 189642"/>
                    <a:gd name="connsiteX25" fmla="*/ 64 w 52165"/>
                    <a:gd name="connsiteY25" fmla="*/ 60865 h 189642"/>
                    <a:gd name="connsiteX26" fmla="*/ 2254 w 52165"/>
                    <a:gd name="connsiteY26" fmla="*/ 92202 h 189642"/>
                    <a:gd name="connsiteX27" fmla="*/ 8065 w 52165"/>
                    <a:gd name="connsiteY27" fmla="*/ 122111 h 189642"/>
                    <a:gd name="connsiteX28" fmla="*/ 6731 w 52165"/>
                    <a:gd name="connsiteY28" fmla="*/ 129159 h 189642"/>
                    <a:gd name="connsiteX29" fmla="*/ 5683 w 52165"/>
                    <a:gd name="connsiteY29" fmla="*/ 139827 h 189642"/>
                    <a:gd name="connsiteX30" fmla="*/ 5398 w 52165"/>
                    <a:gd name="connsiteY30" fmla="*/ 150304 h 189642"/>
                    <a:gd name="connsiteX31" fmla="*/ 15780 w 52165"/>
                    <a:gd name="connsiteY31" fmla="*/ 182975 h 189642"/>
                    <a:gd name="connsiteX32" fmla="*/ 14065 w 52165"/>
                    <a:gd name="connsiteY32" fmla="*/ 188786 h 189642"/>
                    <a:gd name="connsiteX33" fmla="*/ 16161 w 52165"/>
                    <a:gd name="connsiteY33" fmla="*/ 183642 h 189642"/>
                    <a:gd name="connsiteX34" fmla="*/ 21114 w 52165"/>
                    <a:gd name="connsiteY34" fmla="*/ 189643 h 189642"/>
                    <a:gd name="connsiteX35" fmla="*/ 38830 w 52165"/>
                    <a:gd name="connsiteY35" fmla="*/ 176689 h 18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165" h="189642">
                      <a:moveTo>
                        <a:pt x="38830" y="176689"/>
                      </a:moveTo>
                      <a:cubicBezTo>
                        <a:pt x="41116" y="173927"/>
                        <a:pt x="43117" y="171069"/>
                        <a:pt x="44831" y="167926"/>
                      </a:cubicBezTo>
                      <a:cubicBezTo>
                        <a:pt x="46546" y="164783"/>
                        <a:pt x="47689" y="161258"/>
                        <a:pt x="48736" y="157734"/>
                      </a:cubicBezTo>
                      <a:cubicBezTo>
                        <a:pt x="50832" y="150590"/>
                        <a:pt x="51880" y="142970"/>
                        <a:pt x="52070" y="135541"/>
                      </a:cubicBezTo>
                      <a:cubicBezTo>
                        <a:pt x="52165" y="133636"/>
                        <a:pt x="52165" y="131731"/>
                        <a:pt x="52165" y="129826"/>
                      </a:cubicBezTo>
                      <a:cubicBezTo>
                        <a:pt x="52070" y="128016"/>
                        <a:pt x="51880" y="126016"/>
                        <a:pt x="51689" y="124111"/>
                      </a:cubicBezTo>
                      <a:cubicBezTo>
                        <a:pt x="51213" y="120301"/>
                        <a:pt x="50641" y="116586"/>
                        <a:pt x="49975" y="112776"/>
                      </a:cubicBezTo>
                      <a:cubicBezTo>
                        <a:pt x="48641" y="105442"/>
                        <a:pt x="46736" y="98489"/>
                        <a:pt x="44641" y="92297"/>
                      </a:cubicBezTo>
                      <a:cubicBezTo>
                        <a:pt x="43593" y="89154"/>
                        <a:pt x="42450" y="86201"/>
                        <a:pt x="41116" y="83439"/>
                      </a:cubicBezTo>
                      <a:cubicBezTo>
                        <a:pt x="40640" y="82201"/>
                        <a:pt x="40069" y="81248"/>
                        <a:pt x="39497" y="80105"/>
                      </a:cubicBezTo>
                      <a:cubicBezTo>
                        <a:pt x="39402" y="76200"/>
                        <a:pt x="39021" y="72295"/>
                        <a:pt x="38449" y="68008"/>
                      </a:cubicBezTo>
                      <a:cubicBezTo>
                        <a:pt x="35401" y="46101"/>
                        <a:pt x="27591" y="30575"/>
                        <a:pt x="27781" y="30575"/>
                      </a:cubicBezTo>
                      <a:lnTo>
                        <a:pt x="32544" y="66389"/>
                      </a:lnTo>
                      <a:cubicBezTo>
                        <a:pt x="30544" y="62865"/>
                        <a:pt x="29115" y="60770"/>
                        <a:pt x="29115" y="60770"/>
                      </a:cubicBezTo>
                      <a:cubicBezTo>
                        <a:pt x="29115" y="60770"/>
                        <a:pt x="26829" y="65342"/>
                        <a:pt x="23971" y="72676"/>
                      </a:cubicBezTo>
                      <a:cubicBezTo>
                        <a:pt x="20733" y="54007"/>
                        <a:pt x="16161" y="37909"/>
                        <a:pt x="12256" y="25622"/>
                      </a:cubicBezTo>
                      <a:cubicBezTo>
                        <a:pt x="7017" y="9620"/>
                        <a:pt x="3016" y="0"/>
                        <a:pt x="3016" y="0"/>
                      </a:cubicBezTo>
                      <a:cubicBezTo>
                        <a:pt x="3016" y="0"/>
                        <a:pt x="5683" y="10192"/>
                        <a:pt x="9589" y="26765"/>
                      </a:cubicBezTo>
                      <a:cubicBezTo>
                        <a:pt x="12922" y="41243"/>
                        <a:pt x="17113" y="60770"/>
                        <a:pt x="19971" y="82772"/>
                      </a:cubicBezTo>
                      <a:cubicBezTo>
                        <a:pt x="19018" y="85249"/>
                        <a:pt x="18066" y="87630"/>
                        <a:pt x="17113" y="90202"/>
                      </a:cubicBezTo>
                      <a:cubicBezTo>
                        <a:pt x="15018" y="95822"/>
                        <a:pt x="13303" y="102203"/>
                        <a:pt x="11398" y="108680"/>
                      </a:cubicBezTo>
                      <a:cubicBezTo>
                        <a:pt x="11017" y="109919"/>
                        <a:pt x="10732" y="111252"/>
                        <a:pt x="10351" y="112586"/>
                      </a:cubicBezTo>
                      <a:cubicBezTo>
                        <a:pt x="9874" y="106108"/>
                        <a:pt x="8922" y="98489"/>
                        <a:pt x="7684" y="90488"/>
                      </a:cubicBezTo>
                      <a:lnTo>
                        <a:pt x="2826" y="60389"/>
                      </a:lnTo>
                      <a:lnTo>
                        <a:pt x="1111" y="47625"/>
                      </a:lnTo>
                      <a:cubicBezTo>
                        <a:pt x="1111" y="47625"/>
                        <a:pt x="349" y="52769"/>
                        <a:pt x="64" y="60865"/>
                      </a:cubicBezTo>
                      <a:cubicBezTo>
                        <a:pt x="-222" y="69056"/>
                        <a:pt x="445" y="80200"/>
                        <a:pt x="2254" y="92202"/>
                      </a:cubicBezTo>
                      <a:cubicBezTo>
                        <a:pt x="4255" y="103918"/>
                        <a:pt x="6350" y="114491"/>
                        <a:pt x="8065" y="122111"/>
                      </a:cubicBezTo>
                      <a:cubicBezTo>
                        <a:pt x="7588" y="124492"/>
                        <a:pt x="7017" y="126873"/>
                        <a:pt x="6731" y="129159"/>
                      </a:cubicBezTo>
                      <a:cubicBezTo>
                        <a:pt x="6255" y="132683"/>
                        <a:pt x="5874" y="136208"/>
                        <a:pt x="5683" y="139827"/>
                      </a:cubicBezTo>
                      <a:cubicBezTo>
                        <a:pt x="5398" y="143351"/>
                        <a:pt x="5302" y="146685"/>
                        <a:pt x="5398" y="150304"/>
                      </a:cubicBezTo>
                      <a:cubicBezTo>
                        <a:pt x="5779" y="161544"/>
                        <a:pt x="8731" y="172879"/>
                        <a:pt x="15780" y="182975"/>
                      </a:cubicBezTo>
                      <a:cubicBezTo>
                        <a:pt x="14732" y="186690"/>
                        <a:pt x="14065" y="188786"/>
                        <a:pt x="14065" y="188786"/>
                      </a:cubicBezTo>
                      <a:cubicBezTo>
                        <a:pt x="13970" y="188786"/>
                        <a:pt x="14827" y="186976"/>
                        <a:pt x="16161" y="183642"/>
                      </a:cubicBezTo>
                      <a:cubicBezTo>
                        <a:pt x="17685" y="185642"/>
                        <a:pt x="19209" y="187738"/>
                        <a:pt x="21114" y="189643"/>
                      </a:cubicBezTo>
                      <a:cubicBezTo>
                        <a:pt x="28448" y="186595"/>
                        <a:pt x="34163" y="182118"/>
                        <a:pt x="38830" y="1766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图形 506">
                  <a:extLst>
                    <a:ext uri="{FF2B5EF4-FFF2-40B4-BE49-F238E27FC236}">
                      <a16:creationId xmlns:a16="http://schemas.microsoft.com/office/drawing/2014/main" id="{D5298987-BE19-3CE6-E368-C07BF6D43792}"/>
                    </a:ext>
                  </a:extLst>
                </p:cNvPr>
                <p:cNvSpPr/>
                <p:nvPr/>
              </p:nvSpPr>
              <p:spPr>
                <a:xfrm>
                  <a:off x="6403179" y="3310222"/>
                  <a:ext cx="92566" cy="164211"/>
                </a:xfrm>
                <a:custGeom>
                  <a:avLst/>
                  <a:gdLst>
                    <a:gd name="connsiteX0" fmla="*/ 86964 w 92566"/>
                    <a:gd name="connsiteY0" fmla="*/ 147161 h 164211"/>
                    <a:gd name="connsiteX1" fmla="*/ 92489 w 92566"/>
                    <a:gd name="connsiteY1" fmla="*/ 126778 h 164211"/>
                    <a:gd name="connsiteX2" fmla="*/ 90107 w 92566"/>
                    <a:gd name="connsiteY2" fmla="*/ 104966 h 164211"/>
                    <a:gd name="connsiteX3" fmla="*/ 87059 w 92566"/>
                    <a:gd name="connsiteY3" fmla="*/ 94393 h 164211"/>
                    <a:gd name="connsiteX4" fmla="*/ 82678 w 92566"/>
                    <a:gd name="connsiteY4" fmla="*/ 84296 h 164211"/>
                    <a:gd name="connsiteX5" fmla="*/ 61151 w 92566"/>
                    <a:gd name="connsiteY5" fmla="*/ 52864 h 164211"/>
                    <a:gd name="connsiteX6" fmla="*/ 54008 w 92566"/>
                    <a:gd name="connsiteY6" fmla="*/ 45530 h 164211"/>
                    <a:gd name="connsiteX7" fmla="*/ 50960 w 92566"/>
                    <a:gd name="connsiteY7" fmla="*/ 38957 h 164211"/>
                    <a:gd name="connsiteX8" fmla="*/ 24004 w 92566"/>
                    <a:gd name="connsiteY8" fmla="*/ 2667 h 164211"/>
                    <a:gd name="connsiteX9" fmla="*/ 46102 w 92566"/>
                    <a:gd name="connsiteY9" fmla="*/ 42291 h 164211"/>
                    <a:gd name="connsiteX10" fmla="*/ 48197 w 92566"/>
                    <a:gd name="connsiteY10" fmla="*/ 46387 h 164211"/>
                    <a:gd name="connsiteX11" fmla="*/ 46959 w 92566"/>
                    <a:gd name="connsiteY11" fmla="*/ 54483 h 164211"/>
                    <a:gd name="connsiteX12" fmla="*/ 18289 w 92566"/>
                    <a:gd name="connsiteY12" fmla="*/ 18574 h 164211"/>
                    <a:gd name="connsiteX13" fmla="*/ 1 w 92566"/>
                    <a:gd name="connsiteY13" fmla="*/ 0 h 164211"/>
                    <a:gd name="connsiteX14" fmla="*/ 16193 w 92566"/>
                    <a:gd name="connsiteY14" fmla="*/ 20765 h 164211"/>
                    <a:gd name="connsiteX15" fmla="*/ 45721 w 92566"/>
                    <a:gd name="connsiteY15" fmla="*/ 63437 h 164211"/>
                    <a:gd name="connsiteX16" fmla="*/ 44768 w 92566"/>
                    <a:gd name="connsiteY16" fmla="*/ 71628 h 164211"/>
                    <a:gd name="connsiteX17" fmla="*/ 44197 w 92566"/>
                    <a:gd name="connsiteY17" fmla="*/ 80772 h 164211"/>
                    <a:gd name="connsiteX18" fmla="*/ 44006 w 92566"/>
                    <a:gd name="connsiteY18" fmla="*/ 84011 h 164211"/>
                    <a:gd name="connsiteX19" fmla="*/ 42197 w 92566"/>
                    <a:gd name="connsiteY19" fmla="*/ 78867 h 164211"/>
                    <a:gd name="connsiteX20" fmla="*/ 19146 w 92566"/>
                    <a:gd name="connsiteY20" fmla="*/ 41720 h 164211"/>
                    <a:gd name="connsiteX21" fmla="*/ 37053 w 92566"/>
                    <a:gd name="connsiteY21" fmla="*/ 81725 h 164211"/>
                    <a:gd name="connsiteX22" fmla="*/ 43530 w 92566"/>
                    <a:gd name="connsiteY22" fmla="*/ 99155 h 164211"/>
                    <a:gd name="connsiteX23" fmla="*/ 44292 w 92566"/>
                    <a:gd name="connsiteY23" fmla="*/ 110585 h 164211"/>
                    <a:gd name="connsiteX24" fmla="*/ 47912 w 92566"/>
                    <a:gd name="connsiteY24" fmla="*/ 130397 h 164211"/>
                    <a:gd name="connsiteX25" fmla="*/ 68009 w 92566"/>
                    <a:gd name="connsiteY25" fmla="*/ 160496 h 164211"/>
                    <a:gd name="connsiteX26" fmla="*/ 67628 w 92566"/>
                    <a:gd name="connsiteY26" fmla="*/ 164211 h 164211"/>
                    <a:gd name="connsiteX27" fmla="*/ 68486 w 92566"/>
                    <a:gd name="connsiteY27" fmla="*/ 160782 h 164211"/>
                    <a:gd name="connsiteX28" fmla="*/ 72581 w 92566"/>
                    <a:gd name="connsiteY28" fmla="*/ 163640 h 164211"/>
                    <a:gd name="connsiteX29" fmla="*/ 81249 w 92566"/>
                    <a:gd name="connsiteY29" fmla="*/ 156305 h 164211"/>
                    <a:gd name="connsiteX30" fmla="*/ 86964 w 92566"/>
                    <a:gd name="connsiteY30" fmla="*/ 147161 h 16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566" h="164211">
                      <a:moveTo>
                        <a:pt x="86964" y="147161"/>
                      </a:moveTo>
                      <a:cubicBezTo>
                        <a:pt x="90107" y="140875"/>
                        <a:pt x="91917" y="133922"/>
                        <a:pt x="92489" y="126778"/>
                      </a:cubicBezTo>
                      <a:cubicBezTo>
                        <a:pt x="92870" y="119634"/>
                        <a:pt x="91822" y="112109"/>
                        <a:pt x="90107" y="104966"/>
                      </a:cubicBezTo>
                      <a:cubicBezTo>
                        <a:pt x="89250" y="101346"/>
                        <a:pt x="88202" y="97822"/>
                        <a:pt x="87059" y="94393"/>
                      </a:cubicBezTo>
                      <a:cubicBezTo>
                        <a:pt x="85916" y="90964"/>
                        <a:pt x="84202" y="87440"/>
                        <a:pt x="82678" y="84296"/>
                      </a:cubicBezTo>
                      <a:cubicBezTo>
                        <a:pt x="76106" y="71247"/>
                        <a:pt x="68390" y="60389"/>
                        <a:pt x="61151" y="52864"/>
                      </a:cubicBezTo>
                      <a:cubicBezTo>
                        <a:pt x="58389" y="49816"/>
                        <a:pt x="56008" y="47434"/>
                        <a:pt x="54008" y="45530"/>
                      </a:cubicBezTo>
                      <a:cubicBezTo>
                        <a:pt x="53055" y="43339"/>
                        <a:pt x="52103" y="41243"/>
                        <a:pt x="50960" y="38957"/>
                      </a:cubicBezTo>
                      <a:cubicBezTo>
                        <a:pt x="38863" y="16383"/>
                        <a:pt x="23718" y="2858"/>
                        <a:pt x="24004" y="2667"/>
                      </a:cubicBezTo>
                      <a:cubicBezTo>
                        <a:pt x="23718" y="2858"/>
                        <a:pt x="34481" y="20383"/>
                        <a:pt x="46102" y="42291"/>
                      </a:cubicBezTo>
                      <a:cubicBezTo>
                        <a:pt x="46864" y="43720"/>
                        <a:pt x="47435" y="45053"/>
                        <a:pt x="48197" y="46387"/>
                      </a:cubicBezTo>
                      <a:cubicBezTo>
                        <a:pt x="47816" y="48482"/>
                        <a:pt x="47435" y="51245"/>
                        <a:pt x="46959" y="54483"/>
                      </a:cubicBezTo>
                      <a:cubicBezTo>
                        <a:pt x="37148" y="39338"/>
                        <a:pt x="26480" y="27527"/>
                        <a:pt x="18289" y="18574"/>
                      </a:cubicBezTo>
                      <a:cubicBezTo>
                        <a:pt x="7240" y="6763"/>
                        <a:pt x="-94" y="0"/>
                        <a:pt x="1" y="0"/>
                      </a:cubicBezTo>
                      <a:lnTo>
                        <a:pt x="16193" y="20765"/>
                      </a:lnTo>
                      <a:cubicBezTo>
                        <a:pt x="24480" y="31623"/>
                        <a:pt x="35529" y="46006"/>
                        <a:pt x="45721" y="63437"/>
                      </a:cubicBezTo>
                      <a:cubicBezTo>
                        <a:pt x="45340" y="66008"/>
                        <a:pt x="45054" y="68771"/>
                        <a:pt x="44768" y="71628"/>
                      </a:cubicBezTo>
                      <a:cubicBezTo>
                        <a:pt x="44483" y="74581"/>
                        <a:pt x="44292" y="77629"/>
                        <a:pt x="44197" y="80772"/>
                      </a:cubicBezTo>
                      <a:cubicBezTo>
                        <a:pt x="44197" y="81915"/>
                        <a:pt x="44102" y="82963"/>
                        <a:pt x="44006" y="84011"/>
                      </a:cubicBezTo>
                      <a:cubicBezTo>
                        <a:pt x="43435" y="82296"/>
                        <a:pt x="42863" y="80677"/>
                        <a:pt x="42197" y="78867"/>
                      </a:cubicBezTo>
                      <a:cubicBezTo>
                        <a:pt x="33148" y="55531"/>
                        <a:pt x="19051" y="41720"/>
                        <a:pt x="19146" y="41720"/>
                      </a:cubicBezTo>
                      <a:cubicBezTo>
                        <a:pt x="19051" y="41815"/>
                        <a:pt x="28290" y="59150"/>
                        <a:pt x="37053" y="81725"/>
                      </a:cubicBezTo>
                      <a:cubicBezTo>
                        <a:pt x="39434" y="87916"/>
                        <a:pt x="41625" y="93821"/>
                        <a:pt x="43530" y="99155"/>
                      </a:cubicBezTo>
                      <a:cubicBezTo>
                        <a:pt x="43625" y="102965"/>
                        <a:pt x="43816" y="106775"/>
                        <a:pt x="44292" y="110585"/>
                      </a:cubicBezTo>
                      <a:cubicBezTo>
                        <a:pt x="44768" y="117253"/>
                        <a:pt x="45816" y="123920"/>
                        <a:pt x="47912" y="130397"/>
                      </a:cubicBezTo>
                      <a:cubicBezTo>
                        <a:pt x="51722" y="142018"/>
                        <a:pt x="57437" y="152495"/>
                        <a:pt x="68009" y="160496"/>
                      </a:cubicBezTo>
                      <a:cubicBezTo>
                        <a:pt x="67724" y="162878"/>
                        <a:pt x="67533" y="164211"/>
                        <a:pt x="67628" y="164211"/>
                      </a:cubicBezTo>
                      <a:cubicBezTo>
                        <a:pt x="67533" y="164211"/>
                        <a:pt x="67914" y="162973"/>
                        <a:pt x="68486" y="160782"/>
                      </a:cubicBezTo>
                      <a:cubicBezTo>
                        <a:pt x="69819" y="161735"/>
                        <a:pt x="71153" y="162782"/>
                        <a:pt x="72581" y="163640"/>
                      </a:cubicBezTo>
                      <a:cubicBezTo>
                        <a:pt x="75820" y="161544"/>
                        <a:pt x="78773" y="158972"/>
                        <a:pt x="81249" y="156305"/>
                      </a:cubicBezTo>
                      <a:cubicBezTo>
                        <a:pt x="83535" y="153448"/>
                        <a:pt x="85345" y="150305"/>
                        <a:pt x="86964" y="14716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图形 506">
                  <a:extLst>
                    <a:ext uri="{FF2B5EF4-FFF2-40B4-BE49-F238E27FC236}">
                      <a16:creationId xmlns:a16="http://schemas.microsoft.com/office/drawing/2014/main" id="{BD4D5869-9162-8350-3608-CCB8AB99F23A}"/>
                    </a:ext>
                  </a:extLst>
                </p:cNvPr>
                <p:cNvSpPr/>
                <p:nvPr/>
              </p:nvSpPr>
              <p:spPr>
                <a:xfrm>
                  <a:off x="6138576" y="3800811"/>
                  <a:ext cx="207740" cy="56753"/>
                </a:xfrm>
                <a:custGeom>
                  <a:avLst/>
                  <a:gdLst>
                    <a:gd name="connsiteX0" fmla="*/ 113729 w 207740"/>
                    <a:gd name="connsiteY0" fmla="*/ 50240 h 56753"/>
                    <a:gd name="connsiteX1" fmla="*/ 120205 w 207740"/>
                    <a:gd name="connsiteY1" fmla="*/ 48526 h 56753"/>
                    <a:gd name="connsiteX2" fmla="*/ 135636 w 207740"/>
                    <a:gd name="connsiteY2" fmla="*/ 43478 h 56753"/>
                    <a:gd name="connsiteX3" fmla="*/ 141446 w 207740"/>
                    <a:gd name="connsiteY3" fmla="*/ 41096 h 56753"/>
                    <a:gd name="connsiteX4" fmla="*/ 130302 w 207740"/>
                    <a:gd name="connsiteY4" fmla="*/ 35572 h 56753"/>
                    <a:gd name="connsiteX5" fmla="*/ 154972 w 207740"/>
                    <a:gd name="connsiteY5" fmla="*/ 37382 h 56753"/>
                    <a:gd name="connsiteX6" fmla="*/ 172402 w 207740"/>
                    <a:gd name="connsiteY6" fmla="*/ 36334 h 56753"/>
                    <a:gd name="connsiteX7" fmla="*/ 155543 w 207740"/>
                    <a:gd name="connsiteY7" fmla="*/ 34334 h 56753"/>
                    <a:gd name="connsiteX8" fmla="*/ 115538 w 207740"/>
                    <a:gd name="connsiteY8" fmla="*/ 27285 h 56753"/>
                    <a:gd name="connsiteX9" fmla="*/ 111919 w 207740"/>
                    <a:gd name="connsiteY9" fmla="*/ 26523 h 56753"/>
                    <a:gd name="connsiteX10" fmla="*/ 85344 w 207740"/>
                    <a:gd name="connsiteY10" fmla="*/ 14236 h 56753"/>
                    <a:gd name="connsiteX11" fmla="*/ 41529 w 207740"/>
                    <a:gd name="connsiteY11" fmla="*/ 520 h 56753"/>
                    <a:gd name="connsiteX12" fmla="*/ 0 w 207740"/>
                    <a:gd name="connsiteY12" fmla="*/ 10997 h 56753"/>
                    <a:gd name="connsiteX13" fmla="*/ 1524 w 207740"/>
                    <a:gd name="connsiteY13" fmla="*/ 17855 h 56753"/>
                    <a:gd name="connsiteX14" fmla="*/ 1143 w 207740"/>
                    <a:gd name="connsiteY14" fmla="*/ 17570 h 56753"/>
                    <a:gd name="connsiteX15" fmla="*/ 1524 w 207740"/>
                    <a:gd name="connsiteY15" fmla="*/ 17951 h 56753"/>
                    <a:gd name="connsiteX16" fmla="*/ 25051 w 207740"/>
                    <a:gd name="connsiteY16" fmla="*/ 45859 h 56753"/>
                    <a:gd name="connsiteX17" fmla="*/ 73057 w 207740"/>
                    <a:gd name="connsiteY17" fmla="*/ 55670 h 56753"/>
                    <a:gd name="connsiteX18" fmla="*/ 95059 w 207740"/>
                    <a:gd name="connsiteY18" fmla="*/ 53669 h 56753"/>
                    <a:gd name="connsiteX19" fmla="*/ 99536 w 207740"/>
                    <a:gd name="connsiteY19" fmla="*/ 54431 h 56753"/>
                    <a:gd name="connsiteX20" fmla="*/ 176498 w 207740"/>
                    <a:gd name="connsiteY20" fmla="*/ 52336 h 56753"/>
                    <a:gd name="connsiteX21" fmla="*/ 207740 w 207740"/>
                    <a:gd name="connsiteY21" fmla="*/ 41287 h 56753"/>
                    <a:gd name="connsiteX22" fmla="*/ 176308 w 207740"/>
                    <a:gd name="connsiteY22" fmla="*/ 49478 h 56753"/>
                    <a:gd name="connsiteX23" fmla="*/ 113729 w 207740"/>
                    <a:gd name="connsiteY23" fmla="*/ 50240 h 5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07740" h="56753">
                      <a:moveTo>
                        <a:pt x="113729" y="50240"/>
                      </a:moveTo>
                      <a:cubicBezTo>
                        <a:pt x="115919" y="49764"/>
                        <a:pt x="118205" y="49193"/>
                        <a:pt x="120205" y="48526"/>
                      </a:cubicBezTo>
                      <a:cubicBezTo>
                        <a:pt x="126587" y="46716"/>
                        <a:pt x="131921" y="44716"/>
                        <a:pt x="135636" y="43478"/>
                      </a:cubicBezTo>
                      <a:cubicBezTo>
                        <a:pt x="139351" y="42049"/>
                        <a:pt x="141446" y="41096"/>
                        <a:pt x="141446" y="41096"/>
                      </a:cubicBezTo>
                      <a:cubicBezTo>
                        <a:pt x="141446" y="41096"/>
                        <a:pt x="137255" y="39096"/>
                        <a:pt x="130302" y="35572"/>
                      </a:cubicBezTo>
                      <a:cubicBezTo>
                        <a:pt x="139636" y="36715"/>
                        <a:pt x="148114" y="37382"/>
                        <a:pt x="154972" y="37382"/>
                      </a:cubicBezTo>
                      <a:cubicBezTo>
                        <a:pt x="165735" y="37477"/>
                        <a:pt x="172402" y="36239"/>
                        <a:pt x="172402" y="36334"/>
                      </a:cubicBezTo>
                      <a:cubicBezTo>
                        <a:pt x="172402" y="36334"/>
                        <a:pt x="165830" y="35953"/>
                        <a:pt x="155543" y="34334"/>
                      </a:cubicBezTo>
                      <a:cubicBezTo>
                        <a:pt x="145256" y="32810"/>
                        <a:pt x="131159" y="30143"/>
                        <a:pt x="115538" y="27285"/>
                      </a:cubicBezTo>
                      <a:cubicBezTo>
                        <a:pt x="114300" y="26999"/>
                        <a:pt x="113062" y="26714"/>
                        <a:pt x="111919" y="26523"/>
                      </a:cubicBezTo>
                      <a:cubicBezTo>
                        <a:pt x="103823" y="22523"/>
                        <a:pt x="94774" y="18332"/>
                        <a:pt x="85344" y="14236"/>
                      </a:cubicBezTo>
                      <a:cubicBezTo>
                        <a:pt x="70866" y="7949"/>
                        <a:pt x="55912" y="2330"/>
                        <a:pt x="41529" y="520"/>
                      </a:cubicBezTo>
                      <a:cubicBezTo>
                        <a:pt x="27146" y="-1195"/>
                        <a:pt x="13335" y="1091"/>
                        <a:pt x="0" y="10997"/>
                      </a:cubicBezTo>
                      <a:cubicBezTo>
                        <a:pt x="381" y="13379"/>
                        <a:pt x="952" y="15665"/>
                        <a:pt x="1524" y="17855"/>
                      </a:cubicBezTo>
                      <a:cubicBezTo>
                        <a:pt x="1333" y="17760"/>
                        <a:pt x="1143" y="17570"/>
                        <a:pt x="1143" y="17570"/>
                      </a:cubicBezTo>
                      <a:cubicBezTo>
                        <a:pt x="1143" y="17570"/>
                        <a:pt x="1333" y="17665"/>
                        <a:pt x="1524" y="17951"/>
                      </a:cubicBezTo>
                      <a:cubicBezTo>
                        <a:pt x="5239" y="30619"/>
                        <a:pt x="13716" y="39763"/>
                        <a:pt x="25051" y="45859"/>
                      </a:cubicBezTo>
                      <a:cubicBezTo>
                        <a:pt x="38481" y="53098"/>
                        <a:pt x="55721" y="55955"/>
                        <a:pt x="73057" y="55670"/>
                      </a:cubicBezTo>
                      <a:cubicBezTo>
                        <a:pt x="80486" y="55574"/>
                        <a:pt x="87916" y="54717"/>
                        <a:pt x="95059" y="53669"/>
                      </a:cubicBezTo>
                      <a:cubicBezTo>
                        <a:pt x="96583" y="53955"/>
                        <a:pt x="98012" y="54241"/>
                        <a:pt x="99536" y="54431"/>
                      </a:cubicBezTo>
                      <a:cubicBezTo>
                        <a:pt x="128969" y="58527"/>
                        <a:pt x="156686" y="56813"/>
                        <a:pt x="176498" y="52336"/>
                      </a:cubicBezTo>
                      <a:cubicBezTo>
                        <a:pt x="196310" y="48050"/>
                        <a:pt x="207836" y="41096"/>
                        <a:pt x="207740" y="41287"/>
                      </a:cubicBezTo>
                      <a:cubicBezTo>
                        <a:pt x="207740" y="41096"/>
                        <a:pt x="195929" y="46621"/>
                        <a:pt x="176308" y="49478"/>
                      </a:cubicBezTo>
                      <a:cubicBezTo>
                        <a:pt x="159734" y="52241"/>
                        <a:pt x="137731" y="52622"/>
                        <a:pt x="113729" y="502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图形 506">
                  <a:extLst>
                    <a:ext uri="{FF2B5EF4-FFF2-40B4-BE49-F238E27FC236}">
                      <a16:creationId xmlns:a16="http://schemas.microsoft.com/office/drawing/2014/main" id="{6FC3161D-A68A-7BA1-7320-B886662A8292}"/>
                    </a:ext>
                  </a:extLst>
                </p:cNvPr>
                <p:cNvSpPr/>
                <p:nvPr/>
              </p:nvSpPr>
              <p:spPr>
                <a:xfrm>
                  <a:off x="6233445" y="3581018"/>
                  <a:ext cx="81248" cy="164790"/>
                </a:xfrm>
                <a:custGeom>
                  <a:avLst/>
                  <a:gdLst>
                    <a:gd name="connsiteX0" fmla="*/ 5715 w 81248"/>
                    <a:gd name="connsiteY0" fmla="*/ 158496 h 164790"/>
                    <a:gd name="connsiteX1" fmla="*/ 6572 w 81248"/>
                    <a:gd name="connsiteY1" fmla="*/ 164116 h 164790"/>
                    <a:gd name="connsiteX2" fmla="*/ 44767 w 81248"/>
                    <a:gd name="connsiteY2" fmla="*/ 149543 h 164790"/>
                    <a:gd name="connsiteX3" fmla="*/ 51530 w 81248"/>
                    <a:gd name="connsiteY3" fmla="*/ 140494 h 164790"/>
                    <a:gd name="connsiteX4" fmla="*/ 56864 w 81248"/>
                    <a:gd name="connsiteY4" fmla="*/ 130207 h 164790"/>
                    <a:gd name="connsiteX5" fmla="*/ 60484 w 81248"/>
                    <a:gd name="connsiteY5" fmla="*/ 119539 h 164790"/>
                    <a:gd name="connsiteX6" fmla="*/ 63246 w 81248"/>
                    <a:gd name="connsiteY6" fmla="*/ 107918 h 164790"/>
                    <a:gd name="connsiteX7" fmla="*/ 66865 w 81248"/>
                    <a:gd name="connsiteY7" fmla="*/ 81058 h 164790"/>
                    <a:gd name="connsiteX8" fmla="*/ 70390 w 81248"/>
                    <a:gd name="connsiteY8" fmla="*/ 71056 h 164790"/>
                    <a:gd name="connsiteX9" fmla="*/ 81248 w 81248"/>
                    <a:gd name="connsiteY9" fmla="*/ 22193 h 164790"/>
                    <a:gd name="connsiteX10" fmla="*/ 67342 w 81248"/>
                    <a:gd name="connsiteY10" fmla="*/ 62960 h 164790"/>
                    <a:gd name="connsiteX11" fmla="*/ 66961 w 81248"/>
                    <a:gd name="connsiteY11" fmla="*/ 53340 h 164790"/>
                    <a:gd name="connsiteX12" fmla="*/ 66485 w 81248"/>
                    <a:gd name="connsiteY12" fmla="*/ 48387 h 164790"/>
                    <a:gd name="connsiteX13" fmla="*/ 63246 w 81248"/>
                    <a:gd name="connsiteY13" fmla="*/ 51625 h 164790"/>
                    <a:gd name="connsiteX14" fmla="*/ 62103 w 81248"/>
                    <a:gd name="connsiteY14" fmla="*/ 52673 h 164790"/>
                    <a:gd name="connsiteX15" fmla="*/ 67056 w 81248"/>
                    <a:gd name="connsiteY15" fmla="*/ 25908 h 164790"/>
                    <a:gd name="connsiteX16" fmla="*/ 66770 w 81248"/>
                    <a:gd name="connsiteY16" fmla="*/ 0 h 164790"/>
                    <a:gd name="connsiteX17" fmla="*/ 64389 w 81248"/>
                    <a:gd name="connsiteY17" fmla="*/ 25813 h 164790"/>
                    <a:gd name="connsiteX18" fmla="*/ 55340 w 81248"/>
                    <a:gd name="connsiteY18" fmla="*/ 59246 h 164790"/>
                    <a:gd name="connsiteX19" fmla="*/ 54483 w 81248"/>
                    <a:gd name="connsiteY19" fmla="*/ 60008 h 164790"/>
                    <a:gd name="connsiteX20" fmla="*/ 42577 w 81248"/>
                    <a:gd name="connsiteY20" fmla="*/ 72962 h 164790"/>
                    <a:gd name="connsiteX21" fmla="*/ 36195 w 81248"/>
                    <a:gd name="connsiteY21" fmla="*/ 80772 h 164790"/>
                    <a:gd name="connsiteX22" fmla="*/ 41243 w 81248"/>
                    <a:gd name="connsiteY22" fmla="*/ 69152 h 164790"/>
                    <a:gd name="connsiteX23" fmla="*/ 52673 w 81248"/>
                    <a:gd name="connsiteY23" fmla="*/ 27146 h 164790"/>
                    <a:gd name="connsiteX24" fmla="*/ 36195 w 81248"/>
                    <a:gd name="connsiteY24" fmla="*/ 67532 h 164790"/>
                    <a:gd name="connsiteX25" fmla="*/ 24479 w 81248"/>
                    <a:gd name="connsiteY25" fmla="*/ 98298 h 164790"/>
                    <a:gd name="connsiteX26" fmla="*/ 12287 w 81248"/>
                    <a:gd name="connsiteY26" fmla="*/ 120968 h 164790"/>
                    <a:gd name="connsiteX27" fmla="*/ 5715 w 81248"/>
                    <a:gd name="connsiteY27" fmla="*/ 157258 h 164790"/>
                    <a:gd name="connsiteX28" fmla="*/ 0 w 81248"/>
                    <a:gd name="connsiteY28" fmla="*/ 163354 h 164790"/>
                    <a:gd name="connsiteX29" fmla="*/ 5715 w 81248"/>
                    <a:gd name="connsiteY29" fmla="*/ 158496 h 16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1248" h="164790">
                      <a:moveTo>
                        <a:pt x="5715" y="158496"/>
                      </a:moveTo>
                      <a:cubicBezTo>
                        <a:pt x="5906" y="160306"/>
                        <a:pt x="6191" y="162306"/>
                        <a:pt x="6572" y="164116"/>
                      </a:cubicBezTo>
                      <a:cubicBezTo>
                        <a:pt x="21146" y="166973"/>
                        <a:pt x="34861" y="160496"/>
                        <a:pt x="44767" y="149543"/>
                      </a:cubicBezTo>
                      <a:cubicBezTo>
                        <a:pt x="47244" y="146685"/>
                        <a:pt x="49625" y="143732"/>
                        <a:pt x="51530" y="140494"/>
                      </a:cubicBezTo>
                      <a:cubicBezTo>
                        <a:pt x="53531" y="137160"/>
                        <a:pt x="55340" y="133826"/>
                        <a:pt x="56864" y="130207"/>
                      </a:cubicBezTo>
                      <a:cubicBezTo>
                        <a:pt x="58293" y="126587"/>
                        <a:pt x="59531" y="123063"/>
                        <a:pt x="60484" y="119539"/>
                      </a:cubicBezTo>
                      <a:cubicBezTo>
                        <a:pt x="61627" y="115633"/>
                        <a:pt x="62484" y="111728"/>
                        <a:pt x="63246" y="107918"/>
                      </a:cubicBezTo>
                      <a:cubicBezTo>
                        <a:pt x="65151" y="98489"/>
                        <a:pt x="66199" y="89344"/>
                        <a:pt x="66865" y="81058"/>
                      </a:cubicBezTo>
                      <a:cubicBezTo>
                        <a:pt x="68104" y="77915"/>
                        <a:pt x="69342" y="74486"/>
                        <a:pt x="70390" y="71056"/>
                      </a:cubicBezTo>
                      <a:cubicBezTo>
                        <a:pt x="79058" y="44482"/>
                        <a:pt x="81153" y="22193"/>
                        <a:pt x="81248" y="22193"/>
                      </a:cubicBezTo>
                      <a:cubicBezTo>
                        <a:pt x="81153" y="22193"/>
                        <a:pt x="74962" y="40100"/>
                        <a:pt x="67342" y="62960"/>
                      </a:cubicBezTo>
                      <a:cubicBezTo>
                        <a:pt x="67342" y="59246"/>
                        <a:pt x="67151" y="55912"/>
                        <a:pt x="66961" y="53340"/>
                      </a:cubicBezTo>
                      <a:cubicBezTo>
                        <a:pt x="66770" y="50197"/>
                        <a:pt x="66485" y="48387"/>
                        <a:pt x="66485" y="48387"/>
                      </a:cubicBezTo>
                      <a:cubicBezTo>
                        <a:pt x="66485" y="48387"/>
                        <a:pt x="65246" y="49530"/>
                        <a:pt x="63246" y="51625"/>
                      </a:cubicBezTo>
                      <a:cubicBezTo>
                        <a:pt x="62960" y="51911"/>
                        <a:pt x="62484" y="52292"/>
                        <a:pt x="62103" y="52673"/>
                      </a:cubicBezTo>
                      <a:cubicBezTo>
                        <a:pt x="64675" y="42767"/>
                        <a:pt x="66294" y="33623"/>
                        <a:pt x="67056" y="25908"/>
                      </a:cubicBezTo>
                      <a:cubicBezTo>
                        <a:pt x="68771" y="9620"/>
                        <a:pt x="66675" y="0"/>
                        <a:pt x="66770" y="0"/>
                      </a:cubicBezTo>
                      <a:cubicBezTo>
                        <a:pt x="66675" y="0"/>
                        <a:pt x="67437" y="9906"/>
                        <a:pt x="64389" y="25813"/>
                      </a:cubicBezTo>
                      <a:cubicBezTo>
                        <a:pt x="62675" y="35243"/>
                        <a:pt x="59627" y="46673"/>
                        <a:pt x="55340" y="59246"/>
                      </a:cubicBezTo>
                      <a:cubicBezTo>
                        <a:pt x="55054" y="59627"/>
                        <a:pt x="54769" y="59817"/>
                        <a:pt x="54483" y="60008"/>
                      </a:cubicBezTo>
                      <a:cubicBezTo>
                        <a:pt x="50863" y="63627"/>
                        <a:pt x="46768" y="67913"/>
                        <a:pt x="42577" y="72962"/>
                      </a:cubicBezTo>
                      <a:cubicBezTo>
                        <a:pt x="40481" y="75438"/>
                        <a:pt x="38195" y="78200"/>
                        <a:pt x="36195" y="80772"/>
                      </a:cubicBezTo>
                      <a:cubicBezTo>
                        <a:pt x="37910" y="77152"/>
                        <a:pt x="39624" y="73343"/>
                        <a:pt x="41243" y="69152"/>
                      </a:cubicBezTo>
                      <a:cubicBezTo>
                        <a:pt x="50292" y="46577"/>
                        <a:pt x="52673" y="27051"/>
                        <a:pt x="52673" y="27146"/>
                      </a:cubicBezTo>
                      <a:lnTo>
                        <a:pt x="36195" y="67532"/>
                      </a:lnTo>
                      <a:cubicBezTo>
                        <a:pt x="31242" y="79724"/>
                        <a:pt x="27146" y="90773"/>
                        <a:pt x="24479" y="98298"/>
                      </a:cubicBezTo>
                      <a:cubicBezTo>
                        <a:pt x="20193" y="105156"/>
                        <a:pt x="15907" y="112681"/>
                        <a:pt x="12287" y="120968"/>
                      </a:cubicBezTo>
                      <a:cubicBezTo>
                        <a:pt x="7715" y="131731"/>
                        <a:pt x="4572" y="143827"/>
                        <a:pt x="5715" y="157258"/>
                      </a:cubicBezTo>
                      <a:cubicBezTo>
                        <a:pt x="2286" y="161354"/>
                        <a:pt x="95" y="163449"/>
                        <a:pt x="0" y="163354"/>
                      </a:cubicBezTo>
                      <a:cubicBezTo>
                        <a:pt x="0" y="163354"/>
                        <a:pt x="2286" y="161735"/>
                        <a:pt x="5715" y="1584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图形 506">
                  <a:extLst>
                    <a:ext uri="{FF2B5EF4-FFF2-40B4-BE49-F238E27FC236}">
                      <a16:creationId xmlns:a16="http://schemas.microsoft.com/office/drawing/2014/main" id="{0EE4A176-33CD-553B-0B45-4B6256D2C02F}"/>
                    </a:ext>
                  </a:extLst>
                </p:cNvPr>
                <p:cNvSpPr/>
                <p:nvPr/>
              </p:nvSpPr>
              <p:spPr>
                <a:xfrm>
                  <a:off x="6406799" y="3206495"/>
                  <a:ext cx="113366" cy="157638"/>
                </a:xfrm>
                <a:custGeom>
                  <a:avLst/>
                  <a:gdLst>
                    <a:gd name="connsiteX0" fmla="*/ 113348 w 113366"/>
                    <a:gd name="connsiteY0" fmla="*/ 123158 h 157638"/>
                    <a:gd name="connsiteX1" fmla="*/ 112396 w 113366"/>
                    <a:gd name="connsiteY1" fmla="*/ 112776 h 157638"/>
                    <a:gd name="connsiteX2" fmla="*/ 104966 w 113366"/>
                    <a:gd name="connsiteY2" fmla="*/ 92869 h 157638"/>
                    <a:gd name="connsiteX3" fmla="*/ 92298 w 113366"/>
                    <a:gd name="connsiteY3" fmla="*/ 75248 h 157638"/>
                    <a:gd name="connsiteX4" fmla="*/ 85250 w 113366"/>
                    <a:gd name="connsiteY4" fmla="*/ 67723 h 157638"/>
                    <a:gd name="connsiteX5" fmla="*/ 77725 w 113366"/>
                    <a:gd name="connsiteY5" fmla="*/ 61151 h 157638"/>
                    <a:gd name="connsiteX6" fmla="*/ 67724 w 113366"/>
                    <a:gd name="connsiteY6" fmla="*/ 53721 h 157638"/>
                    <a:gd name="connsiteX7" fmla="*/ 58675 w 113366"/>
                    <a:gd name="connsiteY7" fmla="*/ 43148 h 157638"/>
                    <a:gd name="connsiteX8" fmla="*/ 37529 w 113366"/>
                    <a:gd name="connsiteY8" fmla="*/ 23241 h 157638"/>
                    <a:gd name="connsiteX9" fmla="*/ 29147 w 113366"/>
                    <a:gd name="connsiteY9" fmla="*/ 14573 h 157638"/>
                    <a:gd name="connsiteX10" fmla="*/ 35434 w 113366"/>
                    <a:gd name="connsiteY10" fmla="*/ 25432 h 157638"/>
                    <a:gd name="connsiteX11" fmla="*/ 50483 w 113366"/>
                    <a:gd name="connsiteY11" fmla="*/ 43339 h 157638"/>
                    <a:gd name="connsiteX12" fmla="*/ 49150 w 113366"/>
                    <a:gd name="connsiteY12" fmla="*/ 42577 h 157638"/>
                    <a:gd name="connsiteX13" fmla="*/ 49340 w 113366"/>
                    <a:gd name="connsiteY13" fmla="*/ 46673 h 157638"/>
                    <a:gd name="connsiteX14" fmla="*/ 49531 w 113366"/>
                    <a:gd name="connsiteY14" fmla="*/ 50864 h 157638"/>
                    <a:gd name="connsiteX15" fmla="*/ 20099 w 113366"/>
                    <a:gd name="connsiteY15" fmla="*/ 17812 h 157638"/>
                    <a:gd name="connsiteX16" fmla="*/ 1 w 113366"/>
                    <a:gd name="connsiteY16" fmla="*/ 0 h 157638"/>
                    <a:gd name="connsiteX17" fmla="*/ 18098 w 113366"/>
                    <a:gd name="connsiteY17" fmla="*/ 20193 h 157638"/>
                    <a:gd name="connsiteX18" fmla="*/ 50579 w 113366"/>
                    <a:gd name="connsiteY18" fmla="*/ 62294 h 157638"/>
                    <a:gd name="connsiteX19" fmla="*/ 50864 w 113366"/>
                    <a:gd name="connsiteY19" fmla="*/ 64960 h 157638"/>
                    <a:gd name="connsiteX20" fmla="*/ 51436 w 113366"/>
                    <a:gd name="connsiteY20" fmla="*/ 68961 h 157638"/>
                    <a:gd name="connsiteX21" fmla="*/ 51912 w 113366"/>
                    <a:gd name="connsiteY21" fmla="*/ 73152 h 157638"/>
                    <a:gd name="connsiteX22" fmla="*/ 55341 w 113366"/>
                    <a:gd name="connsiteY22" fmla="*/ 91250 h 157638"/>
                    <a:gd name="connsiteX23" fmla="*/ 56960 w 113366"/>
                    <a:gd name="connsiteY23" fmla="*/ 97917 h 157638"/>
                    <a:gd name="connsiteX24" fmla="*/ 56865 w 113366"/>
                    <a:gd name="connsiteY24" fmla="*/ 97727 h 157638"/>
                    <a:gd name="connsiteX25" fmla="*/ 41530 w 113366"/>
                    <a:gd name="connsiteY25" fmla="*/ 70390 h 157638"/>
                    <a:gd name="connsiteX26" fmla="*/ 23813 w 113366"/>
                    <a:gd name="connsiteY26" fmla="*/ 44577 h 157638"/>
                    <a:gd name="connsiteX27" fmla="*/ 14955 w 113366"/>
                    <a:gd name="connsiteY27" fmla="*/ 35338 h 157638"/>
                    <a:gd name="connsiteX28" fmla="*/ 21623 w 113366"/>
                    <a:gd name="connsiteY28" fmla="*/ 46482 h 157638"/>
                    <a:gd name="connsiteX29" fmla="*/ 36863 w 113366"/>
                    <a:gd name="connsiteY29" fmla="*/ 73819 h 157638"/>
                    <a:gd name="connsiteX30" fmla="*/ 54674 w 113366"/>
                    <a:gd name="connsiteY30" fmla="*/ 99631 h 157638"/>
                    <a:gd name="connsiteX31" fmla="*/ 58865 w 113366"/>
                    <a:gd name="connsiteY31" fmla="*/ 104013 h 157638"/>
                    <a:gd name="connsiteX32" fmla="*/ 60866 w 113366"/>
                    <a:gd name="connsiteY32" fmla="*/ 110014 h 157638"/>
                    <a:gd name="connsiteX33" fmla="*/ 62771 w 113366"/>
                    <a:gd name="connsiteY33" fmla="*/ 114586 h 157638"/>
                    <a:gd name="connsiteX34" fmla="*/ 64771 w 113366"/>
                    <a:gd name="connsiteY34" fmla="*/ 119158 h 157638"/>
                    <a:gd name="connsiteX35" fmla="*/ 69438 w 113366"/>
                    <a:gd name="connsiteY35" fmla="*/ 127826 h 157638"/>
                    <a:gd name="connsiteX36" fmla="*/ 82773 w 113366"/>
                    <a:gd name="connsiteY36" fmla="*/ 142685 h 157638"/>
                    <a:gd name="connsiteX37" fmla="*/ 94298 w 113366"/>
                    <a:gd name="connsiteY37" fmla="*/ 149638 h 157638"/>
                    <a:gd name="connsiteX38" fmla="*/ 97823 w 113366"/>
                    <a:gd name="connsiteY38" fmla="*/ 157639 h 157638"/>
                    <a:gd name="connsiteX39" fmla="*/ 95537 w 113366"/>
                    <a:gd name="connsiteY39" fmla="*/ 150209 h 157638"/>
                    <a:gd name="connsiteX40" fmla="*/ 101918 w 113366"/>
                    <a:gd name="connsiteY40" fmla="*/ 152400 h 157638"/>
                    <a:gd name="connsiteX41" fmla="*/ 108586 w 113366"/>
                    <a:gd name="connsiteY41" fmla="*/ 143161 h 157638"/>
                    <a:gd name="connsiteX42" fmla="*/ 112110 w 113366"/>
                    <a:gd name="connsiteY42" fmla="*/ 133255 h 157638"/>
                    <a:gd name="connsiteX43" fmla="*/ 113348 w 113366"/>
                    <a:gd name="connsiteY43" fmla="*/ 123158 h 157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13366" h="157638">
                      <a:moveTo>
                        <a:pt x="113348" y="123158"/>
                      </a:moveTo>
                      <a:cubicBezTo>
                        <a:pt x="113444" y="119634"/>
                        <a:pt x="113158" y="116205"/>
                        <a:pt x="112396" y="112776"/>
                      </a:cubicBezTo>
                      <a:cubicBezTo>
                        <a:pt x="110967" y="105918"/>
                        <a:pt x="108300" y="99155"/>
                        <a:pt x="104966" y="92869"/>
                      </a:cubicBezTo>
                      <a:cubicBezTo>
                        <a:pt x="101537" y="86582"/>
                        <a:pt x="96965" y="80581"/>
                        <a:pt x="92298" y="75248"/>
                      </a:cubicBezTo>
                      <a:cubicBezTo>
                        <a:pt x="90012" y="72580"/>
                        <a:pt x="87536" y="70104"/>
                        <a:pt x="85250" y="67723"/>
                      </a:cubicBezTo>
                      <a:cubicBezTo>
                        <a:pt x="82773" y="65437"/>
                        <a:pt x="80106" y="63246"/>
                        <a:pt x="77725" y="61151"/>
                      </a:cubicBezTo>
                      <a:cubicBezTo>
                        <a:pt x="74201" y="58293"/>
                        <a:pt x="70867" y="55912"/>
                        <a:pt x="67724" y="53721"/>
                      </a:cubicBezTo>
                      <a:cubicBezTo>
                        <a:pt x="65057" y="50197"/>
                        <a:pt x="62104" y="46577"/>
                        <a:pt x="58675" y="43148"/>
                      </a:cubicBezTo>
                      <a:cubicBezTo>
                        <a:pt x="50579" y="34957"/>
                        <a:pt x="42863" y="28385"/>
                        <a:pt x="37529" y="23241"/>
                      </a:cubicBezTo>
                      <a:cubicBezTo>
                        <a:pt x="32195" y="18098"/>
                        <a:pt x="29243" y="14573"/>
                        <a:pt x="29147" y="14573"/>
                      </a:cubicBezTo>
                      <a:cubicBezTo>
                        <a:pt x="29147" y="14573"/>
                        <a:pt x="31052" y="19050"/>
                        <a:pt x="35434" y="25432"/>
                      </a:cubicBezTo>
                      <a:cubicBezTo>
                        <a:pt x="38958" y="30671"/>
                        <a:pt x="44292" y="36862"/>
                        <a:pt x="50483" y="43339"/>
                      </a:cubicBezTo>
                      <a:cubicBezTo>
                        <a:pt x="49626" y="42863"/>
                        <a:pt x="49150" y="42577"/>
                        <a:pt x="49150" y="42577"/>
                      </a:cubicBezTo>
                      <a:cubicBezTo>
                        <a:pt x="49150" y="42577"/>
                        <a:pt x="49150" y="44101"/>
                        <a:pt x="49340" y="46673"/>
                      </a:cubicBezTo>
                      <a:cubicBezTo>
                        <a:pt x="49436" y="47816"/>
                        <a:pt x="49436" y="49244"/>
                        <a:pt x="49531" y="50864"/>
                      </a:cubicBezTo>
                      <a:cubicBezTo>
                        <a:pt x="39244" y="37243"/>
                        <a:pt x="28671" y="26098"/>
                        <a:pt x="20099" y="17812"/>
                      </a:cubicBezTo>
                      <a:cubicBezTo>
                        <a:pt x="8097" y="6286"/>
                        <a:pt x="-94" y="0"/>
                        <a:pt x="1" y="0"/>
                      </a:cubicBezTo>
                      <a:cubicBezTo>
                        <a:pt x="1" y="95"/>
                        <a:pt x="7145" y="7430"/>
                        <a:pt x="18098" y="20193"/>
                      </a:cubicBezTo>
                      <a:cubicBezTo>
                        <a:pt x="27242" y="30766"/>
                        <a:pt x="39053" y="45053"/>
                        <a:pt x="50579" y="62294"/>
                      </a:cubicBezTo>
                      <a:cubicBezTo>
                        <a:pt x="50674" y="63246"/>
                        <a:pt x="50769" y="64008"/>
                        <a:pt x="50864" y="64960"/>
                      </a:cubicBezTo>
                      <a:cubicBezTo>
                        <a:pt x="51055" y="66294"/>
                        <a:pt x="51245" y="67532"/>
                        <a:pt x="51436" y="68961"/>
                      </a:cubicBezTo>
                      <a:cubicBezTo>
                        <a:pt x="51626" y="70295"/>
                        <a:pt x="51722" y="71819"/>
                        <a:pt x="51912" y="73152"/>
                      </a:cubicBezTo>
                      <a:cubicBezTo>
                        <a:pt x="52579" y="78867"/>
                        <a:pt x="53722" y="84963"/>
                        <a:pt x="55341" y="91250"/>
                      </a:cubicBezTo>
                      <a:cubicBezTo>
                        <a:pt x="55722" y="93440"/>
                        <a:pt x="56389" y="95726"/>
                        <a:pt x="56960" y="97917"/>
                      </a:cubicBezTo>
                      <a:cubicBezTo>
                        <a:pt x="56960" y="97917"/>
                        <a:pt x="56960" y="97727"/>
                        <a:pt x="56865" y="97727"/>
                      </a:cubicBezTo>
                      <a:cubicBezTo>
                        <a:pt x="52769" y="90869"/>
                        <a:pt x="47626" y="81058"/>
                        <a:pt x="41530" y="70390"/>
                      </a:cubicBezTo>
                      <a:cubicBezTo>
                        <a:pt x="35434" y="59722"/>
                        <a:pt x="29052" y="50578"/>
                        <a:pt x="23813" y="44577"/>
                      </a:cubicBezTo>
                      <a:cubicBezTo>
                        <a:pt x="18670" y="38481"/>
                        <a:pt x="14860" y="35338"/>
                        <a:pt x="14955" y="35338"/>
                      </a:cubicBezTo>
                      <a:cubicBezTo>
                        <a:pt x="14955" y="35338"/>
                        <a:pt x="17622" y="39624"/>
                        <a:pt x="21623" y="46482"/>
                      </a:cubicBezTo>
                      <a:lnTo>
                        <a:pt x="36863" y="73819"/>
                      </a:lnTo>
                      <a:cubicBezTo>
                        <a:pt x="42959" y="84487"/>
                        <a:pt x="49340" y="93631"/>
                        <a:pt x="54674" y="99631"/>
                      </a:cubicBezTo>
                      <a:cubicBezTo>
                        <a:pt x="56198" y="101346"/>
                        <a:pt x="57627" y="102775"/>
                        <a:pt x="58865" y="104013"/>
                      </a:cubicBezTo>
                      <a:cubicBezTo>
                        <a:pt x="59437" y="106108"/>
                        <a:pt x="60104" y="108014"/>
                        <a:pt x="60866" y="110014"/>
                      </a:cubicBezTo>
                      <a:cubicBezTo>
                        <a:pt x="61437" y="111443"/>
                        <a:pt x="62104" y="113062"/>
                        <a:pt x="62771" y="114586"/>
                      </a:cubicBezTo>
                      <a:cubicBezTo>
                        <a:pt x="63342" y="116205"/>
                        <a:pt x="64009" y="117729"/>
                        <a:pt x="64771" y="119158"/>
                      </a:cubicBezTo>
                      <a:cubicBezTo>
                        <a:pt x="66104" y="122111"/>
                        <a:pt x="67724" y="124968"/>
                        <a:pt x="69438" y="127826"/>
                      </a:cubicBezTo>
                      <a:cubicBezTo>
                        <a:pt x="72962" y="133445"/>
                        <a:pt x="77630" y="138589"/>
                        <a:pt x="82773" y="142685"/>
                      </a:cubicBezTo>
                      <a:cubicBezTo>
                        <a:pt x="86202" y="145447"/>
                        <a:pt x="90012" y="147828"/>
                        <a:pt x="94298" y="149638"/>
                      </a:cubicBezTo>
                      <a:cubicBezTo>
                        <a:pt x="96489" y="154781"/>
                        <a:pt x="97823" y="157639"/>
                        <a:pt x="97823" y="157639"/>
                      </a:cubicBezTo>
                      <a:cubicBezTo>
                        <a:pt x="97823" y="157639"/>
                        <a:pt x="96965" y="154972"/>
                        <a:pt x="95537" y="150209"/>
                      </a:cubicBezTo>
                      <a:cubicBezTo>
                        <a:pt x="97537" y="150971"/>
                        <a:pt x="99728" y="151733"/>
                        <a:pt x="101918" y="152400"/>
                      </a:cubicBezTo>
                      <a:cubicBezTo>
                        <a:pt x="104585" y="149447"/>
                        <a:pt x="106871" y="146495"/>
                        <a:pt x="108586" y="143161"/>
                      </a:cubicBezTo>
                      <a:cubicBezTo>
                        <a:pt x="110205" y="140018"/>
                        <a:pt x="111348" y="136589"/>
                        <a:pt x="112110" y="133255"/>
                      </a:cubicBezTo>
                      <a:cubicBezTo>
                        <a:pt x="112967" y="130016"/>
                        <a:pt x="113348" y="126587"/>
                        <a:pt x="113348" y="1231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图形 506">
                  <a:extLst>
                    <a:ext uri="{FF2B5EF4-FFF2-40B4-BE49-F238E27FC236}">
                      <a16:creationId xmlns:a16="http://schemas.microsoft.com/office/drawing/2014/main" id="{549421A2-5F95-EA5C-5A01-3E5FABE615DE}"/>
                    </a:ext>
                  </a:extLst>
                </p:cNvPr>
                <p:cNvSpPr/>
                <p:nvPr/>
              </p:nvSpPr>
              <p:spPr>
                <a:xfrm>
                  <a:off x="6373838" y="3095243"/>
                  <a:ext cx="145356" cy="146875"/>
                </a:xfrm>
                <a:custGeom>
                  <a:avLst/>
                  <a:gdLst>
                    <a:gd name="connsiteX0" fmla="*/ 17627 w 145356"/>
                    <a:gd name="connsiteY0" fmla="*/ 23908 h 146875"/>
                    <a:gd name="connsiteX1" fmla="*/ 66299 w 145356"/>
                    <a:gd name="connsiteY1" fmla="*/ 66389 h 146875"/>
                    <a:gd name="connsiteX2" fmla="*/ 66776 w 145356"/>
                    <a:gd name="connsiteY2" fmla="*/ 68104 h 146875"/>
                    <a:gd name="connsiteX3" fmla="*/ 72014 w 145356"/>
                    <a:gd name="connsiteY3" fmla="*/ 82772 h 146875"/>
                    <a:gd name="connsiteX4" fmla="*/ 79349 w 145356"/>
                    <a:gd name="connsiteY4" fmla="*/ 99536 h 146875"/>
                    <a:gd name="connsiteX5" fmla="*/ 80396 w 145356"/>
                    <a:gd name="connsiteY5" fmla="*/ 101632 h 146875"/>
                    <a:gd name="connsiteX6" fmla="*/ 73538 w 145356"/>
                    <a:gd name="connsiteY6" fmla="*/ 93345 h 146875"/>
                    <a:gd name="connsiteX7" fmla="*/ 41249 w 145356"/>
                    <a:gd name="connsiteY7" fmla="*/ 65532 h 146875"/>
                    <a:gd name="connsiteX8" fmla="*/ 69347 w 145356"/>
                    <a:gd name="connsiteY8" fmla="*/ 97631 h 146875"/>
                    <a:gd name="connsiteX9" fmla="*/ 92969 w 145356"/>
                    <a:gd name="connsiteY9" fmla="*/ 121825 h 146875"/>
                    <a:gd name="connsiteX10" fmla="*/ 101732 w 145356"/>
                    <a:gd name="connsiteY10" fmla="*/ 131540 h 146875"/>
                    <a:gd name="connsiteX11" fmla="*/ 130307 w 145356"/>
                    <a:gd name="connsiteY11" fmla="*/ 146018 h 146875"/>
                    <a:gd name="connsiteX12" fmla="*/ 130307 w 145356"/>
                    <a:gd name="connsiteY12" fmla="*/ 146590 h 146875"/>
                    <a:gd name="connsiteX13" fmla="*/ 130307 w 145356"/>
                    <a:gd name="connsiteY13" fmla="*/ 146018 h 146875"/>
                    <a:gd name="connsiteX14" fmla="*/ 139642 w 145356"/>
                    <a:gd name="connsiteY14" fmla="*/ 146875 h 146875"/>
                    <a:gd name="connsiteX15" fmla="*/ 145357 w 145356"/>
                    <a:gd name="connsiteY15" fmla="*/ 126206 h 146875"/>
                    <a:gd name="connsiteX16" fmla="*/ 140785 w 145356"/>
                    <a:gd name="connsiteY16" fmla="*/ 106489 h 146875"/>
                    <a:gd name="connsiteX17" fmla="*/ 112686 w 145356"/>
                    <a:gd name="connsiteY17" fmla="*/ 75438 h 146875"/>
                    <a:gd name="connsiteX18" fmla="*/ 95065 w 145356"/>
                    <a:gd name="connsiteY18" fmla="*/ 65151 h 146875"/>
                    <a:gd name="connsiteX19" fmla="*/ 82778 w 145356"/>
                    <a:gd name="connsiteY19" fmla="*/ 59912 h 146875"/>
                    <a:gd name="connsiteX20" fmla="*/ 78206 w 145356"/>
                    <a:gd name="connsiteY20" fmla="*/ 55436 h 146875"/>
                    <a:gd name="connsiteX21" fmla="*/ 52107 w 145356"/>
                    <a:gd name="connsiteY21" fmla="*/ 27146 h 146875"/>
                    <a:gd name="connsiteX22" fmla="*/ 57060 w 145356"/>
                    <a:gd name="connsiteY22" fmla="*/ 37814 h 146875"/>
                    <a:gd name="connsiteX23" fmla="*/ 69919 w 145356"/>
                    <a:gd name="connsiteY23" fmla="*/ 55531 h 146875"/>
                    <a:gd name="connsiteX24" fmla="*/ 62585 w 145356"/>
                    <a:gd name="connsiteY24" fmla="*/ 53626 h 146875"/>
                    <a:gd name="connsiteX25" fmla="*/ 63251 w 145356"/>
                    <a:gd name="connsiteY25" fmla="*/ 56102 h 146875"/>
                    <a:gd name="connsiteX26" fmla="*/ 19532 w 145356"/>
                    <a:gd name="connsiteY26" fmla="*/ 21526 h 146875"/>
                    <a:gd name="connsiteX27" fmla="*/ 5 w 145356"/>
                    <a:gd name="connsiteY27" fmla="*/ 0 h 146875"/>
                    <a:gd name="connsiteX28" fmla="*/ 17627 w 145356"/>
                    <a:gd name="connsiteY28" fmla="*/ 23908 h 14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56" h="146875">
                      <a:moveTo>
                        <a:pt x="17627" y="23908"/>
                      </a:moveTo>
                      <a:cubicBezTo>
                        <a:pt x="29342" y="36195"/>
                        <a:pt x="46964" y="50578"/>
                        <a:pt x="66299" y="66389"/>
                      </a:cubicBezTo>
                      <a:cubicBezTo>
                        <a:pt x="66490" y="66961"/>
                        <a:pt x="66585" y="67532"/>
                        <a:pt x="66776" y="68104"/>
                      </a:cubicBezTo>
                      <a:cubicBezTo>
                        <a:pt x="68109" y="72390"/>
                        <a:pt x="69919" y="77343"/>
                        <a:pt x="72014" y="82772"/>
                      </a:cubicBezTo>
                      <a:cubicBezTo>
                        <a:pt x="74015" y="88201"/>
                        <a:pt x="76491" y="93821"/>
                        <a:pt x="79349" y="99536"/>
                      </a:cubicBezTo>
                      <a:cubicBezTo>
                        <a:pt x="79634" y="100298"/>
                        <a:pt x="80111" y="100965"/>
                        <a:pt x="80396" y="101632"/>
                      </a:cubicBezTo>
                      <a:cubicBezTo>
                        <a:pt x="78206" y="98965"/>
                        <a:pt x="75920" y="96202"/>
                        <a:pt x="73538" y="93345"/>
                      </a:cubicBezTo>
                      <a:cubicBezTo>
                        <a:pt x="58108" y="75057"/>
                        <a:pt x="41153" y="65437"/>
                        <a:pt x="41249" y="65532"/>
                      </a:cubicBezTo>
                      <a:cubicBezTo>
                        <a:pt x="41344" y="65532"/>
                        <a:pt x="54203" y="79534"/>
                        <a:pt x="69347" y="97631"/>
                      </a:cubicBezTo>
                      <a:cubicBezTo>
                        <a:pt x="78301" y="108109"/>
                        <a:pt x="87159" y="116586"/>
                        <a:pt x="92969" y="121825"/>
                      </a:cubicBezTo>
                      <a:cubicBezTo>
                        <a:pt x="95636" y="125254"/>
                        <a:pt x="98399" y="128683"/>
                        <a:pt x="101732" y="131540"/>
                      </a:cubicBezTo>
                      <a:cubicBezTo>
                        <a:pt x="109448" y="138589"/>
                        <a:pt x="118687" y="144113"/>
                        <a:pt x="130307" y="146018"/>
                      </a:cubicBezTo>
                      <a:cubicBezTo>
                        <a:pt x="130307" y="146399"/>
                        <a:pt x="130307" y="146590"/>
                        <a:pt x="130307" y="146590"/>
                      </a:cubicBezTo>
                      <a:cubicBezTo>
                        <a:pt x="130307" y="146590"/>
                        <a:pt x="130307" y="146399"/>
                        <a:pt x="130307" y="146018"/>
                      </a:cubicBezTo>
                      <a:cubicBezTo>
                        <a:pt x="133260" y="146495"/>
                        <a:pt x="136308" y="146875"/>
                        <a:pt x="139642" y="146875"/>
                      </a:cubicBezTo>
                      <a:cubicBezTo>
                        <a:pt x="143357" y="140018"/>
                        <a:pt x="145262" y="132874"/>
                        <a:pt x="145357" y="126206"/>
                      </a:cubicBezTo>
                      <a:cubicBezTo>
                        <a:pt x="145262" y="119348"/>
                        <a:pt x="143547" y="112776"/>
                        <a:pt x="140785" y="106489"/>
                      </a:cubicBezTo>
                      <a:cubicBezTo>
                        <a:pt x="134975" y="94012"/>
                        <a:pt x="124402" y="83344"/>
                        <a:pt x="112686" y="75438"/>
                      </a:cubicBezTo>
                      <a:cubicBezTo>
                        <a:pt x="106971" y="71437"/>
                        <a:pt x="100875" y="67913"/>
                        <a:pt x="95065" y="65151"/>
                      </a:cubicBezTo>
                      <a:cubicBezTo>
                        <a:pt x="90683" y="63056"/>
                        <a:pt x="86588" y="61341"/>
                        <a:pt x="82778" y="59912"/>
                      </a:cubicBezTo>
                      <a:lnTo>
                        <a:pt x="78206" y="55436"/>
                      </a:lnTo>
                      <a:cubicBezTo>
                        <a:pt x="62870" y="41053"/>
                        <a:pt x="52107" y="27337"/>
                        <a:pt x="52107" y="27146"/>
                      </a:cubicBezTo>
                      <a:cubicBezTo>
                        <a:pt x="52202" y="27146"/>
                        <a:pt x="53536" y="31433"/>
                        <a:pt x="57060" y="37814"/>
                      </a:cubicBezTo>
                      <a:cubicBezTo>
                        <a:pt x="59918" y="42958"/>
                        <a:pt x="64299" y="49339"/>
                        <a:pt x="69919" y="55531"/>
                      </a:cubicBezTo>
                      <a:cubicBezTo>
                        <a:pt x="65442" y="54197"/>
                        <a:pt x="62585" y="53626"/>
                        <a:pt x="62585" y="53626"/>
                      </a:cubicBezTo>
                      <a:cubicBezTo>
                        <a:pt x="62585" y="53626"/>
                        <a:pt x="62870" y="54674"/>
                        <a:pt x="63251" y="56102"/>
                      </a:cubicBezTo>
                      <a:cubicBezTo>
                        <a:pt x="46202" y="42767"/>
                        <a:pt x="30581" y="31242"/>
                        <a:pt x="19532" y="21526"/>
                      </a:cubicBezTo>
                      <a:cubicBezTo>
                        <a:pt x="5816" y="10001"/>
                        <a:pt x="-185" y="95"/>
                        <a:pt x="5" y="0"/>
                      </a:cubicBezTo>
                      <a:cubicBezTo>
                        <a:pt x="-185" y="0"/>
                        <a:pt x="4673" y="10954"/>
                        <a:pt x="17627" y="239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图形 506">
                  <a:extLst>
                    <a:ext uri="{FF2B5EF4-FFF2-40B4-BE49-F238E27FC236}">
                      <a16:creationId xmlns:a16="http://schemas.microsoft.com/office/drawing/2014/main" id="{5A91456D-7184-8662-C99D-CB6771CA5B96}"/>
                    </a:ext>
                  </a:extLst>
                </p:cNvPr>
                <p:cNvSpPr/>
                <p:nvPr/>
              </p:nvSpPr>
              <p:spPr>
                <a:xfrm>
                  <a:off x="6440321" y="3000850"/>
                  <a:ext cx="37630" cy="98012"/>
                </a:xfrm>
                <a:custGeom>
                  <a:avLst/>
                  <a:gdLst>
                    <a:gd name="connsiteX0" fmla="*/ 23534 w 37630"/>
                    <a:gd name="connsiteY0" fmla="*/ 46006 h 98012"/>
                    <a:gd name="connsiteX1" fmla="*/ 32582 w 37630"/>
                    <a:gd name="connsiteY1" fmla="*/ 82868 h 98012"/>
                    <a:gd name="connsiteX2" fmla="*/ 37631 w 37630"/>
                    <a:gd name="connsiteY2" fmla="*/ 98012 h 98012"/>
                    <a:gd name="connsiteX3" fmla="*/ 35345 w 37630"/>
                    <a:gd name="connsiteY3" fmla="*/ 82106 h 98012"/>
                    <a:gd name="connsiteX4" fmla="*/ 28868 w 37630"/>
                    <a:gd name="connsiteY4" fmla="*/ 43625 h 98012"/>
                    <a:gd name="connsiteX5" fmla="*/ 10675 w 37630"/>
                    <a:gd name="connsiteY5" fmla="*/ 10668 h 98012"/>
                    <a:gd name="connsiteX6" fmla="*/ 7 w 37630"/>
                    <a:gd name="connsiteY6" fmla="*/ 0 h 98012"/>
                    <a:gd name="connsiteX7" fmla="*/ 23534 w 37630"/>
                    <a:gd name="connsiteY7" fmla="*/ 46006 h 98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630" h="98012">
                      <a:moveTo>
                        <a:pt x="23534" y="46006"/>
                      </a:moveTo>
                      <a:cubicBezTo>
                        <a:pt x="27915" y="59817"/>
                        <a:pt x="30106" y="73343"/>
                        <a:pt x="32582" y="82868"/>
                      </a:cubicBezTo>
                      <a:cubicBezTo>
                        <a:pt x="34868" y="92583"/>
                        <a:pt x="37631" y="98012"/>
                        <a:pt x="37631" y="98012"/>
                      </a:cubicBezTo>
                      <a:cubicBezTo>
                        <a:pt x="37631" y="98012"/>
                        <a:pt x="36297" y="92012"/>
                        <a:pt x="35345" y="82106"/>
                      </a:cubicBezTo>
                      <a:cubicBezTo>
                        <a:pt x="34297" y="72295"/>
                        <a:pt x="33344" y="58102"/>
                        <a:pt x="28868" y="43625"/>
                      </a:cubicBezTo>
                      <a:cubicBezTo>
                        <a:pt x="24296" y="29051"/>
                        <a:pt x="16866" y="17621"/>
                        <a:pt x="10675" y="10668"/>
                      </a:cubicBezTo>
                      <a:cubicBezTo>
                        <a:pt x="4579" y="3429"/>
                        <a:pt x="-88" y="95"/>
                        <a:pt x="7" y="0"/>
                      </a:cubicBezTo>
                      <a:cubicBezTo>
                        <a:pt x="-374" y="95"/>
                        <a:pt x="15056" y="18097"/>
                        <a:pt x="23534" y="4600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图形 506">
                  <a:extLst>
                    <a:ext uri="{FF2B5EF4-FFF2-40B4-BE49-F238E27FC236}">
                      <a16:creationId xmlns:a16="http://schemas.microsoft.com/office/drawing/2014/main" id="{763392E2-7CD6-81BB-8B8E-F29B1CB5B1E2}"/>
                    </a:ext>
                  </a:extLst>
                </p:cNvPr>
                <p:cNvSpPr/>
                <p:nvPr/>
              </p:nvSpPr>
              <p:spPr>
                <a:xfrm>
                  <a:off x="6188772" y="3859624"/>
                  <a:ext cx="108108" cy="19988"/>
                </a:xfrm>
                <a:custGeom>
                  <a:avLst/>
                  <a:gdLst>
                    <a:gd name="connsiteX0" fmla="*/ 0 w 108108"/>
                    <a:gd name="connsiteY0" fmla="*/ 0 h 19988"/>
                    <a:gd name="connsiteX1" fmla="*/ 13906 w 108108"/>
                    <a:gd name="connsiteY1" fmla="*/ 8001 h 19988"/>
                    <a:gd name="connsiteX2" fmla="*/ 51530 w 108108"/>
                    <a:gd name="connsiteY2" fmla="*/ 18860 h 19988"/>
                    <a:gd name="connsiteX3" fmla="*/ 91535 w 108108"/>
                    <a:gd name="connsiteY3" fmla="*/ 18288 h 19988"/>
                    <a:gd name="connsiteX4" fmla="*/ 108109 w 108108"/>
                    <a:gd name="connsiteY4" fmla="*/ 14383 h 19988"/>
                    <a:gd name="connsiteX5" fmla="*/ 52769 w 108108"/>
                    <a:gd name="connsiteY5" fmla="*/ 13049 h 19988"/>
                    <a:gd name="connsiteX6" fmla="*/ 0 w 108108"/>
                    <a:gd name="connsiteY6" fmla="*/ 0 h 19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108" h="19988">
                      <a:moveTo>
                        <a:pt x="0" y="0"/>
                      </a:moveTo>
                      <a:cubicBezTo>
                        <a:pt x="0" y="0"/>
                        <a:pt x="4858" y="3810"/>
                        <a:pt x="13906" y="8001"/>
                      </a:cubicBezTo>
                      <a:cubicBezTo>
                        <a:pt x="22860" y="12383"/>
                        <a:pt x="36100" y="16954"/>
                        <a:pt x="51530" y="18860"/>
                      </a:cubicBezTo>
                      <a:cubicBezTo>
                        <a:pt x="66866" y="20860"/>
                        <a:pt x="81248" y="19907"/>
                        <a:pt x="91535" y="18288"/>
                      </a:cubicBezTo>
                      <a:cubicBezTo>
                        <a:pt x="101822" y="16669"/>
                        <a:pt x="108109" y="14383"/>
                        <a:pt x="108109" y="14383"/>
                      </a:cubicBezTo>
                      <a:cubicBezTo>
                        <a:pt x="108109" y="14383"/>
                        <a:pt x="82677" y="17145"/>
                        <a:pt x="52769" y="13049"/>
                      </a:cubicBezTo>
                      <a:cubicBezTo>
                        <a:pt x="22670" y="9525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图形 506">
                  <a:extLst>
                    <a:ext uri="{FF2B5EF4-FFF2-40B4-BE49-F238E27FC236}">
                      <a16:creationId xmlns:a16="http://schemas.microsoft.com/office/drawing/2014/main" id="{6E28C17D-5E0B-BB0F-6B83-BBED6CDBB2AD}"/>
                    </a:ext>
                  </a:extLst>
                </p:cNvPr>
                <p:cNvSpPr/>
                <p:nvPr/>
              </p:nvSpPr>
              <p:spPr>
                <a:xfrm>
                  <a:off x="6259067" y="3723224"/>
                  <a:ext cx="205359" cy="78846"/>
                </a:xfrm>
                <a:custGeom>
                  <a:avLst/>
                  <a:gdLst>
                    <a:gd name="connsiteX0" fmla="*/ 100298 w 205359"/>
                    <a:gd name="connsiteY0" fmla="*/ 60962 h 78846"/>
                    <a:gd name="connsiteX1" fmla="*/ 102965 w 205359"/>
                    <a:gd name="connsiteY1" fmla="*/ 59438 h 78846"/>
                    <a:gd name="connsiteX2" fmla="*/ 113062 w 205359"/>
                    <a:gd name="connsiteY2" fmla="*/ 53151 h 78846"/>
                    <a:gd name="connsiteX3" fmla="*/ 115348 w 205359"/>
                    <a:gd name="connsiteY3" fmla="*/ 51723 h 78846"/>
                    <a:gd name="connsiteX4" fmla="*/ 205359 w 205359"/>
                    <a:gd name="connsiteY4" fmla="*/ 6288 h 78846"/>
                    <a:gd name="connsiteX5" fmla="*/ 132397 w 205359"/>
                    <a:gd name="connsiteY5" fmla="*/ 39531 h 78846"/>
                    <a:gd name="connsiteX6" fmla="*/ 141732 w 205359"/>
                    <a:gd name="connsiteY6" fmla="*/ 32196 h 78846"/>
                    <a:gd name="connsiteX7" fmla="*/ 145828 w 205359"/>
                    <a:gd name="connsiteY7" fmla="*/ 28386 h 78846"/>
                    <a:gd name="connsiteX8" fmla="*/ 141256 w 205359"/>
                    <a:gd name="connsiteY8" fmla="*/ 27720 h 78846"/>
                    <a:gd name="connsiteX9" fmla="*/ 188595 w 205359"/>
                    <a:gd name="connsiteY9" fmla="*/ 2 h 78846"/>
                    <a:gd name="connsiteX10" fmla="*/ 133921 w 205359"/>
                    <a:gd name="connsiteY10" fmla="*/ 24767 h 78846"/>
                    <a:gd name="connsiteX11" fmla="*/ 130016 w 205359"/>
                    <a:gd name="connsiteY11" fmla="*/ 26386 h 78846"/>
                    <a:gd name="connsiteX12" fmla="*/ 127159 w 205359"/>
                    <a:gd name="connsiteY12" fmla="*/ 26005 h 78846"/>
                    <a:gd name="connsiteX13" fmla="*/ 85344 w 205359"/>
                    <a:gd name="connsiteY13" fmla="*/ 24100 h 78846"/>
                    <a:gd name="connsiteX14" fmla="*/ 73628 w 205359"/>
                    <a:gd name="connsiteY14" fmla="*/ 24767 h 78846"/>
                    <a:gd name="connsiteX15" fmla="*/ 61246 w 205359"/>
                    <a:gd name="connsiteY15" fmla="*/ 26386 h 78846"/>
                    <a:gd name="connsiteX16" fmla="*/ 49244 w 205359"/>
                    <a:gd name="connsiteY16" fmla="*/ 28196 h 78846"/>
                    <a:gd name="connsiteX17" fmla="*/ 37814 w 205359"/>
                    <a:gd name="connsiteY17" fmla="*/ 30672 h 78846"/>
                    <a:gd name="connsiteX18" fmla="*/ 0 w 205359"/>
                    <a:gd name="connsiteY18" fmla="*/ 54294 h 78846"/>
                    <a:gd name="connsiteX19" fmla="*/ 1429 w 205359"/>
                    <a:gd name="connsiteY19" fmla="*/ 57056 h 78846"/>
                    <a:gd name="connsiteX20" fmla="*/ 571 w 205359"/>
                    <a:gd name="connsiteY20" fmla="*/ 56580 h 78846"/>
                    <a:gd name="connsiteX21" fmla="*/ 1619 w 205359"/>
                    <a:gd name="connsiteY21" fmla="*/ 57247 h 78846"/>
                    <a:gd name="connsiteX22" fmla="*/ 35623 w 205359"/>
                    <a:gd name="connsiteY22" fmla="*/ 78488 h 78846"/>
                    <a:gd name="connsiteX23" fmla="*/ 70866 w 205359"/>
                    <a:gd name="connsiteY23" fmla="*/ 74106 h 78846"/>
                    <a:gd name="connsiteX24" fmla="*/ 108204 w 205359"/>
                    <a:gd name="connsiteY24" fmla="*/ 67439 h 78846"/>
                    <a:gd name="connsiteX25" fmla="*/ 163259 w 205359"/>
                    <a:gd name="connsiteY25" fmla="*/ 42960 h 78846"/>
                    <a:gd name="connsiteX26" fmla="*/ 107347 w 205359"/>
                    <a:gd name="connsiteY26" fmla="*/ 61629 h 78846"/>
                    <a:gd name="connsiteX27" fmla="*/ 90106 w 205359"/>
                    <a:gd name="connsiteY27" fmla="*/ 66200 h 78846"/>
                    <a:gd name="connsiteX28" fmla="*/ 96583 w 205359"/>
                    <a:gd name="connsiteY28" fmla="*/ 62772 h 78846"/>
                    <a:gd name="connsiteX29" fmla="*/ 100298 w 205359"/>
                    <a:gd name="connsiteY29" fmla="*/ 60962 h 7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05359" h="78846">
                      <a:moveTo>
                        <a:pt x="100298" y="60962"/>
                      </a:moveTo>
                      <a:lnTo>
                        <a:pt x="102965" y="59438"/>
                      </a:lnTo>
                      <a:cubicBezTo>
                        <a:pt x="106394" y="57342"/>
                        <a:pt x="109823" y="55247"/>
                        <a:pt x="113062" y="53151"/>
                      </a:cubicBezTo>
                      <a:cubicBezTo>
                        <a:pt x="113824" y="52675"/>
                        <a:pt x="114586" y="52104"/>
                        <a:pt x="115348" y="51723"/>
                      </a:cubicBezTo>
                      <a:cubicBezTo>
                        <a:pt x="168211" y="32863"/>
                        <a:pt x="205549" y="6288"/>
                        <a:pt x="205359" y="6288"/>
                      </a:cubicBezTo>
                      <a:cubicBezTo>
                        <a:pt x="205359" y="6288"/>
                        <a:pt x="175260" y="23243"/>
                        <a:pt x="132397" y="39531"/>
                      </a:cubicBezTo>
                      <a:cubicBezTo>
                        <a:pt x="136303" y="36578"/>
                        <a:pt x="139541" y="34006"/>
                        <a:pt x="141732" y="32196"/>
                      </a:cubicBezTo>
                      <a:cubicBezTo>
                        <a:pt x="144399" y="29815"/>
                        <a:pt x="145828" y="28386"/>
                        <a:pt x="145828" y="28386"/>
                      </a:cubicBezTo>
                      <a:cubicBezTo>
                        <a:pt x="145828" y="28386"/>
                        <a:pt x="144113" y="28100"/>
                        <a:pt x="141256" y="27720"/>
                      </a:cubicBezTo>
                      <a:cubicBezTo>
                        <a:pt x="169069" y="15242"/>
                        <a:pt x="188595" y="-189"/>
                        <a:pt x="188595" y="2"/>
                      </a:cubicBezTo>
                      <a:cubicBezTo>
                        <a:pt x="188595" y="-94"/>
                        <a:pt x="164306" y="12194"/>
                        <a:pt x="133921" y="24767"/>
                      </a:cubicBezTo>
                      <a:cubicBezTo>
                        <a:pt x="132588" y="25338"/>
                        <a:pt x="131350" y="25910"/>
                        <a:pt x="130016" y="26386"/>
                      </a:cubicBezTo>
                      <a:cubicBezTo>
                        <a:pt x="129064" y="26291"/>
                        <a:pt x="128206" y="26195"/>
                        <a:pt x="127159" y="26005"/>
                      </a:cubicBezTo>
                      <a:cubicBezTo>
                        <a:pt x="115919" y="24862"/>
                        <a:pt x="100870" y="23624"/>
                        <a:pt x="85344" y="24100"/>
                      </a:cubicBezTo>
                      <a:cubicBezTo>
                        <a:pt x="81439" y="24195"/>
                        <a:pt x="77629" y="24481"/>
                        <a:pt x="73628" y="24767"/>
                      </a:cubicBezTo>
                      <a:cubicBezTo>
                        <a:pt x="69342" y="25243"/>
                        <a:pt x="65246" y="25814"/>
                        <a:pt x="61246" y="26386"/>
                      </a:cubicBezTo>
                      <a:cubicBezTo>
                        <a:pt x="57150" y="26958"/>
                        <a:pt x="53054" y="27434"/>
                        <a:pt x="49244" y="28196"/>
                      </a:cubicBezTo>
                      <a:cubicBezTo>
                        <a:pt x="45339" y="28958"/>
                        <a:pt x="41529" y="29625"/>
                        <a:pt x="37814" y="30672"/>
                      </a:cubicBezTo>
                      <a:cubicBezTo>
                        <a:pt x="23146" y="34577"/>
                        <a:pt x="10477" y="40959"/>
                        <a:pt x="0" y="54294"/>
                      </a:cubicBezTo>
                      <a:cubicBezTo>
                        <a:pt x="476" y="55247"/>
                        <a:pt x="952" y="56104"/>
                        <a:pt x="1429" y="57056"/>
                      </a:cubicBezTo>
                      <a:cubicBezTo>
                        <a:pt x="857" y="56771"/>
                        <a:pt x="571" y="56580"/>
                        <a:pt x="571" y="56580"/>
                      </a:cubicBezTo>
                      <a:cubicBezTo>
                        <a:pt x="571" y="56580"/>
                        <a:pt x="952" y="56866"/>
                        <a:pt x="1619" y="57247"/>
                      </a:cubicBezTo>
                      <a:cubicBezTo>
                        <a:pt x="8763" y="70010"/>
                        <a:pt x="20669" y="76868"/>
                        <a:pt x="35623" y="78488"/>
                      </a:cubicBezTo>
                      <a:cubicBezTo>
                        <a:pt x="46196" y="79631"/>
                        <a:pt x="58483" y="78012"/>
                        <a:pt x="70866" y="74106"/>
                      </a:cubicBezTo>
                      <a:cubicBezTo>
                        <a:pt x="80867" y="73344"/>
                        <a:pt x="93917" y="71439"/>
                        <a:pt x="108204" y="67439"/>
                      </a:cubicBezTo>
                      <a:cubicBezTo>
                        <a:pt x="139922" y="58009"/>
                        <a:pt x="163259" y="42769"/>
                        <a:pt x="163259" y="42960"/>
                      </a:cubicBezTo>
                      <a:cubicBezTo>
                        <a:pt x="163163" y="42674"/>
                        <a:pt x="138113" y="52485"/>
                        <a:pt x="107347" y="61629"/>
                      </a:cubicBezTo>
                      <a:cubicBezTo>
                        <a:pt x="101346" y="63438"/>
                        <a:pt x="95631" y="64867"/>
                        <a:pt x="90106" y="66200"/>
                      </a:cubicBezTo>
                      <a:cubicBezTo>
                        <a:pt x="92297" y="65058"/>
                        <a:pt x="94488" y="63914"/>
                        <a:pt x="96583" y="62772"/>
                      </a:cubicBezTo>
                      <a:lnTo>
                        <a:pt x="100298" y="6096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图形 506">
                  <a:extLst>
                    <a:ext uri="{FF2B5EF4-FFF2-40B4-BE49-F238E27FC236}">
                      <a16:creationId xmlns:a16="http://schemas.microsoft.com/office/drawing/2014/main" id="{E4A9B0CD-1BC1-E0B4-60C0-73CDF3EC9832}"/>
                    </a:ext>
                  </a:extLst>
                </p:cNvPr>
                <p:cNvSpPr/>
                <p:nvPr/>
              </p:nvSpPr>
              <p:spPr>
                <a:xfrm>
                  <a:off x="6362985" y="3590066"/>
                  <a:ext cx="199262" cy="122447"/>
                </a:xfrm>
                <a:custGeom>
                  <a:avLst/>
                  <a:gdLst>
                    <a:gd name="connsiteX0" fmla="*/ 132207 w 199262"/>
                    <a:gd name="connsiteY0" fmla="*/ 57341 h 122447"/>
                    <a:gd name="connsiteX1" fmla="*/ 134207 w 199262"/>
                    <a:gd name="connsiteY1" fmla="*/ 54674 h 122447"/>
                    <a:gd name="connsiteX2" fmla="*/ 115157 w 199262"/>
                    <a:gd name="connsiteY2" fmla="*/ 56198 h 122447"/>
                    <a:gd name="connsiteX3" fmla="*/ 107633 w 199262"/>
                    <a:gd name="connsiteY3" fmla="*/ 57055 h 122447"/>
                    <a:gd name="connsiteX4" fmla="*/ 109538 w 199262"/>
                    <a:gd name="connsiteY4" fmla="*/ 55912 h 122447"/>
                    <a:gd name="connsiteX5" fmla="*/ 138398 w 199262"/>
                    <a:gd name="connsiteY5" fmla="*/ 35910 h 122447"/>
                    <a:gd name="connsiteX6" fmla="*/ 149543 w 199262"/>
                    <a:gd name="connsiteY6" fmla="*/ 26194 h 122447"/>
                    <a:gd name="connsiteX7" fmla="*/ 137065 w 199262"/>
                    <a:gd name="connsiteY7" fmla="*/ 33529 h 122447"/>
                    <a:gd name="connsiteX8" fmla="*/ 107156 w 199262"/>
                    <a:gd name="connsiteY8" fmla="*/ 50864 h 122447"/>
                    <a:gd name="connsiteX9" fmla="*/ 95345 w 199262"/>
                    <a:gd name="connsiteY9" fmla="*/ 58675 h 122447"/>
                    <a:gd name="connsiteX10" fmla="*/ 72866 w 199262"/>
                    <a:gd name="connsiteY10" fmla="*/ 62580 h 122447"/>
                    <a:gd name="connsiteX11" fmla="*/ 28575 w 199262"/>
                    <a:gd name="connsiteY11" fmla="*/ 77534 h 122447"/>
                    <a:gd name="connsiteX12" fmla="*/ 19241 w 199262"/>
                    <a:gd name="connsiteY12" fmla="*/ 83535 h 122447"/>
                    <a:gd name="connsiteX13" fmla="*/ 11144 w 199262"/>
                    <a:gd name="connsiteY13" fmla="*/ 90869 h 122447"/>
                    <a:gd name="connsiteX14" fmla="*/ 0 w 199262"/>
                    <a:gd name="connsiteY14" fmla="*/ 110681 h 122447"/>
                    <a:gd name="connsiteX15" fmla="*/ 4953 w 199262"/>
                    <a:gd name="connsiteY15" fmla="*/ 114682 h 122447"/>
                    <a:gd name="connsiteX16" fmla="*/ 476 w 199262"/>
                    <a:gd name="connsiteY16" fmla="*/ 116301 h 122447"/>
                    <a:gd name="connsiteX17" fmla="*/ 5429 w 199262"/>
                    <a:gd name="connsiteY17" fmla="*/ 114967 h 122447"/>
                    <a:gd name="connsiteX18" fmla="*/ 40958 w 199262"/>
                    <a:gd name="connsiteY18" fmla="*/ 121540 h 122447"/>
                    <a:gd name="connsiteX19" fmla="*/ 52388 w 199262"/>
                    <a:gd name="connsiteY19" fmla="*/ 118777 h 122447"/>
                    <a:gd name="connsiteX20" fmla="*/ 63818 w 199262"/>
                    <a:gd name="connsiteY20" fmla="*/ 114396 h 122447"/>
                    <a:gd name="connsiteX21" fmla="*/ 75438 w 199262"/>
                    <a:gd name="connsiteY21" fmla="*/ 108109 h 122447"/>
                    <a:gd name="connsiteX22" fmla="*/ 107347 w 199262"/>
                    <a:gd name="connsiteY22" fmla="*/ 93822 h 122447"/>
                    <a:gd name="connsiteX23" fmla="*/ 157258 w 199262"/>
                    <a:gd name="connsiteY23" fmla="*/ 59818 h 122447"/>
                    <a:gd name="connsiteX24" fmla="*/ 105442 w 199262"/>
                    <a:gd name="connsiteY24" fmla="*/ 88488 h 122447"/>
                    <a:gd name="connsiteX25" fmla="*/ 97727 w 199262"/>
                    <a:gd name="connsiteY25" fmla="*/ 92393 h 122447"/>
                    <a:gd name="connsiteX26" fmla="*/ 119920 w 199262"/>
                    <a:gd name="connsiteY26" fmla="*/ 71343 h 122447"/>
                    <a:gd name="connsiteX27" fmla="*/ 176213 w 199262"/>
                    <a:gd name="connsiteY27" fmla="*/ 27147 h 122447"/>
                    <a:gd name="connsiteX28" fmla="*/ 199263 w 199262"/>
                    <a:gd name="connsiteY28" fmla="*/ 1 h 122447"/>
                    <a:gd name="connsiteX29" fmla="*/ 174498 w 199262"/>
                    <a:gd name="connsiteY29" fmla="*/ 24956 h 122447"/>
                    <a:gd name="connsiteX30" fmla="*/ 132207 w 199262"/>
                    <a:gd name="connsiteY30" fmla="*/ 57341 h 122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99262" h="122447">
                      <a:moveTo>
                        <a:pt x="132207" y="57341"/>
                      </a:moveTo>
                      <a:cubicBezTo>
                        <a:pt x="133541" y="55722"/>
                        <a:pt x="134207" y="54674"/>
                        <a:pt x="134207" y="54674"/>
                      </a:cubicBezTo>
                      <a:cubicBezTo>
                        <a:pt x="134207" y="54674"/>
                        <a:pt x="126873" y="55246"/>
                        <a:pt x="115157" y="56198"/>
                      </a:cubicBezTo>
                      <a:cubicBezTo>
                        <a:pt x="112776" y="56389"/>
                        <a:pt x="110204" y="56770"/>
                        <a:pt x="107633" y="57055"/>
                      </a:cubicBezTo>
                      <a:lnTo>
                        <a:pt x="109538" y="55912"/>
                      </a:lnTo>
                      <a:cubicBezTo>
                        <a:pt x="121063" y="48769"/>
                        <a:pt x="131254" y="41625"/>
                        <a:pt x="138398" y="35910"/>
                      </a:cubicBezTo>
                      <a:cubicBezTo>
                        <a:pt x="145542" y="30195"/>
                        <a:pt x="149543" y="26099"/>
                        <a:pt x="149543" y="26194"/>
                      </a:cubicBezTo>
                      <a:lnTo>
                        <a:pt x="137065" y="33529"/>
                      </a:lnTo>
                      <a:cubicBezTo>
                        <a:pt x="129445" y="37910"/>
                        <a:pt x="118777" y="43816"/>
                        <a:pt x="107156" y="50864"/>
                      </a:cubicBezTo>
                      <a:cubicBezTo>
                        <a:pt x="102965" y="53436"/>
                        <a:pt x="99060" y="56103"/>
                        <a:pt x="95345" y="58675"/>
                      </a:cubicBezTo>
                      <a:cubicBezTo>
                        <a:pt x="88202" y="59722"/>
                        <a:pt x="80581" y="61056"/>
                        <a:pt x="72866" y="62580"/>
                      </a:cubicBezTo>
                      <a:cubicBezTo>
                        <a:pt x="57245" y="65723"/>
                        <a:pt x="41243" y="70009"/>
                        <a:pt x="28575" y="77534"/>
                      </a:cubicBezTo>
                      <a:cubicBezTo>
                        <a:pt x="25432" y="79534"/>
                        <a:pt x="22193" y="81344"/>
                        <a:pt x="19241" y="83535"/>
                      </a:cubicBezTo>
                      <a:cubicBezTo>
                        <a:pt x="16288" y="85821"/>
                        <a:pt x="13621" y="88202"/>
                        <a:pt x="11144" y="90869"/>
                      </a:cubicBezTo>
                      <a:cubicBezTo>
                        <a:pt x="6287" y="96298"/>
                        <a:pt x="2477" y="102775"/>
                        <a:pt x="0" y="110681"/>
                      </a:cubicBezTo>
                      <a:cubicBezTo>
                        <a:pt x="1619" y="112110"/>
                        <a:pt x="3239" y="113348"/>
                        <a:pt x="4953" y="114682"/>
                      </a:cubicBezTo>
                      <a:lnTo>
                        <a:pt x="476" y="116301"/>
                      </a:lnTo>
                      <a:cubicBezTo>
                        <a:pt x="476" y="116301"/>
                        <a:pt x="2191" y="115920"/>
                        <a:pt x="5429" y="114967"/>
                      </a:cubicBezTo>
                      <a:cubicBezTo>
                        <a:pt x="15907" y="122111"/>
                        <a:pt x="28004" y="123730"/>
                        <a:pt x="40958" y="121540"/>
                      </a:cubicBezTo>
                      <a:cubicBezTo>
                        <a:pt x="44672" y="120968"/>
                        <a:pt x="48577" y="119920"/>
                        <a:pt x="52388" y="118777"/>
                      </a:cubicBezTo>
                      <a:cubicBezTo>
                        <a:pt x="56293" y="117634"/>
                        <a:pt x="60198" y="116206"/>
                        <a:pt x="63818" y="114396"/>
                      </a:cubicBezTo>
                      <a:cubicBezTo>
                        <a:pt x="67723" y="112491"/>
                        <a:pt x="71533" y="110395"/>
                        <a:pt x="75438" y="108109"/>
                      </a:cubicBezTo>
                      <a:cubicBezTo>
                        <a:pt x="84487" y="104490"/>
                        <a:pt x="95631" y="99823"/>
                        <a:pt x="107347" y="93822"/>
                      </a:cubicBezTo>
                      <a:cubicBezTo>
                        <a:pt x="136874" y="78868"/>
                        <a:pt x="157353" y="59722"/>
                        <a:pt x="157258" y="59818"/>
                      </a:cubicBezTo>
                      <a:cubicBezTo>
                        <a:pt x="157258" y="59818"/>
                        <a:pt x="134398" y="73819"/>
                        <a:pt x="105442" y="88488"/>
                      </a:cubicBezTo>
                      <a:cubicBezTo>
                        <a:pt x="102870" y="89821"/>
                        <a:pt x="100203" y="91155"/>
                        <a:pt x="97727" y="92393"/>
                      </a:cubicBezTo>
                      <a:cubicBezTo>
                        <a:pt x="106490" y="85154"/>
                        <a:pt x="113919" y="77629"/>
                        <a:pt x="119920" y="71343"/>
                      </a:cubicBezTo>
                      <a:cubicBezTo>
                        <a:pt x="143732" y="57341"/>
                        <a:pt x="163163" y="40768"/>
                        <a:pt x="176213" y="27147"/>
                      </a:cubicBezTo>
                      <a:cubicBezTo>
                        <a:pt x="191357" y="11240"/>
                        <a:pt x="199168" y="-95"/>
                        <a:pt x="199263" y="1"/>
                      </a:cubicBezTo>
                      <a:cubicBezTo>
                        <a:pt x="199263" y="-95"/>
                        <a:pt x="190405" y="10383"/>
                        <a:pt x="174498" y="24956"/>
                      </a:cubicBezTo>
                      <a:cubicBezTo>
                        <a:pt x="163640" y="35053"/>
                        <a:pt x="149162" y="46483"/>
                        <a:pt x="132207" y="5734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" name="图形 506">
                  <a:extLst>
                    <a:ext uri="{FF2B5EF4-FFF2-40B4-BE49-F238E27FC236}">
                      <a16:creationId xmlns:a16="http://schemas.microsoft.com/office/drawing/2014/main" id="{2EA7E161-71D8-2089-D04F-ADE96D98D863}"/>
                    </a:ext>
                  </a:extLst>
                </p:cNvPr>
                <p:cNvSpPr/>
                <p:nvPr/>
              </p:nvSpPr>
              <p:spPr>
                <a:xfrm>
                  <a:off x="6553386" y="3095719"/>
                  <a:ext cx="16332" cy="75342"/>
                </a:xfrm>
                <a:custGeom>
                  <a:avLst/>
                  <a:gdLst>
                    <a:gd name="connsiteX0" fmla="*/ 14958 w 16332"/>
                    <a:gd name="connsiteY0" fmla="*/ 38576 h 75342"/>
                    <a:gd name="connsiteX1" fmla="*/ 14862 w 16332"/>
                    <a:gd name="connsiteY1" fmla="*/ 0 h 75342"/>
                    <a:gd name="connsiteX2" fmla="*/ 9433 w 16332"/>
                    <a:gd name="connsiteY2" fmla="*/ 38195 h 75342"/>
                    <a:gd name="connsiteX3" fmla="*/ 3813 w 16332"/>
                    <a:gd name="connsiteY3" fmla="*/ 64580 h 75342"/>
                    <a:gd name="connsiteX4" fmla="*/ 3 w 16332"/>
                    <a:gd name="connsiteY4" fmla="*/ 75343 h 75342"/>
                    <a:gd name="connsiteX5" fmla="*/ 6290 w 16332"/>
                    <a:gd name="connsiteY5" fmla="*/ 65437 h 75342"/>
                    <a:gd name="connsiteX6" fmla="*/ 14958 w 16332"/>
                    <a:gd name="connsiteY6" fmla="*/ 38576 h 7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332" h="75342">
                      <a:moveTo>
                        <a:pt x="14958" y="38576"/>
                      </a:moveTo>
                      <a:cubicBezTo>
                        <a:pt x="18196" y="16764"/>
                        <a:pt x="14672" y="0"/>
                        <a:pt x="14862" y="0"/>
                      </a:cubicBezTo>
                      <a:lnTo>
                        <a:pt x="9433" y="38195"/>
                      </a:lnTo>
                      <a:cubicBezTo>
                        <a:pt x="7909" y="48578"/>
                        <a:pt x="5909" y="57817"/>
                        <a:pt x="3813" y="64580"/>
                      </a:cubicBezTo>
                      <a:cubicBezTo>
                        <a:pt x="1813" y="71152"/>
                        <a:pt x="-92" y="75343"/>
                        <a:pt x="3" y="75343"/>
                      </a:cubicBezTo>
                      <a:cubicBezTo>
                        <a:pt x="-92" y="75343"/>
                        <a:pt x="2956" y="72009"/>
                        <a:pt x="6290" y="65437"/>
                      </a:cubicBezTo>
                      <a:cubicBezTo>
                        <a:pt x="9814" y="58960"/>
                        <a:pt x="13338" y="49244"/>
                        <a:pt x="14958" y="385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" name="图形 506">
                  <a:extLst>
                    <a:ext uri="{FF2B5EF4-FFF2-40B4-BE49-F238E27FC236}">
                      <a16:creationId xmlns:a16="http://schemas.microsoft.com/office/drawing/2014/main" id="{10AF8946-8DAB-54AF-B76F-12406B5D3252}"/>
                    </a:ext>
                  </a:extLst>
                </p:cNvPr>
                <p:cNvSpPr/>
                <p:nvPr/>
              </p:nvSpPr>
              <p:spPr>
                <a:xfrm>
                  <a:off x="5548312" y="2947796"/>
                  <a:ext cx="987256" cy="888873"/>
                </a:xfrm>
                <a:custGeom>
                  <a:avLst/>
                  <a:gdLst>
                    <a:gd name="connsiteX0" fmla="*/ 974693 w 987256"/>
                    <a:gd name="connsiteY0" fmla="*/ 196596 h 888873"/>
                    <a:gd name="connsiteX1" fmla="*/ 983647 w 987256"/>
                    <a:gd name="connsiteY1" fmla="*/ 179832 h 888873"/>
                    <a:gd name="connsiteX2" fmla="*/ 985647 w 987256"/>
                    <a:gd name="connsiteY2" fmla="*/ 157925 h 888873"/>
                    <a:gd name="connsiteX3" fmla="*/ 969455 w 987256"/>
                    <a:gd name="connsiteY3" fmla="*/ 116205 h 888873"/>
                    <a:gd name="connsiteX4" fmla="*/ 966407 w 987256"/>
                    <a:gd name="connsiteY4" fmla="*/ 112109 h 888873"/>
                    <a:gd name="connsiteX5" fmla="*/ 957834 w 987256"/>
                    <a:gd name="connsiteY5" fmla="*/ 91631 h 888873"/>
                    <a:gd name="connsiteX6" fmla="*/ 944309 w 987256"/>
                    <a:gd name="connsiteY6" fmla="*/ 53150 h 888873"/>
                    <a:gd name="connsiteX7" fmla="*/ 941832 w 987256"/>
                    <a:gd name="connsiteY7" fmla="*/ 35814 h 888873"/>
                    <a:gd name="connsiteX8" fmla="*/ 941546 w 987256"/>
                    <a:gd name="connsiteY8" fmla="*/ 53912 h 888873"/>
                    <a:gd name="connsiteX9" fmla="*/ 952690 w 987256"/>
                    <a:gd name="connsiteY9" fmla="*/ 94583 h 888873"/>
                    <a:gd name="connsiteX10" fmla="*/ 953929 w 987256"/>
                    <a:gd name="connsiteY10" fmla="*/ 97250 h 888873"/>
                    <a:gd name="connsiteX11" fmla="*/ 943356 w 987256"/>
                    <a:gd name="connsiteY11" fmla="*/ 87344 h 888873"/>
                    <a:gd name="connsiteX12" fmla="*/ 933640 w 987256"/>
                    <a:gd name="connsiteY12" fmla="*/ 79820 h 888873"/>
                    <a:gd name="connsiteX13" fmla="*/ 930878 w 987256"/>
                    <a:gd name="connsiteY13" fmla="*/ 78105 h 888873"/>
                    <a:gd name="connsiteX14" fmla="*/ 929926 w 987256"/>
                    <a:gd name="connsiteY14" fmla="*/ 77629 h 888873"/>
                    <a:gd name="connsiteX15" fmla="*/ 929831 w 987256"/>
                    <a:gd name="connsiteY15" fmla="*/ 78772 h 888873"/>
                    <a:gd name="connsiteX16" fmla="*/ 929831 w 987256"/>
                    <a:gd name="connsiteY16" fmla="*/ 79153 h 888873"/>
                    <a:gd name="connsiteX17" fmla="*/ 896684 w 987256"/>
                    <a:gd name="connsiteY17" fmla="*/ 0 h 888873"/>
                    <a:gd name="connsiteX18" fmla="*/ 927259 w 987256"/>
                    <a:gd name="connsiteY18" fmla="*/ 88678 h 888873"/>
                    <a:gd name="connsiteX19" fmla="*/ 929735 w 987256"/>
                    <a:gd name="connsiteY19" fmla="*/ 95155 h 888873"/>
                    <a:gd name="connsiteX20" fmla="*/ 931545 w 987256"/>
                    <a:gd name="connsiteY20" fmla="*/ 133922 h 888873"/>
                    <a:gd name="connsiteX21" fmla="*/ 935069 w 987256"/>
                    <a:gd name="connsiteY21" fmla="*/ 155067 h 888873"/>
                    <a:gd name="connsiteX22" fmla="*/ 938022 w 987256"/>
                    <a:gd name="connsiteY22" fmla="*/ 165068 h 888873"/>
                    <a:gd name="connsiteX23" fmla="*/ 941927 w 987256"/>
                    <a:gd name="connsiteY23" fmla="*/ 174403 h 888873"/>
                    <a:gd name="connsiteX24" fmla="*/ 953643 w 987256"/>
                    <a:gd name="connsiteY24" fmla="*/ 189833 h 888873"/>
                    <a:gd name="connsiteX25" fmla="*/ 966311 w 987256"/>
                    <a:gd name="connsiteY25" fmla="*/ 197453 h 888873"/>
                    <a:gd name="connsiteX26" fmla="*/ 976313 w 987256"/>
                    <a:gd name="connsiteY26" fmla="*/ 267748 h 888873"/>
                    <a:gd name="connsiteX27" fmla="*/ 938403 w 987256"/>
                    <a:gd name="connsiteY27" fmla="*/ 542544 h 888873"/>
                    <a:gd name="connsiteX28" fmla="*/ 797433 w 987256"/>
                    <a:gd name="connsiteY28" fmla="*/ 734854 h 888873"/>
                    <a:gd name="connsiteX29" fmla="*/ 695039 w 987256"/>
                    <a:gd name="connsiteY29" fmla="*/ 809149 h 888873"/>
                    <a:gd name="connsiteX30" fmla="*/ 577501 w 987256"/>
                    <a:gd name="connsiteY30" fmla="*/ 841629 h 888873"/>
                    <a:gd name="connsiteX31" fmla="*/ 0 w 987256"/>
                    <a:gd name="connsiteY31" fmla="*/ 888873 h 888873"/>
                    <a:gd name="connsiteX32" fmla="*/ 300514 w 987256"/>
                    <a:gd name="connsiteY32" fmla="*/ 842486 h 888873"/>
                    <a:gd name="connsiteX33" fmla="*/ 479489 w 987256"/>
                    <a:gd name="connsiteY33" fmla="*/ 853250 h 888873"/>
                    <a:gd name="connsiteX34" fmla="*/ 644366 w 987256"/>
                    <a:gd name="connsiteY34" fmla="*/ 837629 h 888873"/>
                    <a:gd name="connsiteX35" fmla="*/ 799814 w 987256"/>
                    <a:gd name="connsiteY35" fmla="*/ 743426 h 888873"/>
                    <a:gd name="connsiteX36" fmla="*/ 939832 w 987256"/>
                    <a:gd name="connsiteY36" fmla="*/ 558641 h 888873"/>
                    <a:gd name="connsiteX37" fmla="*/ 986314 w 987256"/>
                    <a:gd name="connsiteY37" fmla="*/ 361474 h 888873"/>
                    <a:gd name="connsiteX38" fmla="*/ 974693 w 987256"/>
                    <a:gd name="connsiteY38" fmla="*/ 196596 h 888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87256" h="888873">
                      <a:moveTo>
                        <a:pt x="974693" y="196596"/>
                      </a:moveTo>
                      <a:cubicBezTo>
                        <a:pt x="978980" y="191357"/>
                        <a:pt x="981932" y="185642"/>
                        <a:pt x="983647" y="179832"/>
                      </a:cubicBezTo>
                      <a:cubicBezTo>
                        <a:pt x="985742" y="172688"/>
                        <a:pt x="986409" y="165354"/>
                        <a:pt x="985647" y="157925"/>
                      </a:cubicBezTo>
                      <a:cubicBezTo>
                        <a:pt x="984313" y="143256"/>
                        <a:pt x="977551" y="128683"/>
                        <a:pt x="969455" y="116205"/>
                      </a:cubicBezTo>
                      <a:cubicBezTo>
                        <a:pt x="968407" y="114776"/>
                        <a:pt x="967454" y="113538"/>
                        <a:pt x="966407" y="112109"/>
                      </a:cubicBezTo>
                      <a:cubicBezTo>
                        <a:pt x="963835" y="105632"/>
                        <a:pt x="960977" y="98870"/>
                        <a:pt x="957834" y="91631"/>
                      </a:cubicBezTo>
                      <a:cubicBezTo>
                        <a:pt x="951548" y="77057"/>
                        <a:pt x="946595" y="63627"/>
                        <a:pt x="944309" y="53150"/>
                      </a:cubicBezTo>
                      <a:cubicBezTo>
                        <a:pt x="942023" y="42767"/>
                        <a:pt x="941927" y="35719"/>
                        <a:pt x="941832" y="35814"/>
                      </a:cubicBezTo>
                      <a:cubicBezTo>
                        <a:pt x="941927" y="35814"/>
                        <a:pt x="940594" y="42863"/>
                        <a:pt x="941546" y="53912"/>
                      </a:cubicBezTo>
                      <a:cubicBezTo>
                        <a:pt x="942404" y="65151"/>
                        <a:pt x="946309" y="79820"/>
                        <a:pt x="952690" y="94583"/>
                      </a:cubicBezTo>
                      <a:cubicBezTo>
                        <a:pt x="953167" y="95441"/>
                        <a:pt x="953548" y="96393"/>
                        <a:pt x="953929" y="97250"/>
                      </a:cubicBezTo>
                      <a:cubicBezTo>
                        <a:pt x="950214" y="93440"/>
                        <a:pt x="946595" y="89916"/>
                        <a:pt x="943356" y="87344"/>
                      </a:cubicBezTo>
                      <a:cubicBezTo>
                        <a:pt x="939451" y="84011"/>
                        <a:pt x="936022" y="81439"/>
                        <a:pt x="933640" y="79820"/>
                      </a:cubicBezTo>
                      <a:cubicBezTo>
                        <a:pt x="932402" y="79058"/>
                        <a:pt x="931450" y="78486"/>
                        <a:pt x="930878" y="78105"/>
                      </a:cubicBezTo>
                      <a:cubicBezTo>
                        <a:pt x="930212" y="77819"/>
                        <a:pt x="929926" y="77629"/>
                        <a:pt x="929926" y="77629"/>
                      </a:cubicBezTo>
                      <a:cubicBezTo>
                        <a:pt x="929926" y="77629"/>
                        <a:pt x="929831" y="78010"/>
                        <a:pt x="929831" y="78772"/>
                      </a:cubicBezTo>
                      <a:cubicBezTo>
                        <a:pt x="929831" y="78867"/>
                        <a:pt x="929831" y="79058"/>
                        <a:pt x="929831" y="79153"/>
                      </a:cubicBezTo>
                      <a:cubicBezTo>
                        <a:pt x="912686" y="34004"/>
                        <a:pt x="896588" y="95"/>
                        <a:pt x="896684" y="0"/>
                      </a:cubicBezTo>
                      <a:cubicBezTo>
                        <a:pt x="896588" y="0"/>
                        <a:pt x="909257" y="40481"/>
                        <a:pt x="927259" y="88678"/>
                      </a:cubicBezTo>
                      <a:cubicBezTo>
                        <a:pt x="928116" y="90964"/>
                        <a:pt x="928878" y="93059"/>
                        <a:pt x="929735" y="95155"/>
                      </a:cubicBezTo>
                      <a:cubicBezTo>
                        <a:pt x="929831" y="105728"/>
                        <a:pt x="930116" y="119729"/>
                        <a:pt x="931545" y="133922"/>
                      </a:cubicBezTo>
                      <a:cubicBezTo>
                        <a:pt x="932212" y="141065"/>
                        <a:pt x="933545" y="148209"/>
                        <a:pt x="935069" y="155067"/>
                      </a:cubicBezTo>
                      <a:cubicBezTo>
                        <a:pt x="935927" y="158496"/>
                        <a:pt x="936879" y="161830"/>
                        <a:pt x="938022" y="165068"/>
                      </a:cubicBezTo>
                      <a:cubicBezTo>
                        <a:pt x="939165" y="168212"/>
                        <a:pt x="940403" y="171450"/>
                        <a:pt x="941927" y="174403"/>
                      </a:cubicBezTo>
                      <a:cubicBezTo>
                        <a:pt x="945071" y="180213"/>
                        <a:pt x="948690" y="185547"/>
                        <a:pt x="953643" y="189833"/>
                      </a:cubicBezTo>
                      <a:cubicBezTo>
                        <a:pt x="957263" y="192881"/>
                        <a:pt x="961454" y="195453"/>
                        <a:pt x="966311" y="197453"/>
                      </a:cubicBezTo>
                      <a:cubicBezTo>
                        <a:pt x="970979" y="220694"/>
                        <a:pt x="974122" y="244412"/>
                        <a:pt x="976313" y="267748"/>
                      </a:cubicBezTo>
                      <a:cubicBezTo>
                        <a:pt x="984790" y="358807"/>
                        <a:pt x="975741" y="455104"/>
                        <a:pt x="938403" y="542544"/>
                      </a:cubicBezTo>
                      <a:cubicBezTo>
                        <a:pt x="906399" y="617506"/>
                        <a:pt x="856012" y="679609"/>
                        <a:pt x="797433" y="734854"/>
                      </a:cubicBezTo>
                      <a:cubicBezTo>
                        <a:pt x="766477" y="764096"/>
                        <a:pt x="732663" y="790861"/>
                        <a:pt x="695039" y="809149"/>
                      </a:cubicBezTo>
                      <a:cubicBezTo>
                        <a:pt x="657320" y="827532"/>
                        <a:pt x="617315" y="834200"/>
                        <a:pt x="577501" y="841629"/>
                      </a:cubicBezTo>
                      <a:cubicBezTo>
                        <a:pt x="459676" y="863918"/>
                        <a:pt x="176308" y="775335"/>
                        <a:pt x="0" y="888873"/>
                      </a:cubicBezTo>
                      <a:cubicBezTo>
                        <a:pt x="35052" y="879253"/>
                        <a:pt x="129635" y="842486"/>
                        <a:pt x="300514" y="842486"/>
                      </a:cubicBezTo>
                      <a:cubicBezTo>
                        <a:pt x="334613" y="838200"/>
                        <a:pt x="467011" y="852964"/>
                        <a:pt x="479489" y="853250"/>
                      </a:cubicBezTo>
                      <a:cubicBezTo>
                        <a:pt x="533781" y="854869"/>
                        <a:pt x="590550" y="853440"/>
                        <a:pt x="644366" y="837629"/>
                      </a:cubicBezTo>
                      <a:cubicBezTo>
                        <a:pt x="702659" y="820579"/>
                        <a:pt x="754380" y="786289"/>
                        <a:pt x="799814" y="743426"/>
                      </a:cubicBezTo>
                      <a:cubicBezTo>
                        <a:pt x="856393" y="690086"/>
                        <a:pt x="907637" y="630555"/>
                        <a:pt x="939832" y="558641"/>
                      </a:cubicBezTo>
                      <a:cubicBezTo>
                        <a:pt x="967931" y="495967"/>
                        <a:pt x="983075" y="428720"/>
                        <a:pt x="986314" y="361474"/>
                      </a:cubicBezTo>
                      <a:cubicBezTo>
                        <a:pt x="989076" y="307086"/>
                        <a:pt x="985933" y="250127"/>
                        <a:pt x="974693" y="1965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1" name="图形 506">
                <a:extLst>
                  <a:ext uri="{FF2B5EF4-FFF2-40B4-BE49-F238E27FC236}">
                    <a16:creationId xmlns:a16="http://schemas.microsoft.com/office/drawing/2014/main" id="{2F90EA94-8079-3704-CDF4-1C95711DC45D}"/>
                  </a:ext>
                </a:extLst>
              </p:cNvPr>
              <p:cNvSpPr/>
              <p:nvPr/>
            </p:nvSpPr>
            <p:spPr>
              <a:xfrm>
                <a:off x="5564576" y="3798025"/>
                <a:ext cx="441169" cy="90560"/>
              </a:xfrm>
              <a:custGeom>
                <a:avLst/>
                <a:gdLst>
                  <a:gd name="connsiteX0" fmla="*/ 23 w 441169"/>
                  <a:gd name="connsiteY0" fmla="*/ 40168 h 90560"/>
                  <a:gd name="connsiteX1" fmla="*/ 44124 w 441169"/>
                  <a:gd name="connsiteY1" fmla="*/ 21309 h 90560"/>
                  <a:gd name="connsiteX2" fmla="*/ 93083 w 441169"/>
                  <a:gd name="connsiteY2" fmla="*/ 13498 h 90560"/>
                  <a:gd name="connsiteX3" fmla="*/ 151757 w 441169"/>
                  <a:gd name="connsiteY3" fmla="*/ 20642 h 90560"/>
                  <a:gd name="connsiteX4" fmla="*/ 270057 w 441169"/>
                  <a:gd name="connsiteY4" fmla="*/ 61504 h 90560"/>
                  <a:gd name="connsiteX5" fmla="*/ 358830 w 441169"/>
                  <a:gd name="connsiteY5" fmla="*/ 87888 h 90560"/>
                  <a:gd name="connsiteX6" fmla="*/ 411122 w 441169"/>
                  <a:gd name="connsiteY6" fmla="*/ 88650 h 90560"/>
                  <a:gd name="connsiteX7" fmla="*/ 437126 w 441169"/>
                  <a:gd name="connsiteY7" fmla="*/ 72744 h 90560"/>
                  <a:gd name="connsiteX8" fmla="*/ 437126 w 441169"/>
                  <a:gd name="connsiteY8" fmla="*/ 72744 h 90560"/>
                  <a:gd name="connsiteX9" fmla="*/ 362831 w 441169"/>
                  <a:gd name="connsiteY9" fmla="*/ 67124 h 90560"/>
                  <a:gd name="connsiteX10" fmla="*/ 277487 w 441169"/>
                  <a:gd name="connsiteY10" fmla="*/ 41502 h 90560"/>
                  <a:gd name="connsiteX11" fmla="*/ 155186 w 441169"/>
                  <a:gd name="connsiteY11" fmla="*/ 4449 h 90560"/>
                  <a:gd name="connsiteX12" fmla="*/ 92511 w 441169"/>
                  <a:gd name="connsiteY12" fmla="*/ 639 h 90560"/>
                  <a:gd name="connsiteX13" fmla="*/ 41171 w 441169"/>
                  <a:gd name="connsiteY13" fmla="*/ 13117 h 90560"/>
                  <a:gd name="connsiteX14" fmla="*/ 23 w 441169"/>
                  <a:gd name="connsiteY14" fmla="*/ 40168 h 9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1169" h="90560">
                    <a:moveTo>
                      <a:pt x="23" y="40168"/>
                    </a:moveTo>
                    <a:cubicBezTo>
                      <a:pt x="1071" y="41692"/>
                      <a:pt x="16597" y="30167"/>
                      <a:pt x="44124" y="21309"/>
                    </a:cubicBezTo>
                    <a:cubicBezTo>
                      <a:pt x="57840" y="16927"/>
                      <a:pt x="74604" y="13784"/>
                      <a:pt x="93083" y="13498"/>
                    </a:cubicBezTo>
                    <a:cubicBezTo>
                      <a:pt x="111466" y="13308"/>
                      <a:pt x="131564" y="15879"/>
                      <a:pt x="151757" y="20642"/>
                    </a:cubicBezTo>
                    <a:cubicBezTo>
                      <a:pt x="192238" y="30262"/>
                      <a:pt x="233386" y="47693"/>
                      <a:pt x="270057" y="61504"/>
                    </a:cubicBezTo>
                    <a:cubicBezTo>
                      <a:pt x="306633" y="75601"/>
                      <a:pt x="339399" y="85031"/>
                      <a:pt x="358830" y="87888"/>
                    </a:cubicBezTo>
                    <a:cubicBezTo>
                      <a:pt x="384548" y="91984"/>
                      <a:pt x="401407" y="90651"/>
                      <a:pt x="411122" y="88650"/>
                    </a:cubicBezTo>
                    <a:cubicBezTo>
                      <a:pt x="420933" y="86460"/>
                      <a:pt x="437507" y="75601"/>
                      <a:pt x="437126" y="72744"/>
                    </a:cubicBezTo>
                    <a:cubicBezTo>
                      <a:pt x="436840" y="69791"/>
                      <a:pt x="446365" y="73982"/>
                      <a:pt x="437126" y="72744"/>
                    </a:cubicBezTo>
                    <a:cubicBezTo>
                      <a:pt x="427982" y="71315"/>
                      <a:pt x="386262" y="72267"/>
                      <a:pt x="362831" y="67124"/>
                    </a:cubicBezTo>
                    <a:cubicBezTo>
                      <a:pt x="345019" y="63504"/>
                      <a:pt x="313967" y="54646"/>
                      <a:pt x="277487" y="41502"/>
                    </a:cubicBezTo>
                    <a:cubicBezTo>
                      <a:pt x="240911" y="28738"/>
                      <a:pt x="198239" y="12260"/>
                      <a:pt x="155186" y="4449"/>
                    </a:cubicBezTo>
                    <a:cubicBezTo>
                      <a:pt x="133754" y="544"/>
                      <a:pt x="112228" y="-980"/>
                      <a:pt x="92511" y="639"/>
                    </a:cubicBezTo>
                    <a:cubicBezTo>
                      <a:pt x="72794" y="2259"/>
                      <a:pt x="55078" y="7021"/>
                      <a:pt x="41171" y="13117"/>
                    </a:cubicBezTo>
                    <a:cubicBezTo>
                      <a:pt x="12977" y="25214"/>
                      <a:pt x="-643" y="39501"/>
                      <a:pt x="23" y="40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9" name="图形 506">
              <a:extLst>
                <a:ext uri="{FF2B5EF4-FFF2-40B4-BE49-F238E27FC236}">
                  <a16:creationId xmlns:a16="http://schemas.microsoft.com/office/drawing/2014/main" id="{74963061-388A-785C-73F5-78D3238C0AAA}"/>
                </a:ext>
              </a:extLst>
            </p:cNvPr>
            <p:cNvSpPr/>
            <p:nvPr/>
          </p:nvSpPr>
          <p:spPr>
            <a:xfrm>
              <a:off x="5586840" y="3807929"/>
              <a:ext cx="196490" cy="76277"/>
            </a:xfrm>
            <a:custGeom>
              <a:avLst/>
              <a:gdLst>
                <a:gd name="connsiteX0" fmla="*/ 48 w 196490"/>
                <a:gd name="connsiteY0" fmla="*/ 15215 h 76277"/>
                <a:gd name="connsiteX1" fmla="*/ 20241 w 196490"/>
                <a:gd name="connsiteY1" fmla="*/ 12452 h 76277"/>
                <a:gd name="connsiteX2" fmla="*/ 63580 w 196490"/>
                <a:gd name="connsiteY2" fmla="*/ 19406 h 76277"/>
                <a:gd name="connsiteX3" fmla="*/ 108633 w 196490"/>
                <a:gd name="connsiteY3" fmla="*/ 44266 h 76277"/>
                <a:gd name="connsiteX4" fmla="*/ 142161 w 196490"/>
                <a:gd name="connsiteY4" fmla="*/ 64078 h 76277"/>
                <a:gd name="connsiteX5" fmla="*/ 189405 w 196490"/>
                <a:gd name="connsiteY5" fmla="*/ 73412 h 76277"/>
                <a:gd name="connsiteX6" fmla="*/ 152448 w 196490"/>
                <a:gd name="connsiteY6" fmla="*/ 45504 h 76277"/>
                <a:gd name="connsiteX7" fmla="*/ 119682 w 196490"/>
                <a:gd name="connsiteY7" fmla="*/ 25883 h 76277"/>
                <a:gd name="connsiteX8" fmla="*/ 68819 w 196490"/>
                <a:gd name="connsiteY8" fmla="*/ 3594 h 76277"/>
                <a:gd name="connsiteX9" fmla="*/ 18336 w 196490"/>
                <a:gd name="connsiteY9" fmla="*/ 3785 h 76277"/>
                <a:gd name="connsiteX10" fmla="*/ 48 w 196490"/>
                <a:gd name="connsiteY10" fmla="*/ 15215 h 7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490" h="76277">
                  <a:moveTo>
                    <a:pt x="48" y="15215"/>
                  </a:moveTo>
                  <a:cubicBezTo>
                    <a:pt x="810" y="16548"/>
                    <a:pt x="8430" y="13691"/>
                    <a:pt x="20241" y="12452"/>
                  </a:cubicBezTo>
                  <a:cubicBezTo>
                    <a:pt x="32052" y="11024"/>
                    <a:pt x="47959" y="12833"/>
                    <a:pt x="63580" y="19406"/>
                  </a:cubicBezTo>
                  <a:cubicBezTo>
                    <a:pt x="79296" y="25692"/>
                    <a:pt x="94917" y="35598"/>
                    <a:pt x="108633" y="44266"/>
                  </a:cubicBezTo>
                  <a:cubicBezTo>
                    <a:pt x="122349" y="53029"/>
                    <a:pt x="134541" y="60649"/>
                    <a:pt x="142161" y="64078"/>
                  </a:cubicBezTo>
                  <a:cubicBezTo>
                    <a:pt x="162259" y="73412"/>
                    <a:pt x="207503" y="80461"/>
                    <a:pt x="189405" y="73412"/>
                  </a:cubicBezTo>
                  <a:cubicBezTo>
                    <a:pt x="207503" y="80461"/>
                    <a:pt x="189405" y="73412"/>
                    <a:pt x="152448" y="45504"/>
                  </a:cubicBezTo>
                  <a:cubicBezTo>
                    <a:pt x="145971" y="41313"/>
                    <a:pt x="134255" y="34265"/>
                    <a:pt x="119682" y="25883"/>
                  </a:cubicBezTo>
                  <a:cubicBezTo>
                    <a:pt x="105109" y="17786"/>
                    <a:pt x="87392" y="8643"/>
                    <a:pt x="68819" y="3594"/>
                  </a:cubicBezTo>
                  <a:cubicBezTo>
                    <a:pt x="50245" y="-1645"/>
                    <a:pt x="30909" y="-787"/>
                    <a:pt x="18336" y="3785"/>
                  </a:cubicBezTo>
                  <a:cubicBezTo>
                    <a:pt x="5668" y="8261"/>
                    <a:pt x="-619" y="14072"/>
                    <a:pt x="48" y="15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E099805-74C2-19D3-7323-BBFC7E142CDD}"/>
              </a:ext>
            </a:extLst>
          </p:cNvPr>
          <p:cNvGrpSpPr/>
          <p:nvPr/>
        </p:nvGrpSpPr>
        <p:grpSpPr>
          <a:xfrm>
            <a:off x="4177908" y="4504671"/>
            <a:ext cx="791530" cy="697335"/>
            <a:chOff x="5548312" y="2947796"/>
            <a:chExt cx="1094136" cy="963930"/>
          </a:xfrm>
          <a:solidFill>
            <a:srgbClr val="EEC100"/>
          </a:solidFill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03F3D0D-7C6E-1E6E-268F-D2673392253D}"/>
                </a:ext>
              </a:extLst>
            </p:cNvPr>
            <p:cNvGrpSpPr/>
            <p:nvPr/>
          </p:nvGrpSpPr>
          <p:grpSpPr>
            <a:xfrm>
              <a:off x="5548312" y="2947796"/>
              <a:ext cx="1094136" cy="963930"/>
              <a:chOff x="5548312" y="2947796"/>
              <a:chExt cx="1094136" cy="963930"/>
            </a:xfrm>
            <a:grpFill/>
          </p:grpSpPr>
          <p:grpSp>
            <p:nvGrpSpPr>
              <p:cNvPr id="65" name="图形 506">
                <a:extLst>
                  <a:ext uri="{FF2B5EF4-FFF2-40B4-BE49-F238E27FC236}">
                    <a16:creationId xmlns:a16="http://schemas.microsoft.com/office/drawing/2014/main" id="{2723A175-9A54-33F6-9DA0-31D4ED675E7B}"/>
                  </a:ext>
                </a:extLst>
              </p:cNvPr>
              <p:cNvGrpSpPr/>
              <p:nvPr/>
            </p:nvGrpSpPr>
            <p:grpSpPr>
              <a:xfrm>
                <a:off x="5548312" y="2947796"/>
                <a:ext cx="1094136" cy="963930"/>
                <a:chOff x="5548312" y="2947796"/>
                <a:chExt cx="1094136" cy="963930"/>
              </a:xfrm>
              <a:grpFill/>
            </p:grpSpPr>
            <p:sp>
              <p:nvSpPr>
                <p:cNvPr id="67" name="图形 506">
                  <a:extLst>
                    <a:ext uri="{FF2B5EF4-FFF2-40B4-BE49-F238E27FC236}">
                      <a16:creationId xmlns:a16="http://schemas.microsoft.com/office/drawing/2014/main" id="{622F78BF-B968-F1FD-E80C-88819E4AC842}"/>
                    </a:ext>
                  </a:extLst>
                </p:cNvPr>
                <p:cNvSpPr/>
                <p:nvPr/>
              </p:nvSpPr>
              <p:spPr>
                <a:xfrm>
                  <a:off x="6007284" y="3809149"/>
                  <a:ext cx="204634" cy="102577"/>
                </a:xfrm>
                <a:custGeom>
                  <a:avLst/>
                  <a:gdLst>
                    <a:gd name="connsiteX0" fmla="*/ 106717 w 204634"/>
                    <a:gd name="connsiteY0" fmla="*/ 73621 h 102577"/>
                    <a:gd name="connsiteX1" fmla="*/ 126910 w 204634"/>
                    <a:gd name="connsiteY1" fmla="*/ 72669 h 102577"/>
                    <a:gd name="connsiteX2" fmla="*/ 121671 w 204634"/>
                    <a:gd name="connsiteY2" fmla="*/ 67049 h 102577"/>
                    <a:gd name="connsiteX3" fmla="*/ 154437 w 204634"/>
                    <a:gd name="connsiteY3" fmla="*/ 76669 h 102577"/>
                    <a:gd name="connsiteX4" fmla="*/ 115956 w 204634"/>
                    <a:gd name="connsiteY4" fmla="*/ 58381 h 102577"/>
                    <a:gd name="connsiteX5" fmla="*/ 111480 w 204634"/>
                    <a:gd name="connsiteY5" fmla="*/ 56572 h 102577"/>
                    <a:gd name="connsiteX6" fmla="*/ 83286 w 204634"/>
                    <a:gd name="connsiteY6" fmla="*/ 30187 h 102577"/>
                    <a:gd name="connsiteX7" fmla="*/ 44900 w 204634"/>
                    <a:gd name="connsiteY7" fmla="*/ 5137 h 102577"/>
                    <a:gd name="connsiteX8" fmla="*/ 24135 w 204634"/>
                    <a:gd name="connsiteY8" fmla="*/ 88 h 102577"/>
                    <a:gd name="connsiteX9" fmla="*/ 799 w 204634"/>
                    <a:gd name="connsiteY9" fmla="*/ 2565 h 102577"/>
                    <a:gd name="connsiteX10" fmla="*/ 16896 w 204634"/>
                    <a:gd name="connsiteY10" fmla="*/ 45237 h 102577"/>
                    <a:gd name="connsiteX11" fmla="*/ 41757 w 204634"/>
                    <a:gd name="connsiteY11" fmla="*/ 60953 h 102577"/>
                    <a:gd name="connsiteX12" fmla="*/ 43090 w 204634"/>
                    <a:gd name="connsiteY12" fmla="*/ 62763 h 102577"/>
                    <a:gd name="connsiteX13" fmla="*/ 72903 w 204634"/>
                    <a:gd name="connsiteY13" fmla="*/ 84670 h 102577"/>
                    <a:gd name="connsiteX14" fmla="*/ 107193 w 204634"/>
                    <a:gd name="connsiteY14" fmla="*/ 97624 h 102577"/>
                    <a:gd name="connsiteX15" fmla="*/ 121671 w 204634"/>
                    <a:gd name="connsiteY15" fmla="*/ 102387 h 102577"/>
                    <a:gd name="connsiteX16" fmla="*/ 108432 w 204634"/>
                    <a:gd name="connsiteY16" fmla="*/ 94862 h 102577"/>
                    <a:gd name="connsiteX17" fmla="*/ 75570 w 204634"/>
                    <a:gd name="connsiteY17" fmla="*/ 79241 h 102577"/>
                    <a:gd name="connsiteX18" fmla="*/ 50043 w 204634"/>
                    <a:gd name="connsiteY18" fmla="*/ 64382 h 102577"/>
                    <a:gd name="connsiteX19" fmla="*/ 61664 w 204634"/>
                    <a:gd name="connsiteY19" fmla="*/ 67906 h 102577"/>
                    <a:gd name="connsiteX20" fmla="*/ 87286 w 204634"/>
                    <a:gd name="connsiteY20" fmla="*/ 72478 h 102577"/>
                    <a:gd name="connsiteX21" fmla="*/ 97097 w 204634"/>
                    <a:gd name="connsiteY21" fmla="*/ 76479 h 102577"/>
                    <a:gd name="connsiteX22" fmla="*/ 172630 w 204634"/>
                    <a:gd name="connsiteY22" fmla="*/ 96672 h 102577"/>
                    <a:gd name="connsiteX23" fmla="*/ 204634 w 204634"/>
                    <a:gd name="connsiteY23" fmla="*/ 102577 h 102577"/>
                    <a:gd name="connsiteX24" fmla="*/ 173583 w 204634"/>
                    <a:gd name="connsiteY24" fmla="*/ 93814 h 102577"/>
                    <a:gd name="connsiteX25" fmla="*/ 106717 w 204634"/>
                    <a:gd name="connsiteY25" fmla="*/ 73621 h 102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4634" h="102577">
                      <a:moveTo>
                        <a:pt x="106717" y="73621"/>
                      </a:moveTo>
                      <a:cubicBezTo>
                        <a:pt x="118814" y="73717"/>
                        <a:pt x="126910" y="72669"/>
                        <a:pt x="126910" y="72669"/>
                      </a:cubicBezTo>
                      <a:cubicBezTo>
                        <a:pt x="126910" y="72669"/>
                        <a:pt x="125005" y="70573"/>
                        <a:pt x="121671" y="67049"/>
                      </a:cubicBezTo>
                      <a:cubicBezTo>
                        <a:pt x="139959" y="73717"/>
                        <a:pt x="154437" y="76574"/>
                        <a:pt x="154437" y="76669"/>
                      </a:cubicBezTo>
                      <a:cubicBezTo>
                        <a:pt x="154437" y="76669"/>
                        <a:pt x="137673" y="67240"/>
                        <a:pt x="115956" y="58381"/>
                      </a:cubicBezTo>
                      <a:cubicBezTo>
                        <a:pt x="114432" y="57715"/>
                        <a:pt x="112908" y="57143"/>
                        <a:pt x="111480" y="56572"/>
                      </a:cubicBezTo>
                      <a:cubicBezTo>
                        <a:pt x="103764" y="48761"/>
                        <a:pt x="94049" y="39331"/>
                        <a:pt x="83286" y="30187"/>
                      </a:cubicBezTo>
                      <a:cubicBezTo>
                        <a:pt x="71284" y="20186"/>
                        <a:pt x="58330" y="10756"/>
                        <a:pt x="44900" y="5137"/>
                      </a:cubicBezTo>
                      <a:cubicBezTo>
                        <a:pt x="38137" y="2374"/>
                        <a:pt x="31374" y="755"/>
                        <a:pt x="24135" y="88"/>
                      </a:cubicBezTo>
                      <a:cubicBezTo>
                        <a:pt x="16896" y="-293"/>
                        <a:pt x="9467" y="565"/>
                        <a:pt x="799" y="2565"/>
                      </a:cubicBezTo>
                      <a:cubicBezTo>
                        <a:pt x="-2535" y="19234"/>
                        <a:pt x="4895" y="34283"/>
                        <a:pt x="16896" y="45237"/>
                      </a:cubicBezTo>
                      <a:cubicBezTo>
                        <a:pt x="23945" y="51809"/>
                        <a:pt x="32613" y="56953"/>
                        <a:pt x="41757" y="60953"/>
                      </a:cubicBezTo>
                      <a:cubicBezTo>
                        <a:pt x="42233" y="61620"/>
                        <a:pt x="42614" y="62191"/>
                        <a:pt x="43090" y="62763"/>
                      </a:cubicBezTo>
                      <a:cubicBezTo>
                        <a:pt x="49281" y="70192"/>
                        <a:pt x="59854" y="78479"/>
                        <a:pt x="72903" y="84670"/>
                      </a:cubicBezTo>
                      <a:cubicBezTo>
                        <a:pt x="85857" y="90957"/>
                        <a:pt x="98335" y="94767"/>
                        <a:pt x="107193" y="97624"/>
                      </a:cubicBezTo>
                      <a:lnTo>
                        <a:pt x="121671" y="102387"/>
                      </a:lnTo>
                      <a:cubicBezTo>
                        <a:pt x="121671" y="102387"/>
                        <a:pt x="116814" y="99148"/>
                        <a:pt x="108432" y="94862"/>
                      </a:cubicBezTo>
                      <a:cubicBezTo>
                        <a:pt x="100145" y="90576"/>
                        <a:pt x="88239" y="85432"/>
                        <a:pt x="75570" y="79241"/>
                      </a:cubicBezTo>
                      <a:cubicBezTo>
                        <a:pt x="65474" y="74479"/>
                        <a:pt x="56711" y="69335"/>
                        <a:pt x="50043" y="64382"/>
                      </a:cubicBezTo>
                      <a:cubicBezTo>
                        <a:pt x="53853" y="65716"/>
                        <a:pt x="57759" y="66859"/>
                        <a:pt x="61664" y="67906"/>
                      </a:cubicBezTo>
                      <a:cubicBezTo>
                        <a:pt x="70427" y="70192"/>
                        <a:pt x="79190" y="71621"/>
                        <a:pt x="87286" y="72478"/>
                      </a:cubicBezTo>
                      <a:cubicBezTo>
                        <a:pt x="90525" y="73907"/>
                        <a:pt x="93763" y="75241"/>
                        <a:pt x="97097" y="76479"/>
                      </a:cubicBezTo>
                      <a:cubicBezTo>
                        <a:pt x="125672" y="87528"/>
                        <a:pt x="153009" y="92767"/>
                        <a:pt x="172630" y="96672"/>
                      </a:cubicBezTo>
                      <a:lnTo>
                        <a:pt x="204634" y="102577"/>
                      </a:lnTo>
                      <a:cubicBezTo>
                        <a:pt x="204634" y="102577"/>
                        <a:pt x="192918" y="98958"/>
                        <a:pt x="173583" y="93814"/>
                      </a:cubicBezTo>
                      <a:cubicBezTo>
                        <a:pt x="155961" y="88957"/>
                        <a:pt x="132054" y="82956"/>
                        <a:pt x="106717" y="736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" name="图形 506">
                  <a:extLst>
                    <a:ext uri="{FF2B5EF4-FFF2-40B4-BE49-F238E27FC236}">
                      <a16:creationId xmlns:a16="http://schemas.microsoft.com/office/drawing/2014/main" id="{985796B7-C0D6-5CB2-4A7E-53496D8C761D}"/>
                    </a:ext>
                  </a:extLst>
                </p:cNvPr>
                <p:cNvSpPr/>
                <p:nvPr/>
              </p:nvSpPr>
              <p:spPr>
                <a:xfrm>
                  <a:off x="6001606" y="3655884"/>
                  <a:ext cx="162305" cy="134305"/>
                </a:xfrm>
                <a:custGeom>
                  <a:avLst/>
                  <a:gdLst>
                    <a:gd name="connsiteX0" fmla="*/ 0 w 162305"/>
                    <a:gd name="connsiteY0" fmla="*/ 128112 h 134305"/>
                    <a:gd name="connsiteX1" fmla="*/ 5048 w 162305"/>
                    <a:gd name="connsiteY1" fmla="*/ 125826 h 134305"/>
                    <a:gd name="connsiteX2" fmla="*/ 19622 w 162305"/>
                    <a:gd name="connsiteY2" fmla="*/ 133351 h 134305"/>
                    <a:gd name="connsiteX3" fmla="*/ 40576 w 162305"/>
                    <a:gd name="connsiteY3" fmla="*/ 132779 h 134305"/>
                    <a:gd name="connsiteX4" fmla="*/ 79439 w 162305"/>
                    <a:gd name="connsiteY4" fmla="*/ 110776 h 134305"/>
                    <a:gd name="connsiteX5" fmla="*/ 115633 w 162305"/>
                    <a:gd name="connsiteY5" fmla="*/ 88107 h 134305"/>
                    <a:gd name="connsiteX6" fmla="*/ 143256 w 162305"/>
                    <a:gd name="connsiteY6" fmla="*/ 59437 h 134305"/>
                    <a:gd name="connsiteX7" fmla="*/ 151828 w 162305"/>
                    <a:gd name="connsiteY7" fmla="*/ 45149 h 134305"/>
                    <a:gd name="connsiteX8" fmla="*/ 141256 w 162305"/>
                    <a:gd name="connsiteY8" fmla="*/ 57722 h 134305"/>
                    <a:gd name="connsiteX9" fmla="*/ 112586 w 162305"/>
                    <a:gd name="connsiteY9" fmla="*/ 83535 h 134305"/>
                    <a:gd name="connsiteX10" fmla="*/ 90106 w 162305"/>
                    <a:gd name="connsiteY10" fmla="*/ 100394 h 134305"/>
                    <a:gd name="connsiteX11" fmla="*/ 107823 w 162305"/>
                    <a:gd name="connsiteY11" fmla="*/ 78582 h 134305"/>
                    <a:gd name="connsiteX12" fmla="*/ 115157 w 162305"/>
                    <a:gd name="connsiteY12" fmla="*/ 67247 h 134305"/>
                    <a:gd name="connsiteX13" fmla="*/ 115348 w 162305"/>
                    <a:gd name="connsiteY13" fmla="*/ 66961 h 134305"/>
                    <a:gd name="connsiteX14" fmla="*/ 147447 w 162305"/>
                    <a:gd name="connsiteY14" fmla="*/ 28480 h 134305"/>
                    <a:gd name="connsiteX15" fmla="*/ 162306 w 162305"/>
                    <a:gd name="connsiteY15" fmla="*/ 1 h 134305"/>
                    <a:gd name="connsiteX16" fmla="*/ 145256 w 162305"/>
                    <a:gd name="connsiteY16" fmla="*/ 26861 h 134305"/>
                    <a:gd name="connsiteX17" fmla="*/ 111538 w 162305"/>
                    <a:gd name="connsiteY17" fmla="*/ 63437 h 134305"/>
                    <a:gd name="connsiteX18" fmla="*/ 102299 w 162305"/>
                    <a:gd name="connsiteY18" fmla="*/ 64675 h 134305"/>
                    <a:gd name="connsiteX19" fmla="*/ 87440 w 162305"/>
                    <a:gd name="connsiteY19" fmla="*/ 67342 h 134305"/>
                    <a:gd name="connsiteX20" fmla="*/ 88487 w 162305"/>
                    <a:gd name="connsiteY20" fmla="*/ 66676 h 134305"/>
                    <a:gd name="connsiteX21" fmla="*/ 122396 w 162305"/>
                    <a:gd name="connsiteY21" fmla="*/ 37720 h 134305"/>
                    <a:gd name="connsiteX22" fmla="*/ 134207 w 162305"/>
                    <a:gd name="connsiteY22" fmla="*/ 23146 h 134305"/>
                    <a:gd name="connsiteX23" fmla="*/ 120682 w 162305"/>
                    <a:gd name="connsiteY23" fmla="*/ 35624 h 134305"/>
                    <a:gd name="connsiteX24" fmla="*/ 85820 w 162305"/>
                    <a:gd name="connsiteY24" fmla="*/ 61723 h 134305"/>
                    <a:gd name="connsiteX25" fmla="*/ 73533 w 162305"/>
                    <a:gd name="connsiteY25" fmla="*/ 70486 h 134305"/>
                    <a:gd name="connsiteX26" fmla="*/ 67532 w 162305"/>
                    <a:gd name="connsiteY26" fmla="*/ 72105 h 134305"/>
                    <a:gd name="connsiteX27" fmla="*/ 30004 w 162305"/>
                    <a:gd name="connsiteY27" fmla="*/ 88583 h 134305"/>
                    <a:gd name="connsiteX28" fmla="*/ 1429 w 162305"/>
                    <a:gd name="connsiteY28" fmla="*/ 122492 h 134305"/>
                    <a:gd name="connsiteX29" fmla="*/ 4286 w 162305"/>
                    <a:gd name="connsiteY29" fmla="*/ 125445 h 134305"/>
                    <a:gd name="connsiteX30" fmla="*/ 0 w 162305"/>
                    <a:gd name="connsiteY30" fmla="*/ 128112 h 13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2305" h="134305">
                      <a:moveTo>
                        <a:pt x="0" y="128112"/>
                      </a:moveTo>
                      <a:cubicBezTo>
                        <a:pt x="0" y="128112"/>
                        <a:pt x="1810" y="127255"/>
                        <a:pt x="5048" y="125826"/>
                      </a:cubicBezTo>
                      <a:cubicBezTo>
                        <a:pt x="9430" y="129636"/>
                        <a:pt x="14383" y="132208"/>
                        <a:pt x="19622" y="133351"/>
                      </a:cubicBezTo>
                      <a:cubicBezTo>
                        <a:pt x="26384" y="134875"/>
                        <a:pt x="33528" y="134494"/>
                        <a:pt x="40576" y="132779"/>
                      </a:cubicBezTo>
                      <a:cubicBezTo>
                        <a:pt x="54388" y="129541"/>
                        <a:pt x="68008" y="120778"/>
                        <a:pt x="79439" y="110776"/>
                      </a:cubicBezTo>
                      <a:cubicBezTo>
                        <a:pt x="88392" y="106300"/>
                        <a:pt x="101632" y="98965"/>
                        <a:pt x="115633" y="88107"/>
                      </a:cubicBezTo>
                      <a:cubicBezTo>
                        <a:pt x="127730" y="78677"/>
                        <a:pt x="137350" y="67914"/>
                        <a:pt x="143256" y="59437"/>
                      </a:cubicBezTo>
                      <a:cubicBezTo>
                        <a:pt x="149257" y="51055"/>
                        <a:pt x="151733" y="45149"/>
                        <a:pt x="151828" y="45149"/>
                      </a:cubicBezTo>
                      <a:cubicBezTo>
                        <a:pt x="151828" y="45054"/>
                        <a:pt x="148114" y="50293"/>
                        <a:pt x="141256" y="57722"/>
                      </a:cubicBezTo>
                      <a:cubicBezTo>
                        <a:pt x="134493" y="65056"/>
                        <a:pt x="124397" y="74200"/>
                        <a:pt x="112586" y="83535"/>
                      </a:cubicBezTo>
                      <a:cubicBezTo>
                        <a:pt x="104489" y="89821"/>
                        <a:pt x="96774" y="95632"/>
                        <a:pt x="90106" y="100394"/>
                      </a:cubicBezTo>
                      <a:cubicBezTo>
                        <a:pt x="97346" y="92774"/>
                        <a:pt x="103346" y="84964"/>
                        <a:pt x="107823" y="78582"/>
                      </a:cubicBezTo>
                      <a:cubicBezTo>
                        <a:pt x="111062" y="73915"/>
                        <a:pt x="113538" y="69914"/>
                        <a:pt x="115157" y="67247"/>
                      </a:cubicBezTo>
                      <a:cubicBezTo>
                        <a:pt x="115252" y="67057"/>
                        <a:pt x="115348" y="67057"/>
                        <a:pt x="115348" y="66961"/>
                      </a:cubicBezTo>
                      <a:cubicBezTo>
                        <a:pt x="129540" y="54007"/>
                        <a:pt x="140399" y="40101"/>
                        <a:pt x="147447" y="28480"/>
                      </a:cubicBezTo>
                      <a:cubicBezTo>
                        <a:pt x="157924" y="11526"/>
                        <a:pt x="162211" y="-95"/>
                        <a:pt x="162306" y="1"/>
                      </a:cubicBezTo>
                      <a:cubicBezTo>
                        <a:pt x="162211" y="-95"/>
                        <a:pt x="156686" y="10954"/>
                        <a:pt x="145256" y="26861"/>
                      </a:cubicBezTo>
                      <a:cubicBezTo>
                        <a:pt x="137350" y="38101"/>
                        <a:pt x="125825" y="51245"/>
                        <a:pt x="111538" y="63437"/>
                      </a:cubicBezTo>
                      <a:cubicBezTo>
                        <a:pt x="108966" y="63723"/>
                        <a:pt x="105918" y="64199"/>
                        <a:pt x="102299" y="64675"/>
                      </a:cubicBezTo>
                      <a:cubicBezTo>
                        <a:pt x="97917" y="65437"/>
                        <a:pt x="92869" y="66295"/>
                        <a:pt x="87440" y="67342"/>
                      </a:cubicBezTo>
                      <a:cubicBezTo>
                        <a:pt x="87821" y="67057"/>
                        <a:pt x="88106" y="66961"/>
                        <a:pt x="88487" y="66676"/>
                      </a:cubicBezTo>
                      <a:cubicBezTo>
                        <a:pt x="102584" y="56865"/>
                        <a:pt x="114586" y="46292"/>
                        <a:pt x="122396" y="37720"/>
                      </a:cubicBezTo>
                      <a:cubicBezTo>
                        <a:pt x="130207" y="29242"/>
                        <a:pt x="134112" y="23146"/>
                        <a:pt x="134207" y="23146"/>
                      </a:cubicBezTo>
                      <a:cubicBezTo>
                        <a:pt x="134207" y="23146"/>
                        <a:pt x="129254" y="28290"/>
                        <a:pt x="120682" y="35624"/>
                      </a:cubicBezTo>
                      <a:cubicBezTo>
                        <a:pt x="112204" y="42958"/>
                        <a:pt x="99822" y="52007"/>
                        <a:pt x="85820" y="61723"/>
                      </a:cubicBezTo>
                      <a:cubicBezTo>
                        <a:pt x="81534" y="64675"/>
                        <a:pt x="77533" y="67628"/>
                        <a:pt x="73533" y="70486"/>
                      </a:cubicBezTo>
                      <a:cubicBezTo>
                        <a:pt x="71533" y="70962"/>
                        <a:pt x="69532" y="71438"/>
                        <a:pt x="67532" y="72105"/>
                      </a:cubicBezTo>
                      <a:cubicBezTo>
                        <a:pt x="54674" y="75724"/>
                        <a:pt x="41339" y="80773"/>
                        <a:pt x="30004" y="88583"/>
                      </a:cubicBezTo>
                      <a:cubicBezTo>
                        <a:pt x="18574" y="96394"/>
                        <a:pt x="8573" y="106776"/>
                        <a:pt x="1429" y="122492"/>
                      </a:cubicBezTo>
                      <a:cubicBezTo>
                        <a:pt x="2286" y="123540"/>
                        <a:pt x="3334" y="124397"/>
                        <a:pt x="4286" y="125445"/>
                      </a:cubicBezTo>
                      <a:cubicBezTo>
                        <a:pt x="1715" y="127064"/>
                        <a:pt x="0" y="128112"/>
                        <a:pt x="0" y="12811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" name="图形 506">
                  <a:extLst>
                    <a:ext uri="{FF2B5EF4-FFF2-40B4-BE49-F238E27FC236}">
                      <a16:creationId xmlns:a16="http://schemas.microsoft.com/office/drawing/2014/main" id="{8B04BF6F-3A7F-5CAA-E57E-E180A4AB7A34}"/>
                    </a:ext>
                  </a:extLst>
                </p:cNvPr>
                <p:cNvSpPr/>
                <p:nvPr/>
              </p:nvSpPr>
              <p:spPr>
                <a:xfrm>
                  <a:off x="6123050" y="3641215"/>
                  <a:ext cx="126968" cy="142780"/>
                </a:xfrm>
                <a:custGeom>
                  <a:avLst/>
                  <a:gdLst>
                    <a:gd name="connsiteX0" fmla="*/ 0 w 126968"/>
                    <a:gd name="connsiteY0" fmla="*/ 142780 h 142780"/>
                    <a:gd name="connsiteX1" fmla="*/ 8953 w 126968"/>
                    <a:gd name="connsiteY1" fmla="*/ 139256 h 142780"/>
                    <a:gd name="connsiteX2" fmla="*/ 43243 w 126968"/>
                    <a:gd name="connsiteY2" fmla="*/ 134970 h 142780"/>
                    <a:gd name="connsiteX3" fmla="*/ 70866 w 126968"/>
                    <a:gd name="connsiteY3" fmla="*/ 110586 h 142780"/>
                    <a:gd name="connsiteX4" fmla="*/ 92012 w 126968"/>
                    <a:gd name="connsiteY4" fmla="*/ 89250 h 142780"/>
                    <a:gd name="connsiteX5" fmla="*/ 113538 w 126968"/>
                    <a:gd name="connsiteY5" fmla="*/ 55531 h 142780"/>
                    <a:gd name="connsiteX6" fmla="*/ 88011 w 126968"/>
                    <a:gd name="connsiteY6" fmla="*/ 85630 h 142780"/>
                    <a:gd name="connsiteX7" fmla="*/ 83534 w 126968"/>
                    <a:gd name="connsiteY7" fmla="*/ 91155 h 142780"/>
                    <a:gd name="connsiteX8" fmla="*/ 94488 w 126968"/>
                    <a:gd name="connsiteY8" fmla="*/ 65914 h 142780"/>
                    <a:gd name="connsiteX9" fmla="*/ 95059 w 126968"/>
                    <a:gd name="connsiteY9" fmla="*/ 63913 h 142780"/>
                    <a:gd name="connsiteX10" fmla="*/ 117729 w 126968"/>
                    <a:gd name="connsiteY10" fmla="*/ 27528 h 142780"/>
                    <a:gd name="connsiteX11" fmla="*/ 126968 w 126968"/>
                    <a:gd name="connsiteY11" fmla="*/ 1 h 142780"/>
                    <a:gd name="connsiteX12" fmla="*/ 115348 w 126968"/>
                    <a:gd name="connsiteY12" fmla="*/ 26290 h 142780"/>
                    <a:gd name="connsiteX13" fmla="*/ 98298 w 126968"/>
                    <a:gd name="connsiteY13" fmla="*/ 51721 h 142780"/>
                    <a:gd name="connsiteX14" fmla="*/ 98965 w 126968"/>
                    <a:gd name="connsiteY14" fmla="*/ 48578 h 142780"/>
                    <a:gd name="connsiteX15" fmla="*/ 95345 w 126968"/>
                    <a:gd name="connsiteY15" fmla="*/ 50102 h 142780"/>
                    <a:gd name="connsiteX16" fmla="*/ 85820 w 126968"/>
                    <a:gd name="connsiteY16" fmla="*/ 54388 h 142780"/>
                    <a:gd name="connsiteX17" fmla="*/ 76105 w 126968"/>
                    <a:gd name="connsiteY17" fmla="*/ 59056 h 142780"/>
                    <a:gd name="connsiteX18" fmla="*/ 96298 w 126968"/>
                    <a:gd name="connsiteY18" fmla="*/ 24480 h 142780"/>
                    <a:gd name="connsiteX19" fmla="*/ 68675 w 126968"/>
                    <a:gd name="connsiteY19" fmla="*/ 59818 h 142780"/>
                    <a:gd name="connsiteX20" fmla="*/ 64484 w 126968"/>
                    <a:gd name="connsiteY20" fmla="*/ 64961 h 142780"/>
                    <a:gd name="connsiteX21" fmla="*/ 55245 w 126968"/>
                    <a:gd name="connsiteY21" fmla="*/ 70105 h 142780"/>
                    <a:gd name="connsiteX22" fmla="*/ 21622 w 126968"/>
                    <a:gd name="connsiteY22" fmla="*/ 95917 h 142780"/>
                    <a:gd name="connsiteX23" fmla="*/ 2762 w 126968"/>
                    <a:gd name="connsiteY23" fmla="*/ 136494 h 142780"/>
                    <a:gd name="connsiteX24" fmla="*/ 7525 w 126968"/>
                    <a:gd name="connsiteY24" fmla="*/ 138685 h 142780"/>
                    <a:gd name="connsiteX25" fmla="*/ 0 w 126968"/>
                    <a:gd name="connsiteY25" fmla="*/ 142780 h 142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6968" h="142780">
                      <a:moveTo>
                        <a:pt x="0" y="142780"/>
                      </a:moveTo>
                      <a:cubicBezTo>
                        <a:pt x="0" y="142780"/>
                        <a:pt x="3334" y="141828"/>
                        <a:pt x="8953" y="139256"/>
                      </a:cubicBezTo>
                      <a:cubicBezTo>
                        <a:pt x="20383" y="142971"/>
                        <a:pt x="32290" y="140875"/>
                        <a:pt x="43243" y="134970"/>
                      </a:cubicBezTo>
                      <a:cubicBezTo>
                        <a:pt x="53626" y="129350"/>
                        <a:pt x="63055" y="120492"/>
                        <a:pt x="70866" y="110586"/>
                      </a:cubicBezTo>
                      <a:cubicBezTo>
                        <a:pt x="76391" y="106014"/>
                        <a:pt x="84296" y="98680"/>
                        <a:pt x="92012" y="89250"/>
                      </a:cubicBezTo>
                      <a:cubicBezTo>
                        <a:pt x="105918" y="72010"/>
                        <a:pt x="113443" y="55436"/>
                        <a:pt x="113538" y="55531"/>
                      </a:cubicBezTo>
                      <a:cubicBezTo>
                        <a:pt x="113443" y="55436"/>
                        <a:pt x="101632" y="68866"/>
                        <a:pt x="88011" y="85630"/>
                      </a:cubicBezTo>
                      <a:lnTo>
                        <a:pt x="83534" y="91155"/>
                      </a:lnTo>
                      <a:cubicBezTo>
                        <a:pt x="88487" y="82011"/>
                        <a:pt x="92202" y="73153"/>
                        <a:pt x="94488" y="65914"/>
                      </a:cubicBezTo>
                      <a:cubicBezTo>
                        <a:pt x="94678" y="65152"/>
                        <a:pt x="94869" y="64580"/>
                        <a:pt x="95059" y="63913"/>
                      </a:cubicBezTo>
                      <a:cubicBezTo>
                        <a:pt x="104966" y="50769"/>
                        <a:pt x="112681" y="38196"/>
                        <a:pt x="117729" y="27528"/>
                      </a:cubicBezTo>
                      <a:cubicBezTo>
                        <a:pt x="125730" y="11145"/>
                        <a:pt x="126968" y="-95"/>
                        <a:pt x="126968" y="1"/>
                      </a:cubicBezTo>
                      <a:cubicBezTo>
                        <a:pt x="126968" y="-95"/>
                        <a:pt x="124397" y="10954"/>
                        <a:pt x="115348" y="26290"/>
                      </a:cubicBezTo>
                      <a:cubicBezTo>
                        <a:pt x="110966" y="33910"/>
                        <a:pt x="105156" y="42577"/>
                        <a:pt x="98298" y="51721"/>
                      </a:cubicBezTo>
                      <a:cubicBezTo>
                        <a:pt x="98679" y="49721"/>
                        <a:pt x="98965" y="48578"/>
                        <a:pt x="98965" y="48578"/>
                      </a:cubicBezTo>
                      <a:cubicBezTo>
                        <a:pt x="98965" y="48578"/>
                        <a:pt x="97631" y="49150"/>
                        <a:pt x="95345" y="50102"/>
                      </a:cubicBezTo>
                      <a:cubicBezTo>
                        <a:pt x="93059" y="51055"/>
                        <a:pt x="89821" y="52483"/>
                        <a:pt x="85820" y="54388"/>
                      </a:cubicBezTo>
                      <a:cubicBezTo>
                        <a:pt x="82963" y="55722"/>
                        <a:pt x="79629" y="57341"/>
                        <a:pt x="76105" y="59056"/>
                      </a:cubicBezTo>
                      <a:cubicBezTo>
                        <a:pt x="89821" y="41149"/>
                        <a:pt x="96298" y="24385"/>
                        <a:pt x="96298" y="24480"/>
                      </a:cubicBezTo>
                      <a:cubicBezTo>
                        <a:pt x="96203" y="24480"/>
                        <a:pt x="84201" y="40958"/>
                        <a:pt x="68675" y="59818"/>
                      </a:cubicBezTo>
                      <a:cubicBezTo>
                        <a:pt x="67247" y="61627"/>
                        <a:pt x="65913" y="63342"/>
                        <a:pt x="64484" y="64961"/>
                      </a:cubicBezTo>
                      <a:cubicBezTo>
                        <a:pt x="61436" y="66580"/>
                        <a:pt x="58388" y="68390"/>
                        <a:pt x="55245" y="70105"/>
                      </a:cubicBezTo>
                      <a:cubicBezTo>
                        <a:pt x="43720" y="76963"/>
                        <a:pt x="31432" y="85249"/>
                        <a:pt x="21622" y="95917"/>
                      </a:cubicBezTo>
                      <a:cubicBezTo>
                        <a:pt x="11811" y="106585"/>
                        <a:pt x="4191" y="119730"/>
                        <a:pt x="2762" y="136494"/>
                      </a:cubicBezTo>
                      <a:cubicBezTo>
                        <a:pt x="4286" y="137446"/>
                        <a:pt x="5905" y="138113"/>
                        <a:pt x="7525" y="138685"/>
                      </a:cubicBezTo>
                      <a:cubicBezTo>
                        <a:pt x="2762" y="141542"/>
                        <a:pt x="0" y="142780"/>
                        <a:pt x="0" y="1427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" name="图形 506">
                  <a:extLst>
                    <a:ext uri="{FF2B5EF4-FFF2-40B4-BE49-F238E27FC236}">
                      <a16:creationId xmlns:a16="http://schemas.microsoft.com/office/drawing/2014/main" id="{D7291012-F03D-6F55-88E6-3012DB288BF1}"/>
                    </a:ext>
                  </a:extLst>
                </p:cNvPr>
                <p:cNvSpPr/>
                <p:nvPr/>
              </p:nvSpPr>
              <p:spPr>
                <a:xfrm>
                  <a:off x="6500335" y="3317556"/>
                  <a:ext cx="142113" cy="178308"/>
                </a:xfrm>
                <a:custGeom>
                  <a:avLst/>
                  <a:gdLst>
                    <a:gd name="connsiteX0" fmla="*/ 36957 w 142113"/>
                    <a:gd name="connsiteY0" fmla="*/ 116587 h 178308"/>
                    <a:gd name="connsiteX1" fmla="*/ 21241 w 142113"/>
                    <a:gd name="connsiteY1" fmla="*/ 134113 h 178308"/>
                    <a:gd name="connsiteX2" fmla="*/ 10668 w 142113"/>
                    <a:gd name="connsiteY2" fmla="*/ 153258 h 178308"/>
                    <a:gd name="connsiteX3" fmla="*/ 8287 w 142113"/>
                    <a:gd name="connsiteY3" fmla="*/ 163831 h 178308"/>
                    <a:gd name="connsiteX4" fmla="*/ 7906 w 142113"/>
                    <a:gd name="connsiteY4" fmla="*/ 173165 h 178308"/>
                    <a:gd name="connsiteX5" fmla="*/ 0 w 142113"/>
                    <a:gd name="connsiteY5" fmla="*/ 178309 h 178308"/>
                    <a:gd name="connsiteX6" fmla="*/ 7906 w 142113"/>
                    <a:gd name="connsiteY6" fmla="*/ 174118 h 178308"/>
                    <a:gd name="connsiteX7" fmla="*/ 7906 w 142113"/>
                    <a:gd name="connsiteY7" fmla="*/ 175165 h 178308"/>
                    <a:gd name="connsiteX8" fmla="*/ 51054 w 142113"/>
                    <a:gd name="connsiteY8" fmla="*/ 166783 h 178308"/>
                    <a:gd name="connsiteX9" fmla="*/ 69628 w 142113"/>
                    <a:gd name="connsiteY9" fmla="*/ 149734 h 178308"/>
                    <a:gd name="connsiteX10" fmla="*/ 84582 w 142113"/>
                    <a:gd name="connsiteY10" fmla="*/ 127921 h 178308"/>
                    <a:gd name="connsiteX11" fmla="*/ 90964 w 142113"/>
                    <a:gd name="connsiteY11" fmla="*/ 116301 h 178308"/>
                    <a:gd name="connsiteX12" fmla="*/ 94012 w 142113"/>
                    <a:gd name="connsiteY12" fmla="*/ 109348 h 178308"/>
                    <a:gd name="connsiteX13" fmla="*/ 126206 w 142113"/>
                    <a:gd name="connsiteY13" fmla="*/ 62008 h 178308"/>
                    <a:gd name="connsiteX14" fmla="*/ 100679 w 142113"/>
                    <a:gd name="connsiteY14" fmla="*/ 92679 h 178308"/>
                    <a:gd name="connsiteX15" fmla="*/ 103632 w 142113"/>
                    <a:gd name="connsiteY15" fmla="*/ 84202 h 178308"/>
                    <a:gd name="connsiteX16" fmla="*/ 104204 w 142113"/>
                    <a:gd name="connsiteY16" fmla="*/ 82106 h 178308"/>
                    <a:gd name="connsiteX17" fmla="*/ 131350 w 142113"/>
                    <a:gd name="connsiteY17" fmla="*/ 32671 h 178308"/>
                    <a:gd name="connsiteX18" fmla="*/ 142113 w 142113"/>
                    <a:gd name="connsiteY18" fmla="*/ 1 h 178308"/>
                    <a:gd name="connsiteX19" fmla="*/ 128873 w 142113"/>
                    <a:gd name="connsiteY19" fmla="*/ 31528 h 178308"/>
                    <a:gd name="connsiteX20" fmla="*/ 107728 w 142113"/>
                    <a:gd name="connsiteY20" fmla="*/ 68009 h 178308"/>
                    <a:gd name="connsiteX21" fmla="*/ 108585 w 142113"/>
                    <a:gd name="connsiteY21" fmla="*/ 63723 h 178308"/>
                    <a:gd name="connsiteX22" fmla="*/ 91916 w 142113"/>
                    <a:gd name="connsiteY22" fmla="*/ 74581 h 178308"/>
                    <a:gd name="connsiteX23" fmla="*/ 90392 w 142113"/>
                    <a:gd name="connsiteY23" fmla="*/ 75724 h 178308"/>
                    <a:gd name="connsiteX24" fmla="*/ 113157 w 142113"/>
                    <a:gd name="connsiteY24" fmla="*/ 35243 h 178308"/>
                    <a:gd name="connsiteX25" fmla="*/ 81915 w 142113"/>
                    <a:gd name="connsiteY25" fmla="*/ 78201 h 178308"/>
                    <a:gd name="connsiteX26" fmla="*/ 75629 w 142113"/>
                    <a:gd name="connsiteY26" fmla="*/ 86011 h 178308"/>
                    <a:gd name="connsiteX27" fmla="*/ 74962 w 142113"/>
                    <a:gd name="connsiteY27" fmla="*/ 86392 h 178308"/>
                    <a:gd name="connsiteX28" fmla="*/ 55817 w 142113"/>
                    <a:gd name="connsiteY28" fmla="*/ 100680 h 178308"/>
                    <a:gd name="connsiteX29" fmla="*/ 36957 w 142113"/>
                    <a:gd name="connsiteY29" fmla="*/ 116587 h 17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2113" h="178308">
                      <a:moveTo>
                        <a:pt x="36957" y="116587"/>
                      </a:moveTo>
                      <a:cubicBezTo>
                        <a:pt x="30956" y="122206"/>
                        <a:pt x="25718" y="127921"/>
                        <a:pt x="21241" y="134113"/>
                      </a:cubicBezTo>
                      <a:cubicBezTo>
                        <a:pt x="16574" y="140018"/>
                        <a:pt x="12859" y="146400"/>
                        <a:pt x="10668" y="153258"/>
                      </a:cubicBezTo>
                      <a:cubicBezTo>
                        <a:pt x="9525" y="156592"/>
                        <a:pt x="8954" y="160306"/>
                        <a:pt x="8287" y="163831"/>
                      </a:cubicBezTo>
                      <a:cubicBezTo>
                        <a:pt x="7906" y="166783"/>
                        <a:pt x="7810" y="169831"/>
                        <a:pt x="7906" y="173165"/>
                      </a:cubicBezTo>
                      <a:cubicBezTo>
                        <a:pt x="2953" y="176594"/>
                        <a:pt x="0" y="178309"/>
                        <a:pt x="0" y="178309"/>
                      </a:cubicBezTo>
                      <a:cubicBezTo>
                        <a:pt x="0" y="178213"/>
                        <a:pt x="2858" y="176975"/>
                        <a:pt x="7906" y="174118"/>
                      </a:cubicBezTo>
                      <a:cubicBezTo>
                        <a:pt x="7906" y="174499"/>
                        <a:pt x="7906" y="174689"/>
                        <a:pt x="7906" y="175165"/>
                      </a:cubicBezTo>
                      <a:cubicBezTo>
                        <a:pt x="23051" y="179737"/>
                        <a:pt x="38195" y="176118"/>
                        <a:pt x="51054" y="166783"/>
                      </a:cubicBezTo>
                      <a:cubicBezTo>
                        <a:pt x="57626" y="162116"/>
                        <a:pt x="63818" y="156306"/>
                        <a:pt x="69628" y="149734"/>
                      </a:cubicBezTo>
                      <a:cubicBezTo>
                        <a:pt x="75248" y="143066"/>
                        <a:pt x="80105" y="135541"/>
                        <a:pt x="84582" y="127921"/>
                      </a:cubicBezTo>
                      <a:cubicBezTo>
                        <a:pt x="86868" y="124016"/>
                        <a:pt x="88964" y="120206"/>
                        <a:pt x="90964" y="116301"/>
                      </a:cubicBezTo>
                      <a:cubicBezTo>
                        <a:pt x="92107" y="113920"/>
                        <a:pt x="92964" y="111729"/>
                        <a:pt x="94012" y="109348"/>
                      </a:cubicBezTo>
                      <a:cubicBezTo>
                        <a:pt x="113729" y="84583"/>
                        <a:pt x="126397" y="62008"/>
                        <a:pt x="126206" y="62008"/>
                      </a:cubicBezTo>
                      <a:cubicBezTo>
                        <a:pt x="126302" y="62104"/>
                        <a:pt x="115253" y="74677"/>
                        <a:pt x="100679" y="92679"/>
                      </a:cubicBezTo>
                      <a:cubicBezTo>
                        <a:pt x="101727" y="89726"/>
                        <a:pt x="102680" y="86773"/>
                        <a:pt x="103632" y="84202"/>
                      </a:cubicBezTo>
                      <a:cubicBezTo>
                        <a:pt x="103823" y="83535"/>
                        <a:pt x="104013" y="82773"/>
                        <a:pt x="104204" y="82106"/>
                      </a:cubicBezTo>
                      <a:cubicBezTo>
                        <a:pt x="116396" y="64104"/>
                        <a:pt x="125444" y="46768"/>
                        <a:pt x="131350" y="32671"/>
                      </a:cubicBezTo>
                      <a:cubicBezTo>
                        <a:pt x="139637" y="12859"/>
                        <a:pt x="141923" y="1"/>
                        <a:pt x="142113" y="1"/>
                      </a:cubicBezTo>
                      <a:cubicBezTo>
                        <a:pt x="141923" y="-95"/>
                        <a:pt x="138303" y="12574"/>
                        <a:pt x="128873" y="31528"/>
                      </a:cubicBezTo>
                      <a:cubicBezTo>
                        <a:pt x="123635" y="42196"/>
                        <a:pt x="116491" y="54769"/>
                        <a:pt x="107728" y="68009"/>
                      </a:cubicBezTo>
                      <a:cubicBezTo>
                        <a:pt x="108299" y="65342"/>
                        <a:pt x="108585" y="63723"/>
                        <a:pt x="108585" y="63723"/>
                      </a:cubicBezTo>
                      <a:cubicBezTo>
                        <a:pt x="108585" y="63723"/>
                        <a:pt x="101822" y="67914"/>
                        <a:pt x="91916" y="74581"/>
                      </a:cubicBezTo>
                      <a:cubicBezTo>
                        <a:pt x="91440" y="74962"/>
                        <a:pt x="90869" y="75343"/>
                        <a:pt x="90392" y="75724"/>
                      </a:cubicBezTo>
                      <a:cubicBezTo>
                        <a:pt x="105823" y="54198"/>
                        <a:pt x="113062" y="35053"/>
                        <a:pt x="113157" y="35243"/>
                      </a:cubicBezTo>
                      <a:cubicBezTo>
                        <a:pt x="113062" y="35148"/>
                        <a:pt x="99727" y="55246"/>
                        <a:pt x="81915" y="78201"/>
                      </a:cubicBezTo>
                      <a:cubicBezTo>
                        <a:pt x="79820" y="80868"/>
                        <a:pt x="77724" y="83535"/>
                        <a:pt x="75629" y="86011"/>
                      </a:cubicBezTo>
                      <a:cubicBezTo>
                        <a:pt x="75343" y="86202"/>
                        <a:pt x="75248" y="86297"/>
                        <a:pt x="74962" y="86392"/>
                      </a:cubicBezTo>
                      <a:cubicBezTo>
                        <a:pt x="68771" y="90774"/>
                        <a:pt x="62198" y="95536"/>
                        <a:pt x="55817" y="100680"/>
                      </a:cubicBezTo>
                      <a:cubicBezTo>
                        <a:pt x="49530" y="105919"/>
                        <a:pt x="42958" y="111062"/>
                        <a:pt x="36957" y="1165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" name="图形 506">
                  <a:extLst>
                    <a:ext uri="{FF2B5EF4-FFF2-40B4-BE49-F238E27FC236}">
                      <a16:creationId xmlns:a16="http://schemas.microsoft.com/office/drawing/2014/main" id="{047A5DC1-3E97-0995-44AE-F6C5D372A6B5}"/>
                    </a:ext>
                  </a:extLst>
                </p:cNvPr>
                <p:cNvSpPr/>
                <p:nvPr/>
              </p:nvSpPr>
              <p:spPr>
                <a:xfrm>
                  <a:off x="6540470" y="3165156"/>
                  <a:ext cx="92262" cy="206982"/>
                </a:xfrm>
                <a:custGeom>
                  <a:avLst/>
                  <a:gdLst>
                    <a:gd name="connsiteX0" fmla="*/ 156 w 92262"/>
                    <a:gd name="connsiteY0" fmla="*/ 185643 h 206982"/>
                    <a:gd name="connsiteX1" fmla="*/ 537 w 92262"/>
                    <a:gd name="connsiteY1" fmla="*/ 196216 h 206982"/>
                    <a:gd name="connsiteX2" fmla="*/ 3014 w 92262"/>
                    <a:gd name="connsiteY2" fmla="*/ 206979 h 206982"/>
                    <a:gd name="connsiteX3" fmla="*/ 25302 w 92262"/>
                    <a:gd name="connsiteY3" fmla="*/ 201931 h 206982"/>
                    <a:gd name="connsiteX4" fmla="*/ 43400 w 92262"/>
                    <a:gd name="connsiteY4" fmla="*/ 187643 h 206982"/>
                    <a:gd name="connsiteX5" fmla="*/ 50924 w 92262"/>
                    <a:gd name="connsiteY5" fmla="*/ 177737 h 206982"/>
                    <a:gd name="connsiteX6" fmla="*/ 57401 w 92262"/>
                    <a:gd name="connsiteY6" fmla="*/ 166688 h 206982"/>
                    <a:gd name="connsiteX7" fmla="*/ 67021 w 92262"/>
                    <a:gd name="connsiteY7" fmla="*/ 142304 h 206982"/>
                    <a:gd name="connsiteX8" fmla="*/ 73022 w 92262"/>
                    <a:gd name="connsiteY8" fmla="*/ 113348 h 206982"/>
                    <a:gd name="connsiteX9" fmla="*/ 90739 w 92262"/>
                    <a:gd name="connsiteY9" fmla="*/ 65533 h 206982"/>
                    <a:gd name="connsiteX10" fmla="*/ 74642 w 92262"/>
                    <a:gd name="connsiteY10" fmla="*/ 98299 h 206982"/>
                    <a:gd name="connsiteX11" fmla="*/ 74737 w 92262"/>
                    <a:gd name="connsiteY11" fmla="*/ 96679 h 206982"/>
                    <a:gd name="connsiteX12" fmla="*/ 75308 w 92262"/>
                    <a:gd name="connsiteY12" fmla="*/ 81820 h 206982"/>
                    <a:gd name="connsiteX13" fmla="*/ 75118 w 92262"/>
                    <a:gd name="connsiteY13" fmla="*/ 76391 h 206982"/>
                    <a:gd name="connsiteX14" fmla="*/ 88167 w 92262"/>
                    <a:gd name="connsiteY14" fmla="*/ 29909 h 206982"/>
                    <a:gd name="connsiteX15" fmla="*/ 92263 w 92262"/>
                    <a:gd name="connsiteY15" fmla="*/ 1 h 206982"/>
                    <a:gd name="connsiteX16" fmla="*/ 85405 w 92262"/>
                    <a:gd name="connsiteY16" fmla="*/ 29528 h 206982"/>
                    <a:gd name="connsiteX17" fmla="*/ 66069 w 92262"/>
                    <a:gd name="connsiteY17" fmla="*/ 85440 h 206982"/>
                    <a:gd name="connsiteX18" fmla="*/ 61021 w 92262"/>
                    <a:gd name="connsiteY18" fmla="*/ 90679 h 206982"/>
                    <a:gd name="connsiteX19" fmla="*/ 52163 w 92262"/>
                    <a:gd name="connsiteY19" fmla="*/ 100204 h 206982"/>
                    <a:gd name="connsiteX20" fmla="*/ 55973 w 92262"/>
                    <a:gd name="connsiteY20" fmla="*/ 91250 h 206982"/>
                    <a:gd name="connsiteX21" fmla="*/ 64736 w 92262"/>
                    <a:gd name="connsiteY21" fmla="*/ 54865 h 206982"/>
                    <a:gd name="connsiteX22" fmla="*/ 64926 w 92262"/>
                    <a:gd name="connsiteY22" fmla="*/ 39720 h 206982"/>
                    <a:gd name="connsiteX23" fmla="*/ 61973 w 92262"/>
                    <a:gd name="connsiteY23" fmla="*/ 54769 h 206982"/>
                    <a:gd name="connsiteX24" fmla="*/ 50734 w 92262"/>
                    <a:gd name="connsiteY24" fmla="*/ 89631 h 206982"/>
                    <a:gd name="connsiteX25" fmla="*/ 42161 w 92262"/>
                    <a:gd name="connsiteY25" fmla="*/ 111634 h 206982"/>
                    <a:gd name="connsiteX26" fmla="*/ 31398 w 92262"/>
                    <a:gd name="connsiteY26" fmla="*/ 124397 h 206982"/>
                    <a:gd name="connsiteX27" fmla="*/ 16825 w 92262"/>
                    <a:gd name="connsiteY27" fmla="*/ 144304 h 206982"/>
                    <a:gd name="connsiteX28" fmla="*/ 5490 w 92262"/>
                    <a:gd name="connsiteY28" fmla="*/ 164878 h 206982"/>
                    <a:gd name="connsiteX29" fmla="*/ 1871 w 92262"/>
                    <a:gd name="connsiteY29" fmla="*/ 175165 h 206982"/>
                    <a:gd name="connsiteX30" fmla="*/ 156 w 92262"/>
                    <a:gd name="connsiteY30" fmla="*/ 185643 h 206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262" h="206982">
                      <a:moveTo>
                        <a:pt x="156" y="185643"/>
                      </a:moveTo>
                      <a:cubicBezTo>
                        <a:pt x="-130" y="189262"/>
                        <a:pt x="-34" y="192691"/>
                        <a:pt x="537" y="196216"/>
                      </a:cubicBezTo>
                      <a:cubicBezTo>
                        <a:pt x="918" y="199740"/>
                        <a:pt x="1680" y="203455"/>
                        <a:pt x="3014" y="206979"/>
                      </a:cubicBezTo>
                      <a:cubicBezTo>
                        <a:pt x="11110" y="207074"/>
                        <a:pt x="18444" y="205264"/>
                        <a:pt x="25302" y="201931"/>
                      </a:cubicBezTo>
                      <a:cubicBezTo>
                        <a:pt x="32160" y="198502"/>
                        <a:pt x="37875" y="193549"/>
                        <a:pt x="43400" y="187643"/>
                      </a:cubicBezTo>
                      <a:cubicBezTo>
                        <a:pt x="46067" y="184595"/>
                        <a:pt x="48543" y="181357"/>
                        <a:pt x="50924" y="177737"/>
                      </a:cubicBezTo>
                      <a:cubicBezTo>
                        <a:pt x="53306" y="174308"/>
                        <a:pt x="55592" y="170593"/>
                        <a:pt x="57401" y="166688"/>
                      </a:cubicBezTo>
                      <a:cubicBezTo>
                        <a:pt x="61116" y="158973"/>
                        <a:pt x="64355" y="150591"/>
                        <a:pt x="67021" y="142304"/>
                      </a:cubicBezTo>
                      <a:cubicBezTo>
                        <a:pt x="69784" y="132303"/>
                        <a:pt x="71784" y="122397"/>
                        <a:pt x="73022" y="113348"/>
                      </a:cubicBezTo>
                      <a:cubicBezTo>
                        <a:pt x="85119" y="86964"/>
                        <a:pt x="90644" y="65437"/>
                        <a:pt x="90739" y="65533"/>
                      </a:cubicBezTo>
                      <a:lnTo>
                        <a:pt x="74642" y="98299"/>
                      </a:lnTo>
                      <a:cubicBezTo>
                        <a:pt x="74642" y="97822"/>
                        <a:pt x="74737" y="97156"/>
                        <a:pt x="74737" y="96679"/>
                      </a:cubicBezTo>
                      <a:cubicBezTo>
                        <a:pt x="75118" y="90393"/>
                        <a:pt x="75308" y="85345"/>
                        <a:pt x="75308" y="81820"/>
                      </a:cubicBezTo>
                      <a:cubicBezTo>
                        <a:pt x="75308" y="78582"/>
                        <a:pt x="75213" y="76772"/>
                        <a:pt x="75118" y="76391"/>
                      </a:cubicBezTo>
                      <a:cubicBezTo>
                        <a:pt x="81500" y="58865"/>
                        <a:pt x="85691" y="42673"/>
                        <a:pt x="88167" y="29909"/>
                      </a:cubicBezTo>
                      <a:cubicBezTo>
                        <a:pt x="91787" y="11335"/>
                        <a:pt x="92167" y="-95"/>
                        <a:pt x="92263" y="1"/>
                      </a:cubicBezTo>
                      <a:cubicBezTo>
                        <a:pt x="92167" y="1"/>
                        <a:pt x="90358" y="11431"/>
                        <a:pt x="85405" y="29528"/>
                      </a:cubicBezTo>
                      <a:cubicBezTo>
                        <a:pt x="81404" y="44673"/>
                        <a:pt x="74927" y="64294"/>
                        <a:pt x="66069" y="85440"/>
                      </a:cubicBezTo>
                      <a:cubicBezTo>
                        <a:pt x="64545" y="87059"/>
                        <a:pt x="62831" y="88869"/>
                        <a:pt x="61021" y="90679"/>
                      </a:cubicBezTo>
                      <a:cubicBezTo>
                        <a:pt x="58259" y="93536"/>
                        <a:pt x="55306" y="96870"/>
                        <a:pt x="52163" y="100204"/>
                      </a:cubicBezTo>
                      <a:cubicBezTo>
                        <a:pt x="53401" y="97251"/>
                        <a:pt x="54639" y="94298"/>
                        <a:pt x="55973" y="91250"/>
                      </a:cubicBezTo>
                      <a:cubicBezTo>
                        <a:pt x="61211" y="77439"/>
                        <a:pt x="63973" y="64199"/>
                        <a:pt x="64736" y="54865"/>
                      </a:cubicBezTo>
                      <a:cubicBezTo>
                        <a:pt x="65593" y="45435"/>
                        <a:pt x="64831" y="39720"/>
                        <a:pt x="64926" y="39720"/>
                      </a:cubicBezTo>
                      <a:cubicBezTo>
                        <a:pt x="64831" y="39720"/>
                        <a:pt x="64164" y="45625"/>
                        <a:pt x="61973" y="54769"/>
                      </a:cubicBezTo>
                      <a:cubicBezTo>
                        <a:pt x="59878" y="63913"/>
                        <a:pt x="55973" y="76201"/>
                        <a:pt x="50734" y="89631"/>
                      </a:cubicBezTo>
                      <a:cubicBezTo>
                        <a:pt x="47686" y="97537"/>
                        <a:pt x="44733" y="104966"/>
                        <a:pt x="42161" y="111634"/>
                      </a:cubicBezTo>
                      <a:cubicBezTo>
                        <a:pt x="38637" y="115729"/>
                        <a:pt x="35017" y="120016"/>
                        <a:pt x="31398" y="124397"/>
                      </a:cubicBezTo>
                      <a:cubicBezTo>
                        <a:pt x="26064" y="130874"/>
                        <a:pt x="21397" y="137542"/>
                        <a:pt x="16825" y="144304"/>
                      </a:cubicBezTo>
                      <a:cubicBezTo>
                        <a:pt x="12253" y="151162"/>
                        <a:pt x="8252" y="158020"/>
                        <a:pt x="5490" y="164878"/>
                      </a:cubicBezTo>
                      <a:cubicBezTo>
                        <a:pt x="4157" y="168403"/>
                        <a:pt x="2728" y="171832"/>
                        <a:pt x="1871" y="175165"/>
                      </a:cubicBezTo>
                      <a:cubicBezTo>
                        <a:pt x="1013" y="178690"/>
                        <a:pt x="346" y="182119"/>
                        <a:pt x="156" y="1856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" name="图形 506">
                  <a:extLst>
                    <a:ext uri="{FF2B5EF4-FFF2-40B4-BE49-F238E27FC236}">
                      <a16:creationId xmlns:a16="http://schemas.microsoft.com/office/drawing/2014/main" id="{282C220D-8A2B-338A-CA8A-1FD33A015308}"/>
                    </a:ext>
                  </a:extLst>
                </p:cNvPr>
                <p:cNvSpPr/>
                <p:nvPr/>
              </p:nvSpPr>
              <p:spPr>
                <a:xfrm>
                  <a:off x="6540172" y="3045332"/>
                  <a:ext cx="70260" cy="203930"/>
                </a:xfrm>
                <a:custGeom>
                  <a:avLst/>
                  <a:gdLst>
                    <a:gd name="connsiteX0" fmla="*/ 47698 w 70260"/>
                    <a:gd name="connsiteY0" fmla="*/ 68866 h 203930"/>
                    <a:gd name="connsiteX1" fmla="*/ 40459 w 70260"/>
                    <a:gd name="connsiteY1" fmla="*/ 80105 h 203930"/>
                    <a:gd name="connsiteX2" fmla="*/ 29695 w 70260"/>
                    <a:gd name="connsiteY2" fmla="*/ 97917 h 203930"/>
                    <a:gd name="connsiteX3" fmla="*/ 23980 w 70260"/>
                    <a:gd name="connsiteY3" fmla="*/ 108013 h 203930"/>
                    <a:gd name="connsiteX4" fmla="*/ 18170 w 70260"/>
                    <a:gd name="connsiteY4" fmla="*/ 118872 h 203930"/>
                    <a:gd name="connsiteX5" fmla="*/ 1406 w 70260"/>
                    <a:gd name="connsiteY5" fmla="*/ 163354 h 203930"/>
                    <a:gd name="connsiteX6" fmla="*/ 739 w 70260"/>
                    <a:gd name="connsiteY6" fmla="*/ 184499 h 203930"/>
                    <a:gd name="connsiteX7" fmla="*/ 8550 w 70260"/>
                    <a:gd name="connsiteY7" fmla="*/ 203930 h 203930"/>
                    <a:gd name="connsiteX8" fmla="*/ 43983 w 70260"/>
                    <a:gd name="connsiteY8" fmla="*/ 175641 h 203930"/>
                    <a:gd name="connsiteX9" fmla="*/ 53032 w 70260"/>
                    <a:gd name="connsiteY9" fmla="*/ 152591 h 203930"/>
                    <a:gd name="connsiteX10" fmla="*/ 56746 w 70260"/>
                    <a:gd name="connsiteY10" fmla="*/ 130397 h 203930"/>
                    <a:gd name="connsiteX11" fmla="*/ 61699 w 70260"/>
                    <a:gd name="connsiteY11" fmla="*/ 118491 h 203930"/>
                    <a:gd name="connsiteX12" fmla="*/ 69891 w 70260"/>
                    <a:gd name="connsiteY12" fmla="*/ 82582 h 203930"/>
                    <a:gd name="connsiteX13" fmla="*/ 70081 w 70260"/>
                    <a:gd name="connsiteY13" fmla="*/ 67818 h 203930"/>
                    <a:gd name="connsiteX14" fmla="*/ 57604 w 70260"/>
                    <a:gd name="connsiteY14" fmla="*/ 114300 h 203930"/>
                    <a:gd name="connsiteX15" fmla="*/ 57318 w 70260"/>
                    <a:gd name="connsiteY15" fmla="*/ 103156 h 203930"/>
                    <a:gd name="connsiteX16" fmla="*/ 55222 w 70260"/>
                    <a:gd name="connsiteY16" fmla="*/ 82582 h 203930"/>
                    <a:gd name="connsiteX17" fmla="*/ 52746 w 70260"/>
                    <a:gd name="connsiteY17" fmla="*/ 69247 h 203930"/>
                    <a:gd name="connsiteX18" fmla="*/ 51603 w 70260"/>
                    <a:gd name="connsiteY18" fmla="*/ 26384 h 203930"/>
                    <a:gd name="connsiteX19" fmla="*/ 47698 w 70260"/>
                    <a:gd name="connsiteY19" fmla="*/ 0 h 203930"/>
                    <a:gd name="connsiteX20" fmla="*/ 48841 w 70260"/>
                    <a:gd name="connsiteY20" fmla="*/ 26956 h 203930"/>
                    <a:gd name="connsiteX21" fmla="*/ 47698 w 70260"/>
                    <a:gd name="connsiteY21" fmla="*/ 68866 h 203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0260" h="203930">
                      <a:moveTo>
                        <a:pt x="47698" y="68866"/>
                      </a:moveTo>
                      <a:cubicBezTo>
                        <a:pt x="45793" y="71723"/>
                        <a:pt x="43316" y="75628"/>
                        <a:pt x="40459" y="80105"/>
                      </a:cubicBezTo>
                      <a:cubicBezTo>
                        <a:pt x="37220" y="85249"/>
                        <a:pt x="33505" y="91345"/>
                        <a:pt x="29695" y="97917"/>
                      </a:cubicBezTo>
                      <a:cubicBezTo>
                        <a:pt x="27790" y="101156"/>
                        <a:pt x="25885" y="104585"/>
                        <a:pt x="23980" y="108013"/>
                      </a:cubicBezTo>
                      <a:cubicBezTo>
                        <a:pt x="21980" y="111538"/>
                        <a:pt x="19980" y="115157"/>
                        <a:pt x="18170" y="118872"/>
                      </a:cubicBezTo>
                      <a:cubicBezTo>
                        <a:pt x="10836" y="133445"/>
                        <a:pt x="3978" y="148876"/>
                        <a:pt x="1406" y="163354"/>
                      </a:cubicBezTo>
                      <a:cubicBezTo>
                        <a:pt x="-118" y="170688"/>
                        <a:pt x="-499" y="177736"/>
                        <a:pt x="739" y="184499"/>
                      </a:cubicBezTo>
                      <a:cubicBezTo>
                        <a:pt x="1692" y="191262"/>
                        <a:pt x="4073" y="197834"/>
                        <a:pt x="8550" y="203930"/>
                      </a:cubicBezTo>
                      <a:cubicBezTo>
                        <a:pt x="24457" y="200120"/>
                        <a:pt x="36077" y="189643"/>
                        <a:pt x="43983" y="175641"/>
                      </a:cubicBezTo>
                      <a:cubicBezTo>
                        <a:pt x="47793" y="168593"/>
                        <a:pt x="50746" y="160782"/>
                        <a:pt x="53032" y="152591"/>
                      </a:cubicBezTo>
                      <a:cubicBezTo>
                        <a:pt x="54937" y="145256"/>
                        <a:pt x="55984" y="137827"/>
                        <a:pt x="56746" y="130397"/>
                      </a:cubicBezTo>
                      <a:cubicBezTo>
                        <a:pt x="58461" y="126683"/>
                        <a:pt x="60175" y="122777"/>
                        <a:pt x="61699" y="118491"/>
                      </a:cubicBezTo>
                      <a:cubicBezTo>
                        <a:pt x="66748" y="104775"/>
                        <a:pt x="69224" y="91916"/>
                        <a:pt x="69891" y="82582"/>
                      </a:cubicBezTo>
                      <a:cubicBezTo>
                        <a:pt x="70653" y="73343"/>
                        <a:pt x="69986" y="67818"/>
                        <a:pt x="70081" y="67818"/>
                      </a:cubicBezTo>
                      <a:cubicBezTo>
                        <a:pt x="70081" y="67818"/>
                        <a:pt x="66843" y="89059"/>
                        <a:pt x="57604" y="114300"/>
                      </a:cubicBezTo>
                      <a:cubicBezTo>
                        <a:pt x="57604" y="110490"/>
                        <a:pt x="57508" y="106775"/>
                        <a:pt x="57318" y="103156"/>
                      </a:cubicBezTo>
                      <a:cubicBezTo>
                        <a:pt x="57127" y="95440"/>
                        <a:pt x="56080" y="88583"/>
                        <a:pt x="55222" y="82582"/>
                      </a:cubicBezTo>
                      <a:cubicBezTo>
                        <a:pt x="54460" y="77057"/>
                        <a:pt x="53508" y="72485"/>
                        <a:pt x="52746" y="69247"/>
                      </a:cubicBezTo>
                      <a:cubicBezTo>
                        <a:pt x="53889" y="52483"/>
                        <a:pt x="52841" y="37719"/>
                        <a:pt x="51603" y="26384"/>
                      </a:cubicBezTo>
                      <a:cubicBezTo>
                        <a:pt x="49698" y="9906"/>
                        <a:pt x="47602" y="0"/>
                        <a:pt x="47698" y="0"/>
                      </a:cubicBezTo>
                      <a:cubicBezTo>
                        <a:pt x="47602" y="0"/>
                        <a:pt x="48364" y="10287"/>
                        <a:pt x="48841" y="26956"/>
                      </a:cubicBezTo>
                      <a:cubicBezTo>
                        <a:pt x="49126" y="38386"/>
                        <a:pt x="49222" y="52864"/>
                        <a:pt x="47698" y="688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" name="图形 506">
                  <a:extLst>
                    <a:ext uri="{FF2B5EF4-FFF2-40B4-BE49-F238E27FC236}">
                      <a16:creationId xmlns:a16="http://schemas.microsoft.com/office/drawing/2014/main" id="{C0D25F10-FB1A-E76C-C2FC-2B500AA7854C}"/>
                    </a:ext>
                  </a:extLst>
                </p:cNvPr>
                <p:cNvSpPr/>
                <p:nvPr/>
              </p:nvSpPr>
              <p:spPr>
                <a:xfrm>
                  <a:off x="6441947" y="3455097"/>
                  <a:ext cx="186595" cy="154982"/>
                </a:xfrm>
                <a:custGeom>
                  <a:avLst/>
                  <a:gdLst>
                    <a:gd name="connsiteX0" fmla="*/ 87630 w 186595"/>
                    <a:gd name="connsiteY0" fmla="*/ 121825 h 154982"/>
                    <a:gd name="connsiteX1" fmla="*/ 88106 w 186595"/>
                    <a:gd name="connsiteY1" fmla="*/ 121349 h 154982"/>
                    <a:gd name="connsiteX2" fmla="*/ 96679 w 186595"/>
                    <a:gd name="connsiteY2" fmla="*/ 111538 h 154982"/>
                    <a:gd name="connsiteX3" fmla="*/ 104204 w 186595"/>
                    <a:gd name="connsiteY3" fmla="*/ 101537 h 154982"/>
                    <a:gd name="connsiteX4" fmla="*/ 110395 w 186595"/>
                    <a:gd name="connsiteY4" fmla="*/ 92774 h 154982"/>
                    <a:gd name="connsiteX5" fmla="*/ 166402 w 186595"/>
                    <a:gd name="connsiteY5" fmla="*/ 30862 h 154982"/>
                    <a:gd name="connsiteX6" fmla="*/ 186595 w 186595"/>
                    <a:gd name="connsiteY6" fmla="*/ 1 h 154982"/>
                    <a:gd name="connsiteX7" fmla="*/ 120206 w 186595"/>
                    <a:gd name="connsiteY7" fmla="*/ 76486 h 154982"/>
                    <a:gd name="connsiteX8" fmla="*/ 126397 w 186595"/>
                    <a:gd name="connsiteY8" fmla="*/ 64294 h 154982"/>
                    <a:gd name="connsiteX9" fmla="*/ 119539 w 186595"/>
                    <a:gd name="connsiteY9" fmla="*/ 66485 h 154982"/>
                    <a:gd name="connsiteX10" fmla="*/ 142685 w 186595"/>
                    <a:gd name="connsiteY10" fmla="*/ 34862 h 154982"/>
                    <a:gd name="connsiteX11" fmla="*/ 107918 w 186595"/>
                    <a:gd name="connsiteY11" fmla="*/ 70581 h 154982"/>
                    <a:gd name="connsiteX12" fmla="*/ 67151 w 186595"/>
                    <a:gd name="connsiteY12" fmla="*/ 86678 h 154982"/>
                    <a:gd name="connsiteX13" fmla="*/ 56293 w 186595"/>
                    <a:gd name="connsiteY13" fmla="*/ 91917 h 154982"/>
                    <a:gd name="connsiteX14" fmla="*/ 45529 w 186595"/>
                    <a:gd name="connsiteY14" fmla="*/ 97632 h 154982"/>
                    <a:gd name="connsiteX15" fmla="*/ 26194 w 186595"/>
                    <a:gd name="connsiteY15" fmla="*/ 110871 h 154982"/>
                    <a:gd name="connsiteX16" fmla="*/ 18383 w 186595"/>
                    <a:gd name="connsiteY16" fmla="*/ 118777 h 154982"/>
                    <a:gd name="connsiteX17" fmla="*/ 11716 w 186595"/>
                    <a:gd name="connsiteY17" fmla="*/ 127350 h 154982"/>
                    <a:gd name="connsiteX18" fmla="*/ 4763 w 186595"/>
                    <a:gd name="connsiteY18" fmla="*/ 146305 h 154982"/>
                    <a:gd name="connsiteX19" fmla="*/ 0 w 186595"/>
                    <a:gd name="connsiteY19" fmla="*/ 146686 h 154982"/>
                    <a:gd name="connsiteX20" fmla="*/ 4667 w 186595"/>
                    <a:gd name="connsiteY20" fmla="*/ 146781 h 154982"/>
                    <a:gd name="connsiteX21" fmla="*/ 4381 w 186595"/>
                    <a:gd name="connsiteY21" fmla="*/ 148686 h 154982"/>
                    <a:gd name="connsiteX22" fmla="*/ 47339 w 186595"/>
                    <a:gd name="connsiteY22" fmla="*/ 150877 h 154982"/>
                    <a:gd name="connsiteX23" fmla="*/ 58388 w 186595"/>
                    <a:gd name="connsiteY23" fmla="*/ 145828 h 154982"/>
                    <a:gd name="connsiteX24" fmla="*/ 68771 w 186595"/>
                    <a:gd name="connsiteY24" fmla="*/ 138780 h 154982"/>
                    <a:gd name="connsiteX25" fmla="*/ 78867 w 186595"/>
                    <a:gd name="connsiteY25" fmla="*/ 130398 h 154982"/>
                    <a:gd name="connsiteX26" fmla="*/ 82106 w 186595"/>
                    <a:gd name="connsiteY26" fmla="*/ 128969 h 154982"/>
                    <a:gd name="connsiteX27" fmla="*/ 114490 w 186595"/>
                    <a:gd name="connsiteY27" fmla="*/ 108871 h 154982"/>
                    <a:gd name="connsiteX28" fmla="*/ 152400 w 186595"/>
                    <a:gd name="connsiteY28" fmla="*/ 69057 h 154982"/>
                    <a:gd name="connsiteX29" fmla="*/ 111538 w 186595"/>
                    <a:gd name="connsiteY29" fmla="*/ 104204 h 154982"/>
                    <a:gd name="connsiteX30" fmla="*/ 87630 w 186595"/>
                    <a:gd name="connsiteY30" fmla="*/ 121825 h 154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6595" h="154982">
                      <a:moveTo>
                        <a:pt x="87630" y="121825"/>
                      </a:moveTo>
                      <a:cubicBezTo>
                        <a:pt x="87821" y="121635"/>
                        <a:pt x="87916" y="121540"/>
                        <a:pt x="88106" y="121349"/>
                      </a:cubicBezTo>
                      <a:cubicBezTo>
                        <a:pt x="91250" y="118206"/>
                        <a:pt x="94012" y="114872"/>
                        <a:pt x="96679" y="111538"/>
                      </a:cubicBezTo>
                      <a:cubicBezTo>
                        <a:pt x="99346" y="108109"/>
                        <a:pt x="101822" y="104871"/>
                        <a:pt x="104204" y="101537"/>
                      </a:cubicBezTo>
                      <a:cubicBezTo>
                        <a:pt x="106394" y="98489"/>
                        <a:pt x="108394" y="95632"/>
                        <a:pt x="110395" y="92774"/>
                      </a:cubicBezTo>
                      <a:cubicBezTo>
                        <a:pt x="134493" y="71152"/>
                        <a:pt x="153543" y="48292"/>
                        <a:pt x="166402" y="30862"/>
                      </a:cubicBezTo>
                      <a:cubicBezTo>
                        <a:pt x="179832" y="12574"/>
                        <a:pt x="186500" y="-95"/>
                        <a:pt x="186595" y="1"/>
                      </a:cubicBezTo>
                      <a:cubicBezTo>
                        <a:pt x="186690" y="-95"/>
                        <a:pt x="161639" y="37148"/>
                        <a:pt x="120206" y="76486"/>
                      </a:cubicBezTo>
                      <a:cubicBezTo>
                        <a:pt x="124111" y="69057"/>
                        <a:pt x="126397" y="64294"/>
                        <a:pt x="126397" y="64294"/>
                      </a:cubicBezTo>
                      <a:cubicBezTo>
                        <a:pt x="126397" y="64294"/>
                        <a:pt x="123825" y="65056"/>
                        <a:pt x="119539" y="66485"/>
                      </a:cubicBezTo>
                      <a:cubicBezTo>
                        <a:pt x="134779" y="50007"/>
                        <a:pt x="142589" y="34672"/>
                        <a:pt x="142685" y="34862"/>
                      </a:cubicBezTo>
                      <a:cubicBezTo>
                        <a:pt x="142589" y="34767"/>
                        <a:pt x="128016" y="52102"/>
                        <a:pt x="107918" y="70581"/>
                      </a:cubicBezTo>
                      <a:cubicBezTo>
                        <a:pt x="97060" y="74772"/>
                        <a:pt x="81820" y="80106"/>
                        <a:pt x="67151" y="86678"/>
                      </a:cubicBezTo>
                      <a:cubicBezTo>
                        <a:pt x="63532" y="88297"/>
                        <a:pt x="59817" y="90107"/>
                        <a:pt x="56293" y="91917"/>
                      </a:cubicBezTo>
                      <a:cubicBezTo>
                        <a:pt x="52769" y="93822"/>
                        <a:pt x="49149" y="95822"/>
                        <a:pt x="45529" y="97632"/>
                      </a:cubicBezTo>
                      <a:cubicBezTo>
                        <a:pt x="38386" y="101537"/>
                        <a:pt x="31814" y="105919"/>
                        <a:pt x="26194" y="110871"/>
                      </a:cubicBezTo>
                      <a:cubicBezTo>
                        <a:pt x="23336" y="113253"/>
                        <a:pt x="20765" y="116015"/>
                        <a:pt x="18383" y="118777"/>
                      </a:cubicBezTo>
                      <a:cubicBezTo>
                        <a:pt x="15907" y="121444"/>
                        <a:pt x="13621" y="124397"/>
                        <a:pt x="11716" y="127350"/>
                      </a:cubicBezTo>
                      <a:cubicBezTo>
                        <a:pt x="8287" y="132874"/>
                        <a:pt x="5906" y="139161"/>
                        <a:pt x="4763" y="146305"/>
                      </a:cubicBezTo>
                      <a:cubicBezTo>
                        <a:pt x="1715" y="146590"/>
                        <a:pt x="0" y="146590"/>
                        <a:pt x="0" y="146686"/>
                      </a:cubicBezTo>
                      <a:cubicBezTo>
                        <a:pt x="0" y="146590"/>
                        <a:pt x="1715" y="146781"/>
                        <a:pt x="4667" y="146781"/>
                      </a:cubicBezTo>
                      <a:cubicBezTo>
                        <a:pt x="4572" y="147448"/>
                        <a:pt x="4477" y="148019"/>
                        <a:pt x="4381" y="148686"/>
                      </a:cubicBezTo>
                      <a:cubicBezTo>
                        <a:pt x="17812" y="156877"/>
                        <a:pt x="32480" y="156496"/>
                        <a:pt x="47339" y="150877"/>
                      </a:cubicBezTo>
                      <a:cubicBezTo>
                        <a:pt x="50959" y="149448"/>
                        <a:pt x="54673" y="147829"/>
                        <a:pt x="58388" y="145828"/>
                      </a:cubicBezTo>
                      <a:cubicBezTo>
                        <a:pt x="61913" y="143828"/>
                        <a:pt x="65342" y="141352"/>
                        <a:pt x="68771" y="138780"/>
                      </a:cubicBezTo>
                      <a:cubicBezTo>
                        <a:pt x="72200" y="136208"/>
                        <a:pt x="75533" y="133446"/>
                        <a:pt x="78867" y="130398"/>
                      </a:cubicBezTo>
                      <a:cubicBezTo>
                        <a:pt x="79915" y="129921"/>
                        <a:pt x="80963" y="129540"/>
                        <a:pt x="82106" y="128969"/>
                      </a:cubicBezTo>
                      <a:cubicBezTo>
                        <a:pt x="90773" y="124969"/>
                        <a:pt x="102584" y="118206"/>
                        <a:pt x="114490" y="108871"/>
                      </a:cubicBezTo>
                      <a:cubicBezTo>
                        <a:pt x="138589" y="90488"/>
                        <a:pt x="152590" y="69057"/>
                        <a:pt x="152400" y="69057"/>
                      </a:cubicBezTo>
                      <a:cubicBezTo>
                        <a:pt x="152400" y="69152"/>
                        <a:pt x="134969" y="86392"/>
                        <a:pt x="111538" y="104204"/>
                      </a:cubicBezTo>
                      <a:cubicBezTo>
                        <a:pt x="102584" y="111062"/>
                        <a:pt x="94583" y="116967"/>
                        <a:pt x="87630" y="12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图形 506">
                  <a:extLst>
                    <a:ext uri="{FF2B5EF4-FFF2-40B4-BE49-F238E27FC236}">
                      <a16:creationId xmlns:a16="http://schemas.microsoft.com/office/drawing/2014/main" id="{3CF7F822-E571-2D9B-544F-4E80B4766F44}"/>
                    </a:ext>
                  </a:extLst>
                </p:cNvPr>
                <p:cNvSpPr/>
                <p:nvPr/>
              </p:nvSpPr>
              <p:spPr>
                <a:xfrm>
                  <a:off x="6327601" y="3498436"/>
                  <a:ext cx="52482" cy="176117"/>
                </a:xfrm>
                <a:custGeom>
                  <a:avLst/>
                  <a:gdLst>
                    <a:gd name="connsiteX0" fmla="*/ 523 w 52482"/>
                    <a:gd name="connsiteY0" fmla="*/ 127064 h 176117"/>
                    <a:gd name="connsiteX1" fmla="*/ 2999 w 52482"/>
                    <a:gd name="connsiteY1" fmla="*/ 123444 h 176117"/>
                    <a:gd name="connsiteX2" fmla="*/ 999 w 52482"/>
                    <a:gd name="connsiteY2" fmla="*/ 132017 h 176117"/>
                    <a:gd name="connsiteX3" fmla="*/ 4333 w 52482"/>
                    <a:gd name="connsiteY3" fmla="*/ 166116 h 176117"/>
                    <a:gd name="connsiteX4" fmla="*/ 808 w 52482"/>
                    <a:gd name="connsiteY4" fmla="*/ 176118 h 176117"/>
                    <a:gd name="connsiteX5" fmla="*/ 4999 w 52482"/>
                    <a:gd name="connsiteY5" fmla="*/ 167545 h 176117"/>
                    <a:gd name="connsiteX6" fmla="*/ 8714 w 52482"/>
                    <a:gd name="connsiteY6" fmla="*/ 174594 h 176117"/>
                    <a:gd name="connsiteX7" fmla="*/ 28145 w 52482"/>
                    <a:gd name="connsiteY7" fmla="*/ 165164 h 176117"/>
                    <a:gd name="connsiteX8" fmla="*/ 35670 w 52482"/>
                    <a:gd name="connsiteY8" fmla="*/ 157544 h 176117"/>
                    <a:gd name="connsiteX9" fmla="*/ 41671 w 52482"/>
                    <a:gd name="connsiteY9" fmla="*/ 148305 h 176117"/>
                    <a:gd name="connsiteX10" fmla="*/ 52434 w 52482"/>
                    <a:gd name="connsiteY10" fmla="*/ 103537 h 176117"/>
                    <a:gd name="connsiteX11" fmla="*/ 48910 w 52482"/>
                    <a:gd name="connsiteY11" fmla="*/ 63246 h 176117"/>
                    <a:gd name="connsiteX12" fmla="*/ 48529 w 52482"/>
                    <a:gd name="connsiteY12" fmla="*/ 61341 h 176117"/>
                    <a:gd name="connsiteX13" fmla="*/ 48529 w 52482"/>
                    <a:gd name="connsiteY13" fmla="*/ 34576 h 176117"/>
                    <a:gd name="connsiteX14" fmla="*/ 48338 w 52482"/>
                    <a:gd name="connsiteY14" fmla="*/ 21432 h 176117"/>
                    <a:gd name="connsiteX15" fmla="*/ 45671 w 52482"/>
                    <a:gd name="connsiteY15" fmla="*/ 34767 h 176117"/>
                    <a:gd name="connsiteX16" fmla="*/ 44242 w 52482"/>
                    <a:gd name="connsiteY16" fmla="*/ 46673 h 176117"/>
                    <a:gd name="connsiteX17" fmla="*/ 41956 w 52482"/>
                    <a:gd name="connsiteY17" fmla="*/ 49911 h 176117"/>
                    <a:gd name="connsiteX18" fmla="*/ 35670 w 52482"/>
                    <a:gd name="connsiteY18" fmla="*/ 58389 h 176117"/>
                    <a:gd name="connsiteX19" fmla="*/ 40242 w 52482"/>
                    <a:gd name="connsiteY19" fmla="*/ 0 h 176117"/>
                    <a:gd name="connsiteX20" fmla="*/ 29002 w 52482"/>
                    <a:gd name="connsiteY20" fmla="*/ 68295 h 176117"/>
                    <a:gd name="connsiteX21" fmla="*/ 15667 w 52482"/>
                    <a:gd name="connsiteY21" fmla="*/ 91059 h 176117"/>
                    <a:gd name="connsiteX22" fmla="*/ 15191 w 52482"/>
                    <a:gd name="connsiteY22" fmla="*/ 92012 h 176117"/>
                    <a:gd name="connsiteX23" fmla="*/ 16429 w 52482"/>
                    <a:gd name="connsiteY23" fmla="*/ 86011 h 176117"/>
                    <a:gd name="connsiteX24" fmla="*/ 20144 w 52482"/>
                    <a:gd name="connsiteY24" fmla="*/ 55722 h 176117"/>
                    <a:gd name="connsiteX25" fmla="*/ 21573 w 52482"/>
                    <a:gd name="connsiteY25" fmla="*/ 43244 h 176117"/>
                    <a:gd name="connsiteX26" fmla="*/ 17477 w 52482"/>
                    <a:gd name="connsiteY26" fmla="*/ 55436 h 176117"/>
                    <a:gd name="connsiteX27" fmla="*/ 11095 w 52482"/>
                    <a:gd name="connsiteY27" fmla="*/ 85535 h 176117"/>
                    <a:gd name="connsiteX28" fmla="*/ 4714 w 52482"/>
                    <a:gd name="connsiteY28" fmla="*/ 115157 h 176117"/>
                    <a:gd name="connsiteX29" fmla="*/ 523 w 52482"/>
                    <a:gd name="connsiteY29" fmla="*/ 127064 h 17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2482" h="176117">
                      <a:moveTo>
                        <a:pt x="523" y="127064"/>
                      </a:moveTo>
                      <a:cubicBezTo>
                        <a:pt x="523" y="127064"/>
                        <a:pt x="1475" y="125730"/>
                        <a:pt x="2999" y="123444"/>
                      </a:cubicBezTo>
                      <a:cubicBezTo>
                        <a:pt x="2237" y="126302"/>
                        <a:pt x="1475" y="129159"/>
                        <a:pt x="999" y="132017"/>
                      </a:cubicBezTo>
                      <a:cubicBezTo>
                        <a:pt x="-906" y="143351"/>
                        <a:pt x="-239" y="155067"/>
                        <a:pt x="4333" y="166116"/>
                      </a:cubicBezTo>
                      <a:cubicBezTo>
                        <a:pt x="2142" y="172403"/>
                        <a:pt x="808" y="176118"/>
                        <a:pt x="808" y="176118"/>
                      </a:cubicBezTo>
                      <a:cubicBezTo>
                        <a:pt x="808" y="176118"/>
                        <a:pt x="2428" y="172974"/>
                        <a:pt x="4999" y="167545"/>
                      </a:cubicBezTo>
                      <a:cubicBezTo>
                        <a:pt x="6047" y="169926"/>
                        <a:pt x="7285" y="172308"/>
                        <a:pt x="8714" y="174594"/>
                      </a:cubicBezTo>
                      <a:cubicBezTo>
                        <a:pt x="16239" y="173070"/>
                        <a:pt x="22621" y="169736"/>
                        <a:pt x="28145" y="165164"/>
                      </a:cubicBezTo>
                      <a:cubicBezTo>
                        <a:pt x="30907" y="162973"/>
                        <a:pt x="33384" y="160401"/>
                        <a:pt x="35670" y="157544"/>
                      </a:cubicBezTo>
                      <a:cubicBezTo>
                        <a:pt x="37956" y="154782"/>
                        <a:pt x="40051" y="151734"/>
                        <a:pt x="41671" y="148305"/>
                      </a:cubicBezTo>
                      <a:cubicBezTo>
                        <a:pt x="48338" y="134779"/>
                        <a:pt x="51767" y="118968"/>
                        <a:pt x="52434" y="103537"/>
                      </a:cubicBezTo>
                      <a:cubicBezTo>
                        <a:pt x="52815" y="88011"/>
                        <a:pt x="50910" y="73628"/>
                        <a:pt x="48910" y="63246"/>
                      </a:cubicBezTo>
                      <a:cubicBezTo>
                        <a:pt x="48814" y="62580"/>
                        <a:pt x="48624" y="62008"/>
                        <a:pt x="48529" y="61341"/>
                      </a:cubicBezTo>
                      <a:cubicBezTo>
                        <a:pt x="48814" y="50959"/>
                        <a:pt x="48529" y="41625"/>
                        <a:pt x="48529" y="34576"/>
                      </a:cubicBezTo>
                      <a:lnTo>
                        <a:pt x="48338" y="21432"/>
                      </a:lnTo>
                      <a:cubicBezTo>
                        <a:pt x="48338" y="21432"/>
                        <a:pt x="47005" y="26575"/>
                        <a:pt x="45671" y="34767"/>
                      </a:cubicBezTo>
                      <a:cubicBezTo>
                        <a:pt x="45100" y="38291"/>
                        <a:pt x="44623" y="42196"/>
                        <a:pt x="44242" y="46673"/>
                      </a:cubicBezTo>
                      <a:cubicBezTo>
                        <a:pt x="43766" y="47244"/>
                        <a:pt x="43004" y="48292"/>
                        <a:pt x="41956" y="49911"/>
                      </a:cubicBezTo>
                      <a:cubicBezTo>
                        <a:pt x="40432" y="51912"/>
                        <a:pt x="38146" y="54864"/>
                        <a:pt x="35670" y="58389"/>
                      </a:cubicBezTo>
                      <a:cubicBezTo>
                        <a:pt x="40337" y="24289"/>
                        <a:pt x="40051" y="-95"/>
                        <a:pt x="40242" y="0"/>
                      </a:cubicBezTo>
                      <a:cubicBezTo>
                        <a:pt x="39956" y="0"/>
                        <a:pt x="36337" y="29337"/>
                        <a:pt x="29002" y="68295"/>
                      </a:cubicBezTo>
                      <a:cubicBezTo>
                        <a:pt x="24811" y="75057"/>
                        <a:pt x="20335" y="82868"/>
                        <a:pt x="15667" y="91059"/>
                      </a:cubicBezTo>
                      <a:cubicBezTo>
                        <a:pt x="15477" y="91440"/>
                        <a:pt x="15382" y="91726"/>
                        <a:pt x="15191" y="92012"/>
                      </a:cubicBezTo>
                      <a:cubicBezTo>
                        <a:pt x="15667" y="90107"/>
                        <a:pt x="16144" y="88011"/>
                        <a:pt x="16429" y="86011"/>
                      </a:cubicBezTo>
                      <a:cubicBezTo>
                        <a:pt x="18525" y="74105"/>
                        <a:pt x="19287" y="63437"/>
                        <a:pt x="20144" y="55722"/>
                      </a:cubicBezTo>
                      <a:lnTo>
                        <a:pt x="21573" y="43244"/>
                      </a:lnTo>
                      <a:cubicBezTo>
                        <a:pt x="21573" y="43244"/>
                        <a:pt x="19573" y="47816"/>
                        <a:pt x="17477" y="55436"/>
                      </a:cubicBezTo>
                      <a:cubicBezTo>
                        <a:pt x="15286" y="63056"/>
                        <a:pt x="13191" y="73819"/>
                        <a:pt x="11095" y="85535"/>
                      </a:cubicBezTo>
                      <a:cubicBezTo>
                        <a:pt x="9095" y="97155"/>
                        <a:pt x="7000" y="107633"/>
                        <a:pt x="4714" y="115157"/>
                      </a:cubicBezTo>
                      <a:cubicBezTo>
                        <a:pt x="2523" y="122587"/>
                        <a:pt x="427" y="127064"/>
                        <a:pt x="523" y="1270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" name="图形 506">
                  <a:extLst>
                    <a:ext uri="{FF2B5EF4-FFF2-40B4-BE49-F238E27FC236}">
                      <a16:creationId xmlns:a16="http://schemas.microsoft.com/office/drawing/2014/main" id="{30E29482-051F-D2FA-6C99-3A010B901949}"/>
                    </a:ext>
                  </a:extLst>
                </p:cNvPr>
                <p:cNvSpPr/>
                <p:nvPr/>
              </p:nvSpPr>
              <p:spPr>
                <a:xfrm>
                  <a:off x="6394925" y="3390232"/>
                  <a:ext cx="52165" cy="189642"/>
                </a:xfrm>
                <a:custGeom>
                  <a:avLst/>
                  <a:gdLst>
                    <a:gd name="connsiteX0" fmla="*/ 38830 w 52165"/>
                    <a:gd name="connsiteY0" fmla="*/ 176689 h 189642"/>
                    <a:gd name="connsiteX1" fmla="*/ 44831 w 52165"/>
                    <a:gd name="connsiteY1" fmla="*/ 167926 h 189642"/>
                    <a:gd name="connsiteX2" fmla="*/ 48736 w 52165"/>
                    <a:gd name="connsiteY2" fmla="*/ 157734 h 189642"/>
                    <a:gd name="connsiteX3" fmla="*/ 52070 w 52165"/>
                    <a:gd name="connsiteY3" fmla="*/ 135541 h 189642"/>
                    <a:gd name="connsiteX4" fmla="*/ 52165 w 52165"/>
                    <a:gd name="connsiteY4" fmla="*/ 129826 h 189642"/>
                    <a:gd name="connsiteX5" fmla="*/ 51689 w 52165"/>
                    <a:gd name="connsiteY5" fmla="*/ 124111 h 189642"/>
                    <a:gd name="connsiteX6" fmla="*/ 49975 w 52165"/>
                    <a:gd name="connsiteY6" fmla="*/ 112776 h 189642"/>
                    <a:gd name="connsiteX7" fmla="*/ 44641 w 52165"/>
                    <a:gd name="connsiteY7" fmla="*/ 92297 h 189642"/>
                    <a:gd name="connsiteX8" fmla="*/ 41116 w 52165"/>
                    <a:gd name="connsiteY8" fmla="*/ 83439 h 189642"/>
                    <a:gd name="connsiteX9" fmla="*/ 39497 w 52165"/>
                    <a:gd name="connsiteY9" fmla="*/ 80105 h 189642"/>
                    <a:gd name="connsiteX10" fmla="*/ 38449 w 52165"/>
                    <a:gd name="connsiteY10" fmla="*/ 68008 h 189642"/>
                    <a:gd name="connsiteX11" fmla="*/ 27781 w 52165"/>
                    <a:gd name="connsiteY11" fmla="*/ 30575 h 189642"/>
                    <a:gd name="connsiteX12" fmla="*/ 32544 w 52165"/>
                    <a:gd name="connsiteY12" fmla="*/ 66389 h 189642"/>
                    <a:gd name="connsiteX13" fmla="*/ 29115 w 52165"/>
                    <a:gd name="connsiteY13" fmla="*/ 60770 h 189642"/>
                    <a:gd name="connsiteX14" fmla="*/ 23971 w 52165"/>
                    <a:gd name="connsiteY14" fmla="*/ 72676 h 189642"/>
                    <a:gd name="connsiteX15" fmla="*/ 12256 w 52165"/>
                    <a:gd name="connsiteY15" fmla="*/ 25622 h 189642"/>
                    <a:gd name="connsiteX16" fmla="*/ 3016 w 52165"/>
                    <a:gd name="connsiteY16" fmla="*/ 0 h 189642"/>
                    <a:gd name="connsiteX17" fmla="*/ 9589 w 52165"/>
                    <a:gd name="connsiteY17" fmla="*/ 26765 h 189642"/>
                    <a:gd name="connsiteX18" fmla="*/ 19971 w 52165"/>
                    <a:gd name="connsiteY18" fmla="*/ 82772 h 189642"/>
                    <a:gd name="connsiteX19" fmla="*/ 17113 w 52165"/>
                    <a:gd name="connsiteY19" fmla="*/ 90202 h 189642"/>
                    <a:gd name="connsiteX20" fmla="*/ 11398 w 52165"/>
                    <a:gd name="connsiteY20" fmla="*/ 108680 h 189642"/>
                    <a:gd name="connsiteX21" fmla="*/ 10351 w 52165"/>
                    <a:gd name="connsiteY21" fmla="*/ 112586 h 189642"/>
                    <a:gd name="connsiteX22" fmla="*/ 7684 w 52165"/>
                    <a:gd name="connsiteY22" fmla="*/ 90488 h 189642"/>
                    <a:gd name="connsiteX23" fmla="*/ 2826 w 52165"/>
                    <a:gd name="connsiteY23" fmla="*/ 60389 h 189642"/>
                    <a:gd name="connsiteX24" fmla="*/ 1111 w 52165"/>
                    <a:gd name="connsiteY24" fmla="*/ 47625 h 189642"/>
                    <a:gd name="connsiteX25" fmla="*/ 64 w 52165"/>
                    <a:gd name="connsiteY25" fmla="*/ 60865 h 189642"/>
                    <a:gd name="connsiteX26" fmla="*/ 2254 w 52165"/>
                    <a:gd name="connsiteY26" fmla="*/ 92202 h 189642"/>
                    <a:gd name="connsiteX27" fmla="*/ 8065 w 52165"/>
                    <a:gd name="connsiteY27" fmla="*/ 122111 h 189642"/>
                    <a:gd name="connsiteX28" fmla="*/ 6731 w 52165"/>
                    <a:gd name="connsiteY28" fmla="*/ 129159 h 189642"/>
                    <a:gd name="connsiteX29" fmla="*/ 5683 w 52165"/>
                    <a:gd name="connsiteY29" fmla="*/ 139827 h 189642"/>
                    <a:gd name="connsiteX30" fmla="*/ 5398 w 52165"/>
                    <a:gd name="connsiteY30" fmla="*/ 150304 h 189642"/>
                    <a:gd name="connsiteX31" fmla="*/ 15780 w 52165"/>
                    <a:gd name="connsiteY31" fmla="*/ 182975 h 189642"/>
                    <a:gd name="connsiteX32" fmla="*/ 14065 w 52165"/>
                    <a:gd name="connsiteY32" fmla="*/ 188786 h 189642"/>
                    <a:gd name="connsiteX33" fmla="*/ 16161 w 52165"/>
                    <a:gd name="connsiteY33" fmla="*/ 183642 h 189642"/>
                    <a:gd name="connsiteX34" fmla="*/ 21114 w 52165"/>
                    <a:gd name="connsiteY34" fmla="*/ 189643 h 189642"/>
                    <a:gd name="connsiteX35" fmla="*/ 38830 w 52165"/>
                    <a:gd name="connsiteY35" fmla="*/ 176689 h 18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165" h="189642">
                      <a:moveTo>
                        <a:pt x="38830" y="176689"/>
                      </a:moveTo>
                      <a:cubicBezTo>
                        <a:pt x="41116" y="173927"/>
                        <a:pt x="43117" y="171069"/>
                        <a:pt x="44831" y="167926"/>
                      </a:cubicBezTo>
                      <a:cubicBezTo>
                        <a:pt x="46546" y="164783"/>
                        <a:pt x="47689" y="161258"/>
                        <a:pt x="48736" y="157734"/>
                      </a:cubicBezTo>
                      <a:cubicBezTo>
                        <a:pt x="50832" y="150590"/>
                        <a:pt x="51880" y="142970"/>
                        <a:pt x="52070" y="135541"/>
                      </a:cubicBezTo>
                      <a:cubicBezTo>
                        <a:pt x="52165" y="133636"/>
                        <a:pt x="52165" y="131731"/>
                        <a:pt x="52165" y="129826"/>
                      </a:cubicBezTo>
                      <a:cubicBezTo>
                        <a:pt x="52070" y="128016"/>
                        <a:pt x="51880" y="126016"/>
                        <a:pt x="51689" y="124111"/>
                      </a:cubicBezTo>
                      <a:cubicBezTo>
                        <a:pt x="51213" y="120301"/>
                        <a:pt x="50641" y="116586"/>
                        <a:pt x="49975" y="112776"/>
                      </a:cubicBezTo>
                      <a:cubicBezTo>
                        <a:pt x="48641" y="105442"/>
                        <a:pt x="46736" y="98489"/>
                        <a:pt x="44641" y="92297"/>
                      </a:cubicBezTo>
                      <a:cubicBezTo>
                        <a:pt x="43593" y="89154"/>
                        <a:pt x="42450" y="86201"/>
                        <a:pt x="41116" y="83439"/>
                      </a:cubicBezTo>
                      <a:cubicBezTo>
                        <a:pt x="40640" y="82201"/>
                        <a:pt x="40069" y="81248"/>
                        <a:pt x="39497" y="80105"/>
                      </a:cubicBezTo>
                      <a:cubicBezTo>
                        <a:pt x="39402" y="76200"/>
                        <a:pt x="39021" y="72295"/>
                        <a:pt x="38449" y="68008"/>
                      </a:cubicBezTo>
                      <a:cubicBezTo>
                        <a:pt x="35401" y="46101"/>
                        <a:pt x="27591" y="30575"/>
                        <a:pt x="27781" y="30575"/>
                      </a:cubicBezTo>
                      <a:lnTo>
                        <a:pt x="32544" y="66389"/>
                      </a:lnTo>
                      <a:cubicBezTo>
                        <a:pt x="30544" y="62865"/>
                        <a:pt x="29115" y="60770"/>
                        <a:pt x="29115" y="60770"/>
                      </a:cubicBezTo>
                      <a:cubicBezTo>
                        <a:pt x="29115" y="60770"/>
                        <a:pt x="26829" y="65342"/>
                        <a:pt x="23971" y="72676"/>
                      </a:cubicBezTo>
                      <a:cubicBezTo>
                        <a:pt x="20733" y="54007"/>
                        <a:pt x="16161" y="37909"/>
                        <a:pt x="12256" y="25622"/>
                      </a:cubicBezTo>
                      <a:cubicBezTo>
                        <a:pt x="7017" y="9620"/>
                        <a:pt x="3016" y="0"/>
                        <a:pt x="3016" y="0"/>
                      </a:cubicBezTo>
                      <a:cubicBezTo>
                        <a:pt x="3016" y="0"/>
                        <a:pt x="5683" y="10192"/>
                        <a:pt x="9589" y="26765"/>
                      </a:cubicBezTo>
                      <a:cubicBezTo>
                        <a:pt x="12922" y="41243"/>
                        <a:pt x="17113" y="60770"/>
                        <a:pt x="19971" y="82772"/>
                      </a:cubicBezTo>
                      <a:cubicBezTo>
                        <a:pt x="19018" y="85249"/>
                        <a:pt x="18066" y="87630"/>
                        <a:pt x="17113" y="90202"/>
                      </a:cubicBezTo>
                      <a:cubicBezTo>
                        <a:pt x="15018" y="95822"/>
                        <a:pt x="13303" y="102203"/>
                        <a:pt x="11398" y="108680"/>
                      </a:cubicBezTo>
                      <a:cubicBezTo>
                        <a:pt x="11017" y="109919"/>
                        <a:pt x="10732" y="111252"/>
                        <a:pt x="10351" y="112586"/>
                      </a:cubicBezTo>
                      <a:cubicBezTo>
                        <a:pt x="9874" y="106108"/>
                        <a:pt x="8922" y="98489"/>
                        <a:pt x="7684" y="90488"/>
                      </a:cubicBezTo>
                      <a:lnTo>
                        <a:pt x="2826" y="60389"/>
                      </a:lnTo>
                      <a:lnTo>
                        <a:pt x="1111" y="47625"/>
                      </a:lnTo>
                      <a:cubicBezTo>
                        <a:pt x="1111" y="47625"/>
                        <a:pt x="349" y="52769"/>
                        <a:pt x="64" y="60865"/>
                      </a:cubicBezTo>
                      <a:cubicBezTo>
                        <a:pt x="-222" y="69056"/>
                        <a:pt x="445" y="80200"/>
                        <a:pt x="2254" y="92202"/>
                      </a:cubicBezTo>
                      <a:cubicBezTo>
                        <a:pt x="4255" y="103918"/>
                        <a:pt x="6350" y="114491"/>
                        <a:pt x="8065" y="122111"/>
                      </a:cubicBezTo>
                      <a:cubicBezTo>
                        <a:pt x="7588" y="124492"/>
                        <a:pt x="7017" y="126873"/>
                        <a:pt x="6731" y="129159"/>
                      </a:cubicBezTo>
                      <a:cubicBezTo>
                        <a:pt x="6255" y="132683"/>
                        <a:pt x="5874" y="136208"/>
                        <a:pt x="5683" y="139827"/>
                      </a:cubicBezTo>
                      <a:cubicBezTo>
                        <a:pt x="5398" y="143351"/>
                        <a:pt x="5302" y="146685"/>
                        <a:pt x="5398" y="150304"/>
                      </a:cubicBezTo>
                      <a:cubicBezTo>
                        <a:pt x="5779" y="161544"/>
                        <a:pt x="8731" y="172879"/>
                        <a:pt x="15780" y="182975"/>
                      </a:cubicBezTo>
                      <a:cubicBezTo>
                        <a:pt x="14732" y="186690"/>
                        <a:pt x="14065" y="188786"/>
                        <a:pt x="14065" y="188786"/>
                      </a:cubicBezTo>
                      <a:cubicBezTo>
                        <a:pt x="13970" y="188786"/>
                        <a:pt x="14827" y="186976"/>
                        <a:pt x="16161" y="183642"/>
                      </a:cubicBezTo>
                      <a:cubicBezTo>
                        <a:pt x="17685" y="185642"/>
                        <a:pt x="19209" y="187738"/>
                        <a:pt x="21114" y="189643"/>
                      </a:cubicBezTo>
                      <a:cubicBezTo>
                        <a:pt x="28448" y="186595"/>
                        <a:pt x="34163" y="182118"/>
                        <a:pt x="38830" y="1766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" name="图形 506">
                  <a:extLst>
                    <a:ext uri="{FF2B5EF4-FFF2-40B4-BE49-F238E27FC236}">
                      <a16:creationId xmlns:a16="http://schemas.microsoft.com/office/drawing/2014/main" id="{F1A053DF-7454-ED9E-5425-98B196021844}"/>
                    </a:ext>
                  </a:extLst>
                </p:cNvPr>
                <p:cNvSpPr/>
                <p:nvPr/>
              </p:nvSpPr>
              <p:spPr>
                <a:xfrm>
                  <a:off x="6403179" y="3310222"/>
                  <a:ext cx="92566" cy="164211"/>
                </a:xfrm>
                <a:custGeom>
                  <a:avLst/>
                  <a:gdLst>
                    <a:gd name="connsiteX0" fmla="*/ 86964 w 92566"/>
                    <a:gd name="connsiteY0" fmla="*/ 147161 h 164211"/>
                    <a:gd name="connsiteX1" fmla="*/ 92489 w 92566"/>
                    <a:gd name="connsiteY1" fmla="*/ 126778 h 164211"/>
                    <a:gd name="connsiteX2" fmla="*/ 90107 w 92566"/>
                    <a:gd name="connsiteY2" fmla="*/ 104966 h 164211"/>
                    <a:gd name="connsiteX3" fmla="*/ 87059 w 92566"/>
                    <a:gd name="connsiteY3" fmla="*/ 94393 h 164211"/>
                    <a:gd name="connsiteX4" fmla="*/ 82678 w 92566"/>
                    <a:gd name="connsiteY4" fmla="*/ 84296 h 164211"/>
                    <a:gd name="connsiteX5" fmla="*/ 61151 w 92566"/>
                    <a:gd name="connsiteY5" fmla="*/ 52864 h 164211"/>
                    <a:gd name="connsiteX6" fmla="*/ 54008 w 92566"/>
                    <a:gd name="connsiteY6" fmla="*/ 45530 h 164211"/>
                    <a:gd name="connsiteX7" fmla="*/ 50960 w 92566"/>
                    <a:gd name="connsiteY7" fmla="*/ 38957 h 164211"/>
                    <a:gd name="connsiteX8" fmla="*/ 24004 w 92566"/>
                    <a:gd name="connsiteY8" fmla="*/ 2667 h 164211"/>
                    <a:gd name="connsiteX9" fmla="*/ 46102 w 92566"/>
                    <a:gd name="connsiteY9" fmla="*/ 42291 h 164211"/>
                    <a:gd name="connsiteX10" fmla="*/ 48197 w 92566"/>
                    <a:gd name="connsiteY10" fmla="*/ 46387 h 164211"/>
                    <a:gd name="connsiteX11" fmla="*/ 46959 w 92566"/>
                    <a:gd name="connsiteY11" fmla="*/ 54483 h 164211"/>
                    <a:gd name="connsiteX12" fmla="*/ 18289 w 92566"/>
                    <a:gd name="connsiteY12" fmla="*/ 18574 h 164211"/>
                    <a:gd name="connsiteX13" fmla="*/ 1 w 92566"/>
                    <a:gd name="connsiteY13" fmla="*/ 0 h 164211"/>
                    <a:gd name="connsiteX14" fmla="*/ 16193 w 92566"/>
                    <a:gd name="connsiteY14" fmla="*/ 20765 h 164211"/>
                    <a:gd name="connsiteX15" fmla="*/ 45721 w 92566"/>
                    <a:gd name="connsiteY15" fmla="*/ 63437 h 164211"/>
                    <a:gd name="connsiteX16" fmla="*/ 44768 w 92566"/>
                    <a:gd name="connsiteY16" fmla="*/ 71628 h 164211"/>
                    <a:gd name="connsiteX17" fmla="*/ 44197 w 92566"/>
                    <a:gd name="connsiteY17" fmla="*/ 80772 h 164211"/>
                    <a:gd name="connsiteX18" fmla="*/ 44006 w 92566"/>
                    <a:gd name="connsiteY18" fmla="*/ 84011 h 164211"/>
                    <a:gd name="connsiteX19" fmla="*/ 42197 w 92566"/>
                    <a:gd name="connsiteY19" fmla="*/ 78867 h 164211"/>
                    <a:gd name="connsiteX20" fmla="*/ 19146 w 92566"/>
                    <a:gd name="connsiteY20" fmla="*/ 41720 h 164211"/>
                    <a:gd name="connsiteX21" fmla="*/ 37053 w 92566"/>
                    <a:gd name="connsiteY21" fmla="*/ 81725 h 164211"/>
                    <a:gd name="connsiteX22" fmla="*/ 43530 w 92566"/>
                    <a:gd name="connsiteY22" fmla="*/ 99155 h 164211"/>
                    <a:gd name="connsiteX23" fmla="*/ 44292 w 92566"/>
                    <a:gd name="connsiteY23" fmla="*/ 110585 h 164211"/>
                    <a:gd name="connsiteX24" fmla="*/ 47912 w 92566"/>
                    <a:gd name="connsiteY24" fmla="*/ 130397 h 164211"/>
                    <a:gd name="connsiteX25" fmla="*/ 68009 w 92566"/>
                    <a:gd name="connsiteY25" fmla="*/ 160496 h 164211"/>
                    <a:gd name="connsiteX26" fmla="*/ 67628 w 92566"/>
                    <a:gd name="connsiteY26" fmla="*/ 164211 h 164211"/>
                    <a:gd name="connsiteX27" fmla="*/ 68486 w 92566"/>
                    <a:gd name="connsiteY27" fmla="*/ 160782 h 164211"/>
                    <a:gd name="connsiteX28" fmla="*/ 72581 w 92566"/>
                    <a:gd name="connsiteY28" fmla="*/ 163640 h 164211"/>
                    <a:gd name="connsiteX29" fmla="*/ 81249 w 92566"/>
                    <a:gd name="connsiteY29" fmla="*/ 156305 h 164211"/>
                    <a:gd name="connsiteX30" fmla="*/ 86964 w 92566"/>
                    <a:gd name="connsiteY30" fmla="*/ 147161 h 16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566" h="164211">
                      <a:moveTo>
                        <a:pt x="86964" y="147161"/>
                      </a:moveTo>
                      <a:cubicBezTo>
                        <a:pt x="90107" y="140875"/>
                        <a:pt x="91917" y="133922"/>
                        <a:pt x="92489" y="126778"/>
                      </a:cubicBezTo>
                      <a:cubicBezTo>
                        <a:pt x="92870" y="119634"/>
                        <a:pt x="91822" y="112109"/>
                        <a:pt x="90107" y="104966"/>
                      </a:cubicBezTo>
                      <a:cubicBezTo>
                        <a:pt x="89250" y="101346"/>
                        <a:pt x="88202" y="97822"/>
                        <a:pt x="87059" y="94393"/>
                      </a:cubicBezTo>
                      <a:cubicBezTo>
                        <a:pt x="85916" y="90964"/>
                        <a:pt x="84202" y="87440"/>
                        <a:pt x="82678" y="84296"/>
                      </a:cubicBezTo>
                      <a:cubicBezTo>
                        <a:pt x="76106" y="71247"/>
                        <a:pt x="68390" y="60389"/>
                        <a:pt x="61151" y="52864"/>
                      </a:cubicBezTo>
                      <a:cubicBezTo>
                        <a:pt x="58389" y="49816"/>
                        <a:pt x="56008" y="47434"/>
                        <a:pt x="54008" y="45530"/>
                      </a:cubicBezTo>
                      <a:cubicBezTo>
                        <a:pt x="53055" y="43339"/>
                        <a:pt x="52103" y="41243"/>
                        <a:pt x="50960" y="38957"/>
                      </a:cubicBezTo>
                      <a:cubicBezTo>
                        <a:pt x="38863" y="16383"/>
                        <a:pt x="23718" y="2858"/>
                        <a:pt x="24004" y="2667"/>
                      </a:cubicBezTo>
                      <a:cubicBezTo>
                        <a:pt x="23718" y="2858"/>
                        <a:pt x="34481" y="20383"/>
                        <a:pt x="46102" y="42291"/>
                      </a:cubicBezTo>
                      <a:cubicBezTo>
                        <a:pt x="46864" y="43720"/>
                        <a:pt x="47435" y="45053"/>
                        <a:pt x="48197" y="46387"/>
                      </a:cubicBezTo>
                      <a:cubicBezTo>
                        <a:pt x="47816" y="48482"/>
                        <a:pt x="47435" y="51245"/>
                        <a:pt x="46959" y="54483"/>
                      </a:cubicBezTo>
                      <a:cubicBezTo>
                        <a:pt x="37148" y="39338"/>
                        <a:pt x="26480" y="27527"/>
                        <a:pt x="18289" y="18574"/>
                      </a:cubicBezTo>
                      <a:cubicBezTo>
                        <a:pt x="7240" y="6763"/>
                        <a:pt x="-94" y="0"/>
                        <a:pt x="1" y="0"/>
                      </a:cubicBezTo>
                      <a:lnTo>
                        <a:pt x="16193" y="20765"/>
                      </a:lnTo>
                      <a:cubicBezTo>
                        <a:pt x="24480" y="31623"/>
                        <a:pt x="35529" y="46006"/>
                        <a:pt x="45721" y="63437"/>
                      </a:cubicBezTo>
                      <a:cubicBezTo>
                        <a:pt x="45340" y="66008"/>
                        <a:pt x="45054" y="68771"/>
                        <a:pt x="44768" y="71628"/>
                      </a:cubicBezTo>
                      <a:cubicBezTo>
                        <a:pt x="44483" y="74581"/>
                        <a:pt x="44292" y="77629"/>
                        <a:pt x="44197" y="80772"/>
                      </a:cubicBezTo>
                      <a:cubicBezTo>
                        <a:pt x="44197" y="81915"/>
                        <a:pt x="44102" y="82963"/>
                        <a:pt x="44006" y="84011"/>
                      </a:cubicBezTo>
                      <a:cubicBezTo>
                        <a:pt x="43435" y="82296"/>
                        <a:pt x="42863" y="80677"/>
                        <a:pt x="42197" y="78867"/>
                      </a:cubicBezTo>
                      <a:cubicBezTo>
                        <a:pt x="33148" y="55531"/>
                        <a:pt x="19051" y="41720"/>
                        <a:pt x="19146" y="41720"/>
                      </a:cubicBezTo>
                      <a:cubicBezTo>
                        <a:pt x="19051" y="41815"/>
                        <a:pt x="28290" y="59150"/>
                        <a:pt x="37053" y="81725"/>
                      </a:cubicBezTo>
                      <a:cubicBezTo>
                        <a:pt x="39434" y="87916"/>
                        <a:pt x="41625" y="93821"/>
                        <a:pt x="43530" y="99155"/>
                      </a:cubicBezTo>
                      <a:cubicBezTo>
                        <a:pt x="43625" y="102965"/>
                        <a:pt x="43816" y="106775"/>
                        <a:pt x="44292" y="110585"/>
                      </a:cubicBezTo>
                      <a:cubicBezTo>
                        <a:pt x="44768" y="117253"/>
                        <a:pt x="45816" y="123920"/>
                        <a:pt x="47912" y="130397"/>
                      </a:cubicBezTo>
                      <a:cubicBezTo>
                        <a:pt x="51722" y="142018"/>
                        <a:pt x="57437" y="152495"/>
                        <a:pt x="68009" y="160496"/>
                      </a:cubicBezTo>
                      <a:cubicBezTo>
                        <a:pt x="67724" y="162878"/>
                        <a:pt x="67533" y="164211"/>
                        <a:pt x="67628" y="164211"/>
                      </a:cubicBezTo>
                      <a:cubicBezTo>
                        <a:pt x="67533" y="164211"/>
                        <a:pt x="67914" y="162973"/>
                        <a:pt x="68486" y="160782"/>
                      </a:cubicBezTo>
                      <a:cubicBezTo>
                        <a:pt x="69819" y="161735"/>
                        <a:pt x="71153" y="162782"/>
                        <a:pt x="72581" y="163640"/>
                      </a:cubicBezTo>
                      <a:cubicBezTo>
                        <a:pt x="75820" y="161544"/>
                        <a:pt x="78773" y="158972"/>
                        <a:pt x="81249" y="156305"/>
                      </a:cubicBezTo>
                      <a:cubicBezTo>
                        <a:pt x="83535" y="153448"/>
                        <a:pt x="85345" y="150305"/>
                        <a:pt x="86964" y="14716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图形 506">
                  <a:extLst>
                    <a:ext uri="{FF2B5EF4-FFF2-40B4-BE49-F238E27FC236}">
                      <a16:creationId xmlns:a16="http://schemas.microsoft.com/office/drawing/2014/main" id="{5E2803EE-C265-F298-13E2-8418394C25AD}"/>
                    </a:ext>
                  </a:extLst>
                </p:cNvPr>
                <p:cNvSpPr/>
                <p:nvPr/>
              </p:nvSpPr>
              <p:spPr>
                <a:xfrm>
                  <a:off x="6138576" y="3800811"/>
                  <a:ext cx="207740" cy="56753"/>
                </a:xfrm>
                <a:custGeom>
                  <a:avLst/>
                  <a:gdLst>
                    <a:gd name="connsiteX0" fmla="*/ 113729 w 207740"/>
                    <a:gd name="connsiteY0" fmla="*/ 50240 h 56753"/>
                    <a:gd name="connsiteX1" fmla="*/ 120205 w 207740"/>
                    <a:gd name="connsiteY1" fmla="*/ 48526 h 56753"/>
                    <a:gd name="connsiteX2" fmla="*/ 135636 w 207740"/>
                    <a:gd name="connsiteY2" fmla="*/ 43478 h 56753"/>
                    <a:gd name="connsiteX3" fmla="*/ 141446 w 207740"/>
                    <a:gd name="connsiteY3" fmla="*/ 41096 h 56753"/>
                    <a:gd name="connsiteX4" fmla="*/ 130302 w 207740"/>
                    <a:gd name="connsiteY4" fmla="*/ 35572 h 56753"/>
                    <a:gd name="connsiteX5" fmla="*/ 154972 w 207740"/>
                    <a:gd name="connsiteY5" fmla="*/ 37382 h 56753"/>
                    <a:gd name="connsiteX6" fmla="*/ 172402 w 207740"/>
                    <a:gd name="connsiteY6" fmla="*/ 36334 h 56753"/>
                    <a:gd name="connsiteX7" fmla="*/ 155543 w 207740"/>
                    <a:gd name="connsiteY7" fmla="*/ 34334 h 56753"/>
                    <a:gd name="connsiteX8" fmla="*/ 115538 w 207740"/>
                    <a:gd name="connsiteY8" fmla="*/ 27285 h 56753"/>
                    <a:gd name="connsiteX9" fmla="*/ 111919 w 207740"/>
                    <a:gd name="connsiteY9" fmla="*/ 26523 h 56753"/>
                    <a:gd name="connsiteX10" fmla="*/ 85344 w 207740"/>
                    <a:gd name="connsiteY10" fmla="*/ 14236 h 56753"/>
                    <a:gd name="connsiteX11" fmla="*/ 41529 w 207740"/>
                    <a:gd name="connsiteY11" fmla="*/ 520 h 56753"/>
                    <a:gd name="connsiteX12" fmla="*/ 0 w 207740"/>
                    <a:gd name="connsiteY12" fmla="*/ 10997 h 56753"/>
                    <a:gd name="connsiteX13" fmla="*/ 1524 w 207740"/>
                    <a:gd name="connsiteY13" fmla="*/ 17855 h 56753"/>
                    <a:gd name="connsiteX14" fmla="*/ 1143 w 207740"/>
                    <a:gd name="connsiteY14" fmla="*/ 17570 h 56753"/>
                    <a:gd name="connsiteX15" fmla="*/ 1524 w 207740"/>
                    <a:gd name="connsiteY15" fmla="*/ 17951 h 56753"/>
                    <a:gd name="connsiteX16" fmla="*/ 25051 w 207740"/>
                    <a:gd name="connsiteY16" fmla="*/ 45859 h 56753"/>
                    <a:gd name="connsiteX17" fmla="*/ 73057 w 207740"/>
                    <a:gd name="connsiteY17" fmla="*/ 55670 h 56753"/>
                    <a:gd name="connsiteX18" fmla="*/ 95059 w 207740"/>
                    <a:gd name="connsiteY18" fmla="*/ 53669 h 56753"/>
                    <a:gd name="connsiteX19" fmla="*/ 99536 w 207740"/>
                    <a:gd name="connsiteY19" fmla="*/ 54431 h 56753"/>
                    <a:gd name="connsiteX20" fmla="*/ 176498 w 207740"/>
                    <a:gd name="connsiteY20" fmla="*/ 52336 h 56753"/>
                    <a:gd name="connsiteX21" fmla="*/ 207740 w 207740"/>
                    <a:gd name="connsiteY21" fmla="*/ 41287 h 56753"/>
                    <a:gd name="connsiteX22" fmla="*/ 176308 w 207740"/>
                    <a:gd name="connsiteY22" fmla="*/ 49478 h 56753"/>
                    <a:gd name="connsiteX23" fmla="*/ 113729 w 207740"/>
                    <a:gd name="connsiteY23" fmla="*/ 50240 h 5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07740" h="56753">
                      <a:moveTo>
                        <a:pt x="113729" y="50240"/>
                      </a:moveTo>
                      <a:cubicBezTo>
                        <a:pt x="115919" y="49764"/>
                        <a:pt x="118205" y="49193"/>
                        <a:pt x="120205" y="48526"/>
                      </a:cubicBezTo>
                      <a:cubicBezTo>
                        <a:pt x="126587" y="46716"/>
                        <a:pt x="131921" y="44716"/>
                        <a:pt x="135636" y="43478"/>
                      </a:cubicBezTo>
                      <a:cubicBezTo>
                        <a:pt x="139351" y="42049"/>
                        <a:pt x="141446" y="41096"/>
                        <a:pt x="141446" y="41096"/>
                      </a:cubicBezTo>
                      <a:cubicBezTo>
                        <a:pt x="141446" y="41096"/>
                        <a:pt x="137255" y="39096"/>
                        <a:pt x="130302" y="35572"/>
                      </a:cubicBezTo>
                      <a:cubicBezTo>
                        <a:pt x="139636" y="36715"/>
                        <a:pt x="148114" y="37382"/>
                        <a:pt x="154972" y="37382"/>
                      </a:cubicBezTo>
                      <a:cubicBezTo>
                        <a:pt x="165735" y="37477"/>
                        <a:pt x="172402" y="36239"/>
                        <a:pt x="172402" y="36334"/>
                      </a:cubicBezTo>
                      <a:cubicBezTo>
                        <a:pt x="172402" y="36334"/>
                        <a:pt x="165830" y="35953"/>
                        <a:pt x="155543" y="34334"/>
                      </a:cubicBezTo>
                      <a:cubicBezTo>
                        <a:pt x="145256" y="32810"/>
                        <a:pt x="131159" y="30143"/>
                        <a:pt x="115538" y="27285"/>
                      </a:cubicBezTo>
                      <a:cubicBezTo>
                        <a:pt x="114300" y="26999"/>
                        <a:pt x="113062" y="26714"/>
                        <a:pt x="111919" y="26523"/>
                      </a:cubicBezTo>
                      <a:cubicBezTo>
                        <a:pt x="103823" y="22523"/>
                        <a:pt x="94774" y="18332"/>
                        <a:pt x="85344" y="14236"/>
                      </a:cubicBezTo>
                      <a:cubicBezTo>
                        <a:pt x="70866" y="7949"/>
                        <a:pt x="55912" y="2330"/>
                        <a:pt x="41529" y="520"/>
                      </a:cubicBezTo>
                      <a:cubicBezTo>
                        <a:pt x="27146" y="-1195"/>
                        <a:pt x="13335" y="1091"/>
                        <a:pt x="0" y="10997"/>
                      </a:cubicBezTo>
                      <a:cubicBezTo>
                        <a:pt x="381" y="13379"/>
                        <a:pt x="952" y="15665"/>
                        <a:pt x="1524" y="17855"/>
                      </a:cubicBezTo>
                      <a:cubicBezTo>
                        <a:pt x="1333" y="17760"/>
                        <a:pt x="1143" y="17570"/>
                        <a:pt x="1143" y="17570"/>
                      </a:cubicBezTo>
                      <a:cubicBezTo>
                        <a:pt x="1143" y="17570"/>
                        <a:pt x="1333" y="17665"/>
                        <a:pt x="1524" y="17951"/>
                      </a:cubicBezTo>
                      <a:cubicBezTo>
                        <a:pt x="5239" y="30619"/>
                        <a:pt x="13716" y="39763"/>
                        <a:pt x="25051" y="45859"/>
                      </a:cubicBezTo>
                      <a:cubicBezTo>
                        <a:pt x="38481" y="53098"/>
                        <a:pt x="55721" y="55955"/>
                        <a:pt x="73057" y="55670"/>
                      </a:cubicBezTo>
                      <a:cubicBezTo>
                        <a:pt x="80486" y="55574"/>
                        <a:pt x="87916" y="54717"/>
                        <a:pt x="95059" y="53669"/>
                      </a:cubicBezTo>
                      <a:cubicBezTo>
                        <a:pt x="96583" y="53955"/>
                        <a:pt x="98012" y="54241"/>
                        <a:pt x="99536" y="54431"/>
                      </a:cubicBezTo>
                      <a:cubicBezTo>
                        <a:pt x="128969" y="58527"/>
                        <a:pt x="156686" y="56813"/>
                        <a:pt x="176498" y="52336"/>
                      </a:cubicBezTo>
                      <a:cubicBezTo>
                        <a:pt x="196310" y="48050"/>
                        <a:pt x="207836" y="41096"/>
                        <a:pt x="207740" y="41287"/>
                      </a:cubicBezTo>
                      <a:cubicBezTo>
                        <a:pt x="207740" y="41096"/>
                        <a:pt x="195929" y="46621"/>
                        <a:pt x="176308" y="49478"/>
                      </a:cubicBezTo>
                      <a:cubicBezTo>
                        <a:pt x="159734" y="52241"/>
                        <a:pt x="137731" y="52622"/>
                        <a:pt x="113729" y="502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" name="图形 506">
                  <a:extLst>
                    <a:ext uri="{FF2B5EF4-FFF2-40B4-BE49-F238E27FC236}">
                      <a16:creationId xmlns:a16="http://schemas.microsoft.com/office/drawing/2014/main" id="{2405A548-0C61-F490-007E-C3639BBBF67A}"/>
                    </a:ext>
                  </a:extLst>
                </p:cNvPr>
                <p:cNvSpPr/>
                <p:nvPr/>
              </p:nvSpPr>
              <p:spPr>
                <a:xfrm>
                  <a:off x="6233445" y="3581018"/>
                  <a:ext cx="81248" cy="164790"/>
                </a:xfrm>
                <a:custGeom>
                  <a:avLst/>
                  <a:gdLst>
                    <a:gd name="connsiteX0" fmla="*/ 5715 w 81248"/>
                    <a:gd name="connsiteY0" fmla="*/ 158496 h 164790"/>
                    <a:gd name="connsiteX1" fmla="*/ 6572 w 81248"/>
                    <a:gd name="connsiteY1" fmla="*/ 164116 h 164790"/>
                    <a:gd name="connsiteX2" fmla="*/ 44767 w 81248"/>
                    <a:gd name="connsiteY2" fmla="*/ 149543 h 164790"/>
                    <a:gd name="connsiteX3" fmla="*/ 51530 w 81248"/>
                    <a:gd name="connsiteY3" fmla="*/ 140494 h 164790"/>
                    <a:gd name="connsiteX4" fmla="*/ 56864 w 81248"/>
                    <a:gd name="connsiteY4" fmla="*/ 130207 h 164790"/>
                    <a:gd name="connsiteX5" fmla="*/ 60484 w 81248"/>
                    <a:gd name="connsiteY5" fmla="*/ 119539 h 164790"/>
                    <a:gd name="connsiteX6" fmla="*/ 63246 w 81248"/>
                    <a:gd name="connsiteY6" fmla="*/ 107918 h 164790"/>
                    <a:gd name="connsiteX7" fmla="*/ 66865 w 81248"/>
                    <a:gd name="connsiteY7" fmla="*/ 81058 h 164790"/>
                    <a:gd name="connsiteX8" fmla="*/ 70390 w 81248"/>
                    <a:gd name="connsiteY8" fmla="*/ 71056 h 164790"/>
                    <a:gd name="connsiteX9" fmla="*/ 81248 w 81248"/>
                    <a:gd name="connsiteY9" fmla="*/ 22193 h 164790"/>
                    <a:gd name="connsiteX10" fmla="*/ 67342 w 81248"/>
                    <a:gd name="connsiteY10" fmla="*/ 62960 h 164790"/>
                    <a:gd name="connsiteX11" fmla="*/ 66961 w 81248"/>
                    <a:gd name="connsiteY11" fmla="*/ 53340 h 164790"/>
                    <a:gd name="connsiteX12" fmla="*/ 66485 w 81248"/>
                    <a:gd name="connsiteY12" fmla="*/ 48387 h 164790"/>
                    <a:gd name="connsiteX13" fmla="*/ 63246 w 81248"/>
                    <a:gd name="connsiteY13" fmla="*/ 51625 h 164790"/>
                    <a:gd name="connsiteX14" fmla="*/ 62103 w 81248"/>
                    <a:gd name="connsiteY14" fmla="*/ 52673 h 164790"/>
                    <a:gd name="connsiteX15" fmla="*/ 67056 w 81248"/>
                    <a:gd name="connsiteY15" fmla="*/ 25908 h 164790"/>
                    <a:gd name="connsiteX16" fmla="*/ 66770 w 81248"/>
                    <a:gd name="connsiteY16" fmla="*/ 0 h 164790"/>
                    <a:gd name="connsiteX17" fmla="*/ 64389 w 81248"/>
                    <a:gd name="connsiteY17" fmla="*/ 25813 h 164790"/>
                    <a:gd name="connsiteX18" fmla="*/ 55340 w 81248"/>
                    <a:gd name="connsiteY18" fmla="*/ 59246 h 164790"/>
                    <a:gd name="connsiteX19" fmla="*/ 54483 w 81248"/>
                    <a:gd name="connsiteY19" fmla="*/ 60008 h 164790"/>
                    <a:gd name="connsiteX20" fmla="*/ 42577 w 81248"/>
                    <a:gd name="connsiteY20" fmla="*/ 72962 h 164790"/>
                    <a:gd name="connsiteX21" fmla="*/ 36195 w 81248"/>
                    <a:gd name="connsiteY21" fmla="*/ 80772 h 164790"/>
                    <a:gd name="connsiteX22" fmla="*/ 41243 w 81248"/>
                    <a:gd name="connsiteY22" fmla="*/ 69152 h 164790"/>
                    <a:gd name="connsiteX23" fmla="*/ 52673 w 81248"/>
                    <a:gd name="connsiteY23" fmla="*/ 27146 h 164790"/>
                    <a:gd name="connsiteX24" fmla="*/ 36195 w 81248"/>
                    <a:gd name="connsiteY24" fmla="*/ 67532 h 164790"/>
                    <a:gd name="connsiteX25" fmla="*/ 24479 w 81248"/>
                    <a:gd name="connsiteY25" fmla="*/ 98298 h 164790"/>
                    <a:gd name="connsiteX26" fmla="*/ 12287 w 81248"/>
                    <a:gd name="connsiteY26" fmla="*/ 120968 h 164790"/>
                    <a:gd name="connsiteX27" fmla="*/ 5715 w 81248"/>
                    <a:gd name="connsiteY27" fmla="*/ 157258 h 164790"/>
                    <a:gd name="connsiteX28" fmla="*/ 0 w 81248"/>
                    <a:gd name="connsiteY28" fmla="*/ 163354 h 164790"/>
                    <a:gd name="connsiteX29" fmla="*/ 5715 w 81248"/>
                    <a:gd name="connsiteY29" fmla="*/ 158496 h 16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1248" h="164790">
                      <a:moveTo>
                        <a:pt x="5715" y="158496"/>
                      </a:moveTo>
                      <a:cubicBezTo>
                        <a:pt x="5906" y="160306"/>
                        <a:pt x="6191" y="162306"/>
                        <a:pt x="6572" y="164116"/>
                      </a:cubicBezTo>
                      <a:cubicBezTo>
                        <a:pt x="21146" y="166973"/>
                        <a:pt x="34861" y="160496"/>
                        <a:pt x="44767" y="149543"/>
                      </a:cubicBezTo>
                      <a:cubicBezTo>
                        <a:pt x="47244" y="146685"/>
                        <a:pt x="49625" y="143732"/>
                        <a:pt x="51530" y="140494"/>
                      </a:cubicBezTo>
                      <a:cubicBezTo>
                        <a:pt x="53531" y="137160"/>
                        <a:pt x="55340" y="133826"/>
                        <a:pt x="56864" y="130207"/>
                      </a:cubicBezTo>
                      <a:cubicBezTo>
                        <a:pt x="58293" y="126587"/>
                        <a:pt x="59531" y="123063"/>
                        <a:pt x="60484" y="119539"/>
                      </a:cubicBezTo>
                      <a:cubicBezTo>
                        <a:pt x="61627" y="115633"/>
                        <a:pt x="62484" y="111728"/>
                        <a:pt x="63246" y="107918"/>
                      </a:cubicBezTo>
                      <a:cubicBezTo>
                        <a:pt x="65151" y="98489"/>
                        <a:pt x="66199" y="89344"/>
                        <a:pt x="66865" y="81058"/>
                      </a:cubicBezTo>
                      <a:cubicBezTo>
                        <a:pt x="68104" y="77915"/>
                        <a:pt x="69342" y="74486"/>
                        <a:pt x="70390" y="71056"/>
                      </a:cubicBezTo>
                      <a:cubicBezTo>
                        <a:pt x="79058" y="44482"/>
                        <a:pt x="81153" y="22193"/>
                        <a:pt x="81248" y="22193"/>
                      </a:cubicBezTo>
                      <a:cubicBezTo>
                        <a:pt x="81153" y="22193"/>
                        <a:pt x="74962" y="40100"/>
                        <a:pt x="67342" y="62960"/>
                      </a:cubicBezTo>
                      <a:cubicBezTo>
                        <a:pt x="67342" y="59246"/>
                        <a:pt x="67151" y="55912"/>
                        <a:pt x="66961" y="53340"/>
                      </a:cubicBezTo>
                      <a:cubicBezTo>
                        <a:pt x="66770" y="50197"/>
                        <a:pt x="66485" y="48387"/>
                        <a:pt x="66485" y="48387"/>
                      </a:cubicBezTo>
                      <a:cubicBezTo>
                        <a:pt x="66485" y="48387"/>
                        <a:pt x="65246" y="49530"/>
                        <a:pt x="63246" y="51625"/>
                      </a:cubicBezTo>
                      <a:cubicBezTo>
                        <a:pt x="62960" y="51911"/>
                        <a:pt x="62484" y="52292"/>
                        <a:pt x="62103" y="52673"/>
                      </a:cubicBezTo>
                      <a:cubicBezTo>
                        <a:pt x="64675" y="42767"/>
                        <a:pt x="66294" y="33623"/>
                        <a:pt x="67056" y="25908"/>
                      </a:cubicBezTo>
                      <a:cubicBezTo>
                        <a:pt x="68771" y="9620"/>
                        <a:pt x="66675" y="0"/>
                        <a:pt x="66770" y="0"/>
                      </a:cubicBezTo>
                      <a:cubicBezTo>
                        <a:pt x="66675" y="0"/>
                        <a:pt x="67437" y="9906"/>
                        <a:pt x="64389" y="25813"/>
                      </a:cubicBezTo>
                      <a:cubicBezTo>
                        <a:pt x="62675" y="35243"/>
                        <a:pt x="59627" y="46673"/>
                        <a:pt x="55340" y="59246"/>
                      </a:cubicBezTo>
                      <a:cubicBezTo>
                        <a:pt x="55054" y="59627"/>
                        <a:pt x="54769" y="59817"/>
                        <a:pt x="54483" y="60008"/>
                      </a:cubicBezTo>
                      <a:cubicBezTo>
                        <a:pt x="50863" y="63627"/>
                        <a:pt x="46768" y="67913"/>
                        <a:pt x="42577" y="72962"/>
                      </a:cubicBezTo>
                      <a:cubicBezTo>
                        <a:pt x="40481" y="75438"/>
                        <a:pt x="38195" y="78200"/>
                        <a:pt x="36195" y="80772"/>
                      </a:cubicBezTo>
                      <a:cubicBezTo>
                        <a:pt x="37910" y="77152"/>
                        <a:pt x="39624" y="73343"/>
                        <a:pt x="41243" y="69152"/>
                      </a:cubicBezTo>
                      <a:cubicBezTo>
                        <a:pt x="50292" y="46577"/>
                        <a:pt x="52673" y="27051"/>
                        <a:pt x="52673" y="27146"/>
                      </a:cubicBezTo>
                      <a:lnTo>
                        <a:pt x="36195" y="67532"/>
                      </a:lnTo>
                      <a:cubicBezTo>
                        <a:pt x="31242" y="79724"/>
                        <a:pt x="27146" y="90773"/>
                        <a:pt x="24479" y="98298"/>
                      </a:cubicBezTo>
                      <a:cubicBezTo>
                        <a:pt x="20193" y="105156"/>
                        <a:pt x="15907" y="112681"/>
                        <a:pt x="12287" y="120968"/>
                      </a:cubicBezTo>
                      <a:cubicBezTo>
                        <a:pt x="7715" y="131731"/>
                        <a:pt x="4572" y="143827"/>
                        <a:pt x="5715" y="157258"/>
                      </a:cubicBezTo>
                      <a:cubicBezTo>
                        <a:pt x="2286" y="161354"/>
                        <a:pt x="95" y="163449"/>
                        <a:pt x="0" y="163354"/>
                      </a:cubicBezTo>
                      <a:cubicBezTo>
                        <a:pt x="0" y="163354"/>
                        <a:pt x="2286" y="161735"/>
                        <a:pt x="5715" y="1584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" name="图形 506">
                  <a:extLst>
                    <a:ext uri="{FF2B5EF4-FFF2-40B4-BE49-F238E27FC236}">
                      <a16:creationId xmlns:a16="http://schemas.microsoft.com/office/drawing/2014/main" id="{EEF41E78-01F0-EE5A-85E0-1EFC887B5CDA}"/>
                    </a:ext>
                  </a:extLst>
                </p:cNvPr>
                <p:cNvSpPr/>
                <p:nvPr/>
              </p:nvSpPr>
              <p:spPr>
                <a:xfrm>
                  <a:off x="6406799" y="3206495"/>
                  <a:ext cx="113366" cy="157638"/>
                </a:xfrm>
                <a:custGeom>
                  <a:avLst/>
                  <a:gdLst>
                    <a:gd name="connsiteX0" fmla="*/ 113348 w 113366"/>
                    <a:gd name="connsiteY0" fmla="*/ 123158 h 157638"/>
                    <a:gd name="connsiteX1" fmla="*/ 112396 w 113366"/>
                    <a:gd name="connsiteY1" fmla="*/ 112776 h 157638"/>
                    <a:gd name="connsiteX2" fmla="*/ 104966 w 113366"/>
                    <a:gd name="connsiteY2" fmla="*/ 92869 h 157638"/>
                    <a:gd name="connsiteX3" fmla="*/ 92298 w 113366"/>
                    <a:gd name="connsiteY3" fmla="*/ 75248 h 157638"/>
                    <a:gd name="connsiteX4" fmla="*/ 85250 w 113366"/>
                    <a:gd name="connsiteY4" fmla="*/ 67723 h 157638"/>
                    <a:gd name="connsiteX5" fmla="*/ 77725 w 113366"/>
                    <a:gd name="connsiteY5" fmla="*/ 61151 h 157638"/>
                    <a:gd name="connsiteX6" fmla="*/ 67724 w 113366"/>
                    <a:gd name="connsiteY6" fmla="*/ 53721 h 157638"/>
                    <a:gd name="connsiteX7" fmla="*/ 58675 w 113366"/>
                    <a:gd name="connsiteY7" fmla="*/ 43148 h 157638"/>
                    <a:gd name="connsiteX8" fmla="*/ 37529 w 113366"/>
                    <a:gd name="connsiteY8" fmla="*/ 23241 h 157638"/>
                    <a:gd name="connsiteX9" fmla="*/ 29147 w 113366"/>
                    <a:gd name="connsiteY9" fmla="*/ 14573 h 157638"/>
                    <a:gd name="connsiteX10" fmla="*/ 35434 w 113366"/>
                    <a:gd name="connsiteY10" fmla="*/ 25432 h 157638"/>
                    <a:gd name="connsiteX11" fmla="*/ 50483 w 113366"/>
                    <a:gd name="connsiteY11" fmla="*/ 43339 h 157638"/>
                    <a:gd name="connsiteX12" fmla="*/ 49150 w 113366"/>
                    <a:gd name="connsiteY12" fmla="*/ 42577 h 157638"/>
                    <a:gd name="connsiteX13" fmla="*/ 49340 w 113366"/>
                    <a:gd name="connsiteY13" fmla="*/ 46673 h 157638"/>
                    <a:gd name="connsiteX14" fmla="*/ 49531 w 113366"/>
                    <a:gd name="connsiteY14" fmla="*/ 50864 h 157638"/>
                    <a:gd name="connsiteX15" fmla="*/ 20099 w 113366"/>
                    <a:gd name="connsiteY15" fmla="*/ 17812 h 157638"/>
                    <a:gd name="connsiteX16" fmla="*/ 1 w 113366"/>
                    <a:gd name="connsiteY16" fmla="*/ 0 h 157638"/>
                    <a:gd name="connsiteX17" fmla="*/ 18098 w 113366"/>
                    <a:gd name="connsiteY17" fmla="*/ 20193 h 157638"/>
                    <a:gd name="connsiteX18" fmla="*/ 50579 w 113366"/>
                    <a:gd name="connsiteY18" fmla="*/ 62294 h 157638"/>
                    <a:gd name="connsiteX19" fmla="*/ 50864 w 113366"/>
                    <a:gd name="connsiteY19" fmla="*/ 64960 h 157638"/>
                    <a:gd name="connsiteX20" fmla="*/ 51436 w 113366"/>
                    <a:gd name="connsiteY20" fmla="*/ 68961 h 157638"/>
                    <a:gd name="connsiteX21" fmla="*/ 51912 w 113366"/>
                    <a:gd name="connsiteY21" fmla="*/ 73152 h 157638"/>
                    <a:gd name="connsiteX22" fmla="*/ 55341 w 113366"/>
                    <a:gd name="connsiteY22" fmla="*/ 91250 h 157638"/>
                    <a:gd name="connsiteX23" fmla="*/ 56960 w 113366"/>
                    <a:gd name="connsiteY23" fmla="*/ 97917 h 157638"/>
                    <a:gd name="connsiteX24" fmla="*/ 56865 w 113366"/>
                    <a:gd name="connsiteY24" fmla="*/ 97727 h 157638"/>
                    <a:gd name="connsiteX25" fmla="*/ 41530 w 113366"/>
                    <a:gd name="connsiteY25" fmla="*/ 70390 h 157638"/>
                    <a:gd name="connsiteX26" fmla="*/ 23813 w 113366"/>
                    <a:gd name="connsiteY26" fmla="*/ 44577 h 157638"/>
                    <a:gd name="connsiteX27" fmla="*/ 14955 w 113366"/>
                    <a:gd name="connsiteY27" fmla="*/ 35338 h 157638"/>
                    <a:gd name="connsiteX28" fmla="*/ 21623 w 113366"/>
                    <a:gd name="connsiteY28" fmla="*/ 46482 h 157638"/>
                    <a:gd name="connsiteX29" fmla="*/ 36863 w 113366"/>
                    <a:gd name="connsiteY29" fmla="*/ 73819 h 157638"/>
                    <a:gd name="connsiteX30" fmla="*/ 54674 w 113366"/>
                    <a:gd name="connsiteY30" fmla="*/ 99631 h 157638"/>
                    <a:gd name="connsiteX31" fmla="*/ 58865 w 113366"/>
                    <a:gd name="connsiteY31" fmla="*/ 104013 h 157638"/>
                    <a:gd name="connsiteX32" fmla="*/ 60866 w 113366"/>
                    <a:gd name="connsiteY32" fmla="*/ 110014 h 157638"/>
                    <a:gd name="connsiteX33" fmla="*/ 62771 w 113366"/>
                    <a:gd name="connsiteY33" fmla="*/ 114586 h 157638"/>
                    <a:gd name="connsiteX34" fmla="*/ 64771 w 113366"/>
                    <a:gd name="connsiteY34" fmla="*/ 119158 h 157638"/>
                    <a:gd name="connsiteX35" fmla="*/ 69438 w 113366"/>
                    <a:gd name="connsiteY35" fmla="*/ 127826 h 157638"/>
                    <a:gd name="connsiteX36" fmla="*/ 82773 w 113366"/>
                    <a:gd name="connsiteY36" fmla="*/ 142685 h 157638"/>
                    <a:gd name="connsiteX37" fmla="*/ 94298 w 113366"/>
                    <a:gd name="connsiteY37" fmla="*/ 149638 h 157638"/>
                    <a:gd name="connsiteX38" fmla="*/ 97823 w 113366"/>
                    <a:gd name="connsiteY38" fmla="*/ 157639 h 157638"/>
                    <a:gd name="connsiteX39" fmla="*/ 95537 w 113366"/>
                    <a:gd name="connsiteY39" fmla="*/ 150209 h 157638"/>
                    <a:gd name="connsiteX40" fmla="*/ 101918 w 113366"/>
                    <a:gd name="connsiteY40" fmla="*/ 152400 h 157638"/>
                    <a:gd name="connsiteX41" fmla="*/ 108586 w 113366"/>
                    <a:gd name="connsiteY41" fmla="*/ 143161 h 157638"/>
                    <a:gd name="connsiteX42" fmla="*/ 112110 w 113366"/>
                    <a:gd name="connsiteY42" fmla="*/ 133255 h 157638"/>
                    <a:gd name="connsiteX43" fmla="*/ 113348 w 113366"/>
                    <a:gd name="connsiteY43" fmla="*/ 123158 h 157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13366" h="157638">
                      <a:moveTo>
                        <a:pt x="113348" y="123158"/>
                      </a:moveTo>
                      <a:cubicBezTo>
                        <a:pt x="113444" y="119634"/>
                        <a:pt x="113158" y="116205"/>
                        <a:pt x="112396" y="112776"/>
                      </a:cubicBezTo>
                      <a:cubicBezTo>
                        <a:pt x="110967" y="105918"/>
                        <a:pt x="108300" y="99155"/>
                        <a:pt x="104966" y="92869"/>
                      </a:cubicBezTo>
                      <a:cubicBezTo>
                        <a:pt x="101537" y="86582"/>
                        <a:pt x="96965" y="80581"/>
                        <a:pt x="92298" y="75248"/>
                      </a:cubicBezTo>
                      <a:cubicBezTo>
                        <a:pt x="90012" y="72580"/>
                        <a:pt x="87536" y="70104"/>
                        <a:pt x="85250" y="67723"/>
                      </a:cubicBezTo>
                      <a:cubicBezTo>
                        <a:pt x="82773" y="65437"/>
                        <a:pt x="80106" y="63246"/>
                        <a:pt x="77725" y="61151"/>
                      </a:cubicBezTo>
                      <a:cubicBezTo>
                        <a:pt x="74201" y="58293"/>
                        <a:pt x="70867" y="55912"/>
                        <a:pt x="67724" y="53721"/>
                      </a:cubicBezTo>
                      <a:cubicBezTo>
                        <a:pt x="65057" y="50197"/>
                        <a:pt x="62104" y="46577"/>
                        <a:pt x="58675" y="43148"/>
                      </a:cubicBezTo>
                      <a:cubicBezTo>
                        <a:pt x="50579" y="34957"/>
                        <a:pt x="42863" y="28385"/>
                        <a:pt x="37529" y="23241"/>
                      </a:cubicBezTo>
                      <a:cubicBezTo>
                        <a:pt x="32195" y="18098"/>
                        <a:pt x="29243" y="14573"/>
                        <a:pt x="29147" y="14573"/>
                      </a:cubicBezTo>
                      <a:cubicBezTo>
                        <a:pt x="29147" y="14573"/>
                        <a:pt x="31052" y="19050"/>
                        <a:pt x="35434" y="25432"/>
                      </a:cubicBezTo>
                      <a:cubicBezTo>
                        <a:pt x="38958" y="30671"/>
                        <a:pt x="44292" y="36862"/>
                        <a:pt x="50483" y="43339"/>
                      </a:cubicBezTo>
                      <a:cubicBezTo>
                        <a:pt x="49626" y="42863"/>
                        <a:pt x="49150" y="42577"/>
                        <a:pt x="49150" y="42577"/>
                      </a:cubicBezTo>
                      <a:cubicBezTo>
                        <a:pt x="49150" y="42577"/>
                        <a:pt x="49150" y="44101"/>
                        <a:pt x="49340" y="46673"/>
                      </a:cubicBezTo>
                      <a:cubicBezTo>
                        <a:pt x="49436" y="47816"/>
                        <a:pt x="49436" y="49244"/>
                        <a:pt x="49531" y="50864"/>
                      </a:cubicBezTo>
                      <a:cubicBezTo>
                        <a:pt x="39244" y="37243"/>
                        <a:pt x="28671" y="26098"/>
                        <a:pt x="20099" y="17812"/>
                      </a:cubicBezTo>
                      <a:cubicBezTo>
                        <a:pt x="8097" y="6286"/>
                        <a:pt x="-94" y="0"/>
                        <a:pt x="1" y="0"/>
                      </a:cubicBezTo>
                      <a:cubicBezTo>
                        <a:pt x="1" y="95"/>
                        <a:pt x="7145" y="7430"/>
                        <a:pt x="18098" y="20193"/>
                      </a:cubicBezTo>
                      <a:cubicBezTo>
                        <a:pt x="27242" y="30766"/>
                        <a:pt x="39053" y="45053"/>
                        <a:pt x="50579" y="62294"/>
                      </a:cubicBezTo>
                      <a:cubicBezTo>
                        <a:pt x="50674" y="63246"/>
                        <a:pt x="50769" y="64008"/>
                        <a:pt x="50864" y="64960"/>
                      </a:cubicBezTo>
                      <a:cubicBezTo>
                        <a:pt x="51055" y="66294"/>
                        <a:pt x="51245" y="67532"/>
                        <a:pt x="51436" y="68961"/>
                      </a:cubicBezTo>
                      <a:cubicBezTo>
                        <a:pt x="51626" y="70295"/>
                        <a:pt x="51722" y="71819"/>
                        <a:pt x="51912" y="73152"/>
                      </a:cubicBezTo>
                      <a:cubicBezTo>
                        <a:pt x="52579" y="78867"/>
                        <a:pt x="53722" y="84963"/>
                        <a:pt x="55341" y="91250"/>
                      </a:cubicBezTo>
                      <a:cubicBezTo>
                        <a:pt x="55722" y="93440"/>
                        <a:pt x="56389" y="95726"/>
                        <a:pt x="56960" y="97917"/>
                      </a:cubicBezTo>
                      <a:cubicBezTo>
                        <a:pt x="56960" y="97917"/>
                        <a:pt x="56960" y="97727"/>
                        <a:pt x="56865" y="97727"/>
                      </a:cubicBezTo>
                      <a:cubicBezTo>
                        <a:pt x="52769" y="90869"/>
                        <a:pt x="47626" y="81058"/>
                        <a:pt x="41530" y="70390"/>
                      </a:cubicBezTo>
                      <a:cubicBezTo>
                        <a:pt x="35434" y="59722"/>
                        <a:pt x="29052" y="50578"/>
                        <a:pt x="23813" y="44577"/>
                      </a:cubicBezTo>
                      <a:cubicBezTo>
                        <a:pt x="18670" y="38481"/>
                        <a:pt x="14860" y="35338"/>
                        <a:pt x="14955" y="35338"/>
                      </a:cubicBezTo>
                      <a:cubicBezTo>
                        <a:pt x="14955" y="35338"/>
                        <a:pt x="17622" y="39624"/>
                        <a:pt x="21623" y="46482"/>
                      </a:cubicBezTo>
                      <a:lnTo>
                        <a:pt x="36863" y="73819"/>
                      </a:lnTo>
                      <a:cubicBezTo>
                        <a:pt x="42959" y="84487"/>
                        <a:pt x="49340" y="93631"/>
                        <a:pt x="54674" y="99631"/>
                      </a:cubicBezTo>
                      <a:cubicBezTo>
                        <a:pt x="56198" y="101346"/>
                        <a:pt x="57627" y="102775"/>
                        <a:pt x="58865" y="104013"/>
                      </a:cubicBezTo>
                      <a:cubicBezTo>
                        <a:pt x="59437" y="106108"/>
                        <a:pt x="60104" y="108014"/>
                        <a:pt x="60866" y="110014"/>
                      </a:cubicBezTo>
                      <a:cubicBezTo>
                        <a:pt x="61437" y="111443"/>
                        <a:pt x="62104" y="113062"/>
                        <a:pt x="62771" y="114586"/>
                      </a:cubicBezTo>
                      <a:cubicBezTo>
                        <a:pt x="63342" y="116205"/>
                        <a:pt x="64009" y="117729"/>
                        <a:pt x="64771" y="119158"/>
                      </a:cubicBezTo>
                      <a:cubicBezTo>
                        <a:pt x="66104" y="122111"/>
                        <a:pt x="67724" y="124968"/>
                        <a:pt x="69438" y="127826"/>
                      </a:cubicBezTo>
                      <a:cubicBezTo>
                        <a:pt x="72962" y="133445"/>
                        <a:pt x="77630" y="138589"/>
                        <a:pt x="82773" y="142685"/>
                      </a:cubicBezTo>
                      <a:cubicBezTo>
                        <a:pt x="86202" y="145447"/>
                        <a:pt x="90012" y="147828"/>
                        <a:pt x="94298" y="149638"/>
                      </a:cubicBezTo>
                      <a:cubicBezTo>
                        <a:pt x="96489" y="154781"/>
                        <a:pt x="97823" y="157639"/>
                        <a:pt x="97823" y="157639"/>
                      </a:cubicBezTo>
                      <a:cubicBezTo>
                        <a:pt x="97823" y="157639"/>
                        <a:pt x="96965" y="154972"/>
                        <a:pt x="95537" y="150209"/>
                      </a:cubicBezTo>
                      <a:cubicBezTo>
                        <a:pt x="97537" y="150971"/>
                        <a:pt x="99728" y="151733"/>
                        <a:pt x="101918" y="152400"/>
                      </a:cubicBezTo>
                      <a:cubicBezTo>
                        <a:pt x="104585" y="149447"/>
                        <a:pt x="106871" y="146495"/>
                        <a:pt x="108586" y="143161"/>
                      </a:cubicBezTo>
                      <a:cubicBezTo>
                        <a:pt x="110205" y="140018"/>
                        <a:pt x="111348" y="136589"/>
                        <a:pt x="112110" y="133255"/>
                      </a:cubicBezTo>
                      <a:cubicBezTo>
                        <a:pt x="112967" y="130016"/>
                        <a:pt x="113348" y="126587"/>
                        <a:pt x="113348" y="1231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图形 506">
                  <a:extLst>
                    <a:ext uri="{FF2B5EF4-FFF2-40B4-BE49-F238E27FC236}">
                      <a16:creationId xmlns:a16="http://schemas.microsoft.com/office/drawing/2014/main" id="{44BDC1F9-7BE8-5A25-9B5F-5ECDF9376F1E}"/>
                    </a:ext>
                  </a:extLst>
                </p:cNvPr>
                <p:cNvSpPr/>
                <p:nvPr/>
              </p:nvSpPr>
              <p:spPr>
                <a:xfrm>
                  <a:off x="6373838" y="3095243"/>
                  <a:ext cx="145356" cy="146875"/>
                </a:xfrm>
                <a:custGeom>
                  <a:avLst/>
                  <a:gdLst>
                    <a:gd name="connsiteX0" fmla="*/ 17627 w 145356"/>
                    <a:gd name="connsiteY0" fmla="*/ 23908 h 146875"/>
                    <a:gd name="connsiteX1" fmla="*/ 66299 w 145356"/>
                    <a:gd name="connsiteY1" fmla="*/ 66389 h 146875"/>
                    <a:gd name="connsiteX2" fmla="*/ 66776 w 145356"/>
                    <a:gd name="connsiteY2" fmla="*/ 68104 h 146875"/>
                    <a:gd name="connsiteX3" fmla="*/ 72014 w 145356"/>
                    <a:gd name="connsiteY3" fmla="*/ 82772 h 146875"/>
                    <a:gd name="connsiteX4" fmla="*/ 79349 w 145356"/>
                    <a:gd name="connsiteY4" fmla="*/ 99536 h 146875"/>
                    <a:gd name="connsiteX5" fmla="*/ 80396 w 145356"/>
                    <a:gd name="connsiteY5" fmla="*/ 101632 h 146875"/>
                    <a:gd name="connsiteX6" fmla="*/ 73538 w 145356"/>
                    <a:gd name="connsiteY6" fmla="*/ 93345 h 146875"/>
                    <a:gd name="connsiteX7" fmla="*/ 41249 w 145356"/>
                    <a:gd name="connsiteY7" fmla="*/ 65532 h 146875"/>
                    <a:gd name="connsiteX8" fmla="*/ 69347 w 145356"/>
                    <a:gd name="connsiteY8" fmla="*/ 97631 h 146875"/>
                    <a:gd name="connsiteX9" fmla="*/ 92969 w 145356"/>
                    <a:gd name="connsiteY9" fmla="*/ 121825 h 146875"/>
                    <a:gd name="connsiteX10" fmla="*/ 101732 w 145356"/>
                    <a:gd name="connsiteY10" fmla="*/ 131540 h 146875"/>
                    <a:gd name="connsiteX11" fmla="*/ 130307 w 145356"/>
                    <a:gd name="connsiteY11" fmla="*/ 146018 h 146875"/>
                    <a:gd name="connsiteX12" fmla="*/ 130307 w 145356"/>
                    <a:gd name="connsiteY12" fmla="*/ 146590 h 146875"/>
                    <a:gd name="connsiteX13" fmla="*/ 130307 w 145356"/>
                    <a:gd name="connsiteY13" fmla="*/ 146018 h 146875"/>
                    <a:gd name="connsiteX14" fmla="*/ 139642 w 145356"/>
                    <a:gd name="connsiteY14" fmla="*/ 146875 h 146875"/>
                    <a:gd name="connsiteX15" fmla="*/ 145357 w 145356"/>
                    <a:gd name="connsiteY15" fmla="*/ 126206 h 146875"/>
                    <a:gd name="connsiteX16" fmla="*/ 140785 w 145356"/>
                    <a:gd name="connsiteY16" fmla="*/ 106489 h 146875"/>
                    <a:gd name="connsiteX17" fmla="*/ 112686 w 145356"/>
                    <a:gd name="connsiteY17" fmla="*/ 75438 h 146875"/>
                    <a:gd name="connsiteX18" fmla="*/ 95065 w 145356"/>
                    <a:gd name="connsiteY18" fmla="*/ 65151 h 146875"/>
                    <a:gd name="connsiteX19" fmla="*/ 82778 w 145356"/>
                    <a:gd name="connsiteY19" fmla="*/ 59912 h 146875"/>
                    <a:gd name="connsiteX20" fmla="*/ 78206 w 145356"/>
                    <a:gd name="connsiteY20" fmla="*/ 55436 h 146875"/>
                    <a:gd name="connsiteX21" fmla="*/ 52107 w 145356"/>
                    <a:gd name="connsiteY21" fmla="*/ 27146 h 146875"/>
                    <a:gd name="connsiteX22" fmla="*/ 57060 w 145356"/>
                    <a:gd name="connsiteY22" fmla="*/ 37814 h 146875"/>
                    <a:gd name="connsiteX23" fmla="*/ 69919 w 145356"/>
                    <a:gd name="connsiteY23" fmla="*/ 55531 h 146875"/>
                    <a:gd name="connsiteX24" fmla="*/ 62585 w 145356"/>
                    <a:gd name="connsiteY24" fmla="*/ 53626 h 146875"/>
                    <a:gd name="connsiteX25" fmla="*/ 63251 w 145356"/>
                    <a:gd name="connsiteY25" fmla="*/ 56102 h 146875"/>
                    <a:gd name="connsiteX26" fmla="*/ 19532 w 145356"/>
                    <a:gd name="connsiteY26" fmla="*/ 21526 h 146875"/>
                    <a:gd name="connsiteX27" fmla="*/ 5 w 145356"/>
                    <a:gd name="connsiteY27" fmla="*/ 0 h 146875"/>
                    <a:gd name="connsiteX28" fmla="*/ 17627 w 145356"/>
                    <a:gd name="connsiteY28" fmla="*/ 23908 h 14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56" h="146875">
                      <a:moveTo>
                        <a:pt x="17627" y="23908"/>
                      </a:moveTo>
                      <a:cubicBezTo>
                        <a:pt x="29342" y="36195"/>
                        <a:pt x="46964" y="50578"/>
                        <a:pt x="66299" y="66389"/>
                      </a:cubicBezTo>
                      <a:cubicBezTo>
                        <a:pt x="66490" y="66961"/>
                        <a:pt x="66585" y="67532"/>
                        <a:pt x="66776" y="68104"/>
                      </a:cubicBezTo>
                      <a:cubicBezTo>
                        <a:pt x="68109" y="72390"/>
                        <a:pt x="69919" y="77343"/>
                        <a:pt x="72014" y="82772"/>
                      </a:cubicBezTo>
                      <a:cubicBezTo>
                        <a:pt x="74015" y="88201"/>
                        <a:pt x="76491" y="93821"/>
                        <a:pt x="79349" y="99536"/>
                      </a:cubicBezTo>
                      <a:cubicBezTo>
                        <a:pt x="79634" y="100298"/>
                        <a:pt x="80111" y="100965"/>
                        <a:pt x="80396" y="101632"/>
                      </a:cubicBezTo>
                      <a:cubicBezTo>
                        <a:pt x="78206" y="98965"/>
                        <a:pt x="75920" y="96202"/>
                        <a:pt x="73538" y="93345"/>
                      </a:cubicBezTo>
                      <a:cubicBezTo>
                        <a:pt x="58108" y="75057"/>
                        <a:pt x="41153" y="65437"/>
                        <a:pt x="41249" y="65532"/>
                      </a:cubicBezTo>
                      <a:cubicBezTo>
                        <a:pt x="41344" y="65532"/>
                        <a:pt x="54203" y="79534"/>
                        <a:pt x="69347" y="97631"/>
                      </a:cubicBezTo>
                      <a:cubicBezTo>
                        <a:pt x="78301" y="108109"/>
                        <a:pt x="87159" y="116586"/>
                        <a:pt x="92969" y="121825"/>
                      </a:cubicBezTo>
                      <a:cubicBezTo>
                        <a:pt x="95636" y="125254"/>
                        <a:pt x="98399" y="128683"/>
                        <a:pt x="101732" y="131540"/>
                      </a:cubicBezTo>
                      <a:cubicBezTo>
                        <a:pt x="109448" y="138589"/>
                        <a:pt x="118687" y="144113"/>
                        <a:pt x="130307" y="146018"/>
                      </a:cubicBezTo>
                      <a:cubicBezTo>
                        <a:pt x="130307" y="146399"/>
                        <a:pt x="130307" y="146590"/>
                        <a:pt x="130307" y="146590"/>
                      </a:cubicBezTo>
                      <a:cubicBezTo>
                        <a:pt x="130307" y="146590"/>
                        <a:pt x="130307" y="146399"/>
                        <a:pt x="130307" y="146018"/>
                      </a:cubicBezTo>
                      <a:cubicBezTo>
                        <a:pt x="133260" y="146495"/>
                        <a:pt x="136308" y="146875"/>
                        <a:pt x="139642" y="146875"/>
                      </a:cubicBezTo>
                      <a:cubicBezTo>
                        <a:pt x="143357" y="140018"/>
                        <a:pt x="145262" y="132874"/>
                        <a:pt x="145357" y="126206"/>
                      </a:cubicBezTo>
                      <a:cubicBezTo>
                        <a:pt x="145262" y="119348"/>
                        <a:pt x="143547" y="112776"/>
                        <a:pt x="140785" y="106489"/>
                      </a:cubicBezTo>
                      <a:cubicBezTo>
                        <a:pt x="134975" y="94012"/>
                        <a:pt x="124402" y="83344"/>
                        <a:pt x="112686" y="75438"/>
                      </a:cubicBezTo>
                      <a:cubicBezTo>
                        <a:pt x="106971" y="71437"/>
                        <a:pt x="100875" y="67913"/>
                        <a:pt x="95065" y="65151"/>
                      </a:cubicBezTo>
                      <a:cubicBezTo>
                        <a:pt x="90683" y="63056"/>
                        <a:pt x="86588" y="61341"/>
                        <a:pt x="82778" y="59912"/>
                      </a:cubicBezTo>
                      <a:lnTo>
                        <a:pt x="78206" y="55436"/>
                      </a:lnTo>
                      <a:cubicBezTo>
                        <a:pt x="62870" y="41053"/>
                        <a:pt x="52107" y="27337"/>
                        <a:pt x="52107" y="27146"/>
                      </a:cubicBezTo>
                      <a:cubicBezTo>
                        <a:pt x="52202" y="27146"/>
                        <a:pt x="53536" y="31433"/>
                        <a:pt x="57060" y="37814"/>
                      </a:cubicBezTo>
                      <a:cubicBezTo>
                        <a:pt x="59918" y="42958"/>
                        <a:pt x="64299" y="49339"/>
                        <a:pt x="69919" y="55531"/>
                      </a:cubicBezTo>
                      <a:cubicBezTo>
                        <a:pt x="65442" y="54197"/>
                        <a:pt x="62585" y="53626"/>
                        <a:pt x="62585" y="53626"/>
                      </a:cubicBezTo>
                      <a:cubicBezTo>
                        <a:pt x="62585" y="53626"/>
                        <a:pt x="62870" y="54674"/>
                        <a:pt x="63251" y="56102"/>
                      </a:cubicBezTo>
                      <a:cubicBezTo>
                        <a:pt x="46202" y="42767"/>
                        <a:pt x="30581" y="31242"/>
                        <a:pt x="19532" y="21526"/>
                      </a:cubicBezTo>
                      <a:cubicBezTo>
                        <a:pt x="5816" y="10001"/>
                        <a:pt x="-185" y="95"/>
                        <a:pt x="5" y="0"/>
                      </a:cubicBezTo>
                      <a:cubicBezTo>
                        <a:pt x="-185" y="0"/>
                        <a:pt x="4673" y="10954"/>
                        <a:pt x="17627" y="239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" name="图形 506">
                  <a:extLst>
                    <a:ext uri="{FF2B5EF4-FFF2-40B4-BE49-F238E27FC236}">
                      <a16:creationId xmlns:a16="http://schemas.microsoft.com/office/drawing/2014/main" id="{8C221AEA-89E2-4A22-CBA2-D71C561E5F98}"/>
                    </a:ext>
                  </a:extLst>
                </p:cNvPr>
                <p:cNvSpPr/>
                <p:nvPr/>
              </p:nvSpPr>
              <p:spPr>
                <a:xfrm>
                  <a:off x="6440321" y="3000850"/>
                  <a:ext cx="37630" cy="98012"/>
                </a:xfrm>
                <a:custGeom>
                  <a:avLst/>
                  <a:gdLst>
                    <a:gd name="connsiteX0" fmla="*/ 23534 w 37630"/>
                    <a:gd name="connsiteY0" fmla="*/ 46006 h 98012"/>
                    <a:gd name="connsiteX1" fmla="*/ 32582 w 37630"/>
                    <a:gd name="connsiteY1" fmla="*/ 82868 h 98012"/>
                    <a:gd name="connsiteX2" fmla="*/ 37631 w 37630"/>
                    <a:gd name="connsiteY2" fmla="*/ 98012 h 98012"/>
                    <a:gd name="connsiteX3" fmla="*/ 35345 w 37630"/>
                    <a:gd name="connsiteY3" fmla="*/ 82106 h 98012"/>
                    <a:gd name="connsiteX4" fmla="*/ 28868 w 37630"/>
                    <a:gd name="connsiteY4" fmla="*/ 43625 h 98012"/>
                    <a:gd name="connsiteX5" fmla="*/ 10675 w 37630"/>
                    <a:gd name="connsiteY5" fmla="*/ 10668 h 98012"/>
                    <a:gd name="connsiteX6" fmla="*/ 7 w 37630"/>
                    <a:gd name="connsiteY6" fmla="*/ 0 h 98012"/>
                    <a:gd name="connsiteX7" fmla="*/ 23534 w 37630"/>
                    <a:gd name="connsiteY7" fmla="*/ 46006 h 98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630" h="98012">
                      <a:moveTo>
                        <a:pt x="23534" y="46006"/>
                      </a:moveTo>
                      <a:cubicBezTo>
                        <a:pt x="27915" y="59817"/>
                        <a:pt x="30106" y="73343"/>
                        <a:pt x="32582" y="82868"/>
                      </a:cubicBezTo>
                      <a:cubicBezTo>
                        <a:pt x="34868" y="92583"/>
                        <a:pt x="37631" y="98012"/>
                        <a:pt x="37631" y="98012"/>
                      </a:cubicBezTo>
                      <a:cubicBezTo>
                        <a:pt x="37631" y="98012"/>
                        <a:pt x="36297" y="92012"/>
                        <a:pt x="35345" y="82106"/>
                      </a:cubicBezTo>
                      <a:cubicBezTo>
                        <a:pt x="34297" y="72295"/>
                        <a:pt x="33344" y="58102"/>
                        <a:pt x="28868" y="43625"/>
                      </a:cubicBezTo>
                      <a:cubicBezTo>
                        <a:pt x="24296" y="29051"/>
                        <a:pt x="16866" y="17621"/>
                        <a:pt x="10675" y="10668"/>
                      </a:cubicBezTo>
                      <a:cubicBezTo>
                        <a:pt x="4579" y="3429"/>
                        <a:pt x="-88" y="95"/>
                        <a:pt x="7" y="0"/>
                      </a:cubicBezTo>
                      <a:cubicBezTo>
                        <a:pt x="-374" y="95"/>
                        <a:pt x="15056" y="18097"/>
                        <a:pt x="23534" y="4600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" name="图形 506">
                  <a:extLst>
                    <a:ext uri="{FF2B5EF4-FFF2-40B4-BE49-F238E27FC236}">
                      <a16:creationId xmlns:a16="http://schemas.microsoft.com/office/drawing/2014/main" id="{167A50D1-5FE3-878D-10B0-2C0FFEFBC03E}"/>
                    </a:ext>
                  </a:extLst>
                </p:cNvPr>
                <p:cNvSpPr/>
                <p:nvPr/>
              </p:nvSpPr>
              <p:spPr>
                <a:xfrm>
                  <a:off x="6188772" y="3859624"/>
                  <a:ext cx="108108" cy="19988"/>
                </a:xfrm>
                <a:custGeom>
                  <a:avLst/>
                  <a:gdLst>
                    <a:gd name="connsiteX0" fmla="*/ 0 w 108108"/>
                    <a:gd name="connsiteY0" fmla="*/ 0 h 19988"/>
                    <a:gd name="connsiteX1" fmla="*/ 13906 w 108108"/>
                    <a:gd name="connsiteY1" fmla="*/ 8001 h 19988"/>
                    <a:gd name="connsiteX2" fmla="*/ 51530 w 108108"/>
                    <a:gd name="connsiteY2" fmla="*/ 18860 h 19988"/>
                    <a:gd name="connsiteX3" fmla="*/ 91535 w 108108"/>
                    <a:gd name="connsiteY3" fmla="*/ 18288 h 19988"/>
                    <a:gd name="connsiteX4" fmla="*/ 108109 w 108108"/>
                    <a:gd name="connsiteY4" fmla="*/ 14383 h 19988"/>
                    <a:gd name="connsiteX5" fmla="*/ 52769 w 108108"/>
                    <a:gd name="connsiteY5" fmla="*/ 13049 h 19988"/>
                    <a:gd name="connsiteX6" fmla="*/ 0 w 108108"/>
                    <a:gd name="connsiteY6" fmla="*/ 0 h 19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108" h="19988">
                      <a:moveTo>
                        <a:pt x="0" y="0"/>
                      </a:moveTo>
                      <a:cubicBezTo>
                        <a:pt x="0" y="0"/>
                        <a:pt x="4858" y="3810"/>
                        <a:pt x="13906" y="8001"/>
                      </a:cubicBezTo>
                      <a:cubicBezTo>
                        <a:pt x="22860" y="12383"/>
                        <a:pt x="36100" y="16954"/>
                        <a:pt x="51530" y="18860"/>
                      </a:cubicBezTo>
                      <a:cubicBezTo>
                        <a:pt x="66866" y="20860"/>
                        <a:pt x="81248" y="19907"/>
                        <a:pt x="91535" y="18288"/>
                      </a:cubicBezTo>
                      <a:cubicBezTo>
                        <a:pt x="101822" y="16669"/>
                        <a:pt x="108109" y="14383"/>
                        <a:pt x="108109" y="14383"/>
                      </a:cubicBezTo>
                      <a:cubicBezTo>
                        <a:pt x="108109" y="14383"/>
                        <a:pt x="82677" y="17145"/>
                        <a:pt x="52769" y="13049"/>
                      </a:cubicBezTo>
                      <a:cubicBezTo>
                        <a:pt x="22670" y="9525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" name="图形 506">
                  <a:extLst>
                    <a:ext uri="{FF2B5EF4-FFF2-40B4-BE49-F238E27FC236}">
                      <a16:creationId xmlns:a16="http://schemas.microsoft.com/office/drawing/2014/main" id="{A52EC013-B3D8-C72B-F57D-6B687428C719}"/>
                    </a:ext>
                  </a:extLst>
                </p:cNvPr>
                <p:cNvSpPr/>
                <p:nvPr/>
              </p:nvSpPr>
              <p:spPr>
                <a:xfrm>
                  <a:off x="6259067" y="3723224"/>
                  <a:ext cx="205359" cy="78846"/>
                </a:xfrm>
                <a:custGeom>
                  <a:avLst/>
                  <a:gdLst>
                    <a:gd name="connsiteX0" fmla="*/ 100298 w 205359"/>
                    <a:gd name="connsiteY0" fmla="*/ 60962 h 78846"/>
                    <a:gd name="connsiteX1" fmla="*/ 102965 w 205359"/>
                    <a:gd name="connsiteY1" fmla="*/ 59438 h 78846"/>
                    <a:gd name="connsiteX2" fmla="*/ 113062 w 205359"/>
                    <a:gd name="connsiteY2" fmla="*/ 53151 h 78846"/>
                    <a:gd name="connsiteX3" fmla="*/ 115348 w 205359"/>
                    <a:gd name="connsiteY3" fmla="*/ 51723 h 78846"/>
                    <a:gd name="connsiteX4" fmla="*/ 205359 w 205359"/>
                    <a:gd name="connsiteY4" fmla="*/ 6288 h 78846"/>
                    <a:gd name="connsiteX5" fmla="*/ 132397 w 205359"/>
                    <a:gd name="connsiteY5" fmla="*/ 39531 h 78846"/>
                    <a:gd name="connsiteX6" fmla="*/ 141732 w 205359"/>
                    <a:gd name="connsiteY6" fmla="*/ 32196 h 78846"/>
                    <a:gd name="connsiteX7" fmla="*/ 145828 w 205359"/>
                    <a:gd name="connsiteY7" fmla="*/ 28386 h 78846"/>
                    <a:gd name="connsiteX8" fmla="*/ 141256 w 205359"/>
                    <a:gd name="connsiteY8" fmla="*/ 27720 h 78846"/>
                    <a:gd name="connsiteX9" fmla="*/ 188595 w 205359"/>
                    <a:gd name="connsiteY9" fmla="*/ 2 h 78846"/>
                    <a:gd name="connsiteX10" fmla="*/ 133921 w 205359"/>
                    <a:gd name="connsiteY10" fmla="*/ 24767 h 78846"/>
                    <a:gd name="connsiteX11" fmla="*/ 130016 w 205359"/>
                    <a:gd name="connsiteY11" fmla="*/ 26386 h 78846"/>
                    <a:gd name="connsiteX12" fmla="*/ 127159 w 205359"/>
                    <a:gd name="connsiteY12" fmla="*/ 26005 h 78846"/>
                    <a:gd name="connsiteX13" fmla="*/ 85344 w 205359"/>
                    <a:gd name="connsiteY13" fmla="*/ 24100 h 78846"/>
                    <a:gd name="connsiteX14" fmla="*/ 73628 w 205359"/>
                    <a:gd name="connsiteY14" fmla="*/ 24767 h 78846"/>
                    <a:gd name="connsiteX15" fmla="*/ 61246 w 205359"/>
                    <a:gd name="connsiteY15" fmla="*/ 26386 h 78846"/>
                    <a:gd name="connsiteX16" fmla="*/ 49244 w 205359"/>
                    <a:gd name="connsiteY16" fmla="*/ 28196 h 78846"/>
                    <a:gd name="connsiteX17" fmla="*/ 37814 w 205359"/>
                    <a:gd name="connsiteY17" fmla="*/ 30672 h 78846"/>
                    <a:gd name="connsiteX18" fmla="*/ 0 w 205359"/>
                    <a:gd name="connsiteY18" fmla="*/ 54294 h 78846"/>
                    <a:gd name="connsiteX19" fmla="*/ 1429 w 205359"/>
                    <a:gd name="connsiteY19" fmla="*/ 57056 h 78846"/>
                    <a:gd name="connsiteX20" fmla="*/ 571 w 205359"/>
                    <a:gd name="connsiteY20" fmla="*/ 56580 h 78846"/>
                    <a:gd name="connsiteX21" fmla="*/ 1619 w 205359"/>
                    <a:gd name="connsiteY21" fmla="*/ 57247 h 78846"/>
                    <a:gd name="connsiteX22" fmla="*/ 35623 w 205359"/>
                    <a:gd name="connsiteY22" fmla="*/ 78488 h 78846"/>
                    <a:gd name="connsiteX23" fmla="*/ 70866 w 205359"/>
                    <a:gd name="connsiteY23" fmla="*/ 74106 h 78846"/>
                    <a:gd name="connsiteX24" fmla="*/ 108204 w 205359"/>
                    <a:gd name="connsiteY24" fmla="*/ 67439 h 78846"/>
                    <a:gd name="connsiteX25" fmla="*/ 163259 w 205359"/>
                    <a:gd name="connsiteY25" fmla="*/ 42960 h 78846"/>
                    <a:gd name="connsiteX26" fmla="*/ 107347 w 205359"/>
                    <a:gd name="connsiteY26" fmla="*/ 61629 h 78846"/>
                    <a:gd name="connsiteX27" fmla="*/ 90106 w 205359"/>
                    <a:gd name="connsiteY27" fmla="*/ 66200 h 78846"/>
                    <a:gd name="connsiteX28" fmla="*/ 96583 w 205359"/>
                    <a:gd name="connsiteY28" fmla="*/ 62772 h 78846"/>
                    <a:gd name="connsiteX29" fmla="*/ 100298 w 205359"/>
                    <a:gd name="connsiteY29" fmla="*/ 60962 h 7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05359" h="78846">
                      <a:moveTo>
                        <a:pt x="100298" y="60962"/>
                      </a:moveTo>
                      <a:lnTo>
                        <a:pt x="102965" y="59438"/>
                      </a:lnTo>
                      <a:cubicBezTo>
                        <a:pt x="106394" y="57342"/>
                        <a:pt x="109823" y="55247"/>
                        <a:pt x="113062" y="53151"/>
                      </a:cubicBezTo>
                      <a:cubicBezTo>
                        <a:pt x="113824" y="52675"/>
                        <a:pt x="114586" y="52104"/>
                        <a:pt x="115348" y="51723"/>
                      </a:cubicBezTo>
                      <a:cubicBezTo>
                        <a:pt x="168211" y="32863"/>
                        <a:pt x="205549" y="6288"/>
                        <a:pt x="205359" y="6288"/>
                      </a:cubicBezTo>
                      <a:cubicBezTo>
                        <a:pt x="205359" y="6288"/>
                        <a:pt x="175260" y="23243"/>
                        <a:pt x="132397" y="39531"/>
                      </a:cubicBezTo>
                      <a:cubicBezTo>
                        <a:pt x="136303" y="36578"/>
                        <a:pt x="139541" y="34006"/>
                        <a:pt x="141732" y="32196"/>
                      </a:cubicBezTo>
                      <a:cubicBezTo>
                        <a:pt x="144399" y="29815"/>
                        <a:pt x="145828" y="28386"/>
                        <a:pt x="145828" y="28386"/>
                      </a:cubicBezTo>
                      <a:cubicBezTo>
                        <a:pt x="145828" y="28386"/>
                        <a:pt x="144113" y="28100"/>
                        <a:pt x="141256" y="27720"/>
                      </a:cubicBezTo>
                      <a:cubicBezTo>
                        <a:pt x="169069" y="15242"/>
                        <a:pt x="188595" y="-189"/>
                        <a:pt x="188595" y="2"/>
                      </a:cubicBezTo>
                      <a:cubicBezTo>
                        <a:pt x="188595" y="-94"/>
                        <a:pt x="164306" y="12194"/>
                        <a:pt x="133921" y="24767"/>
                      </a:cubicBezTo>
                      <a:cubicBezTo>
                        <a:pt x="132588" y="25338"/>
                        <a:pt x="131350" y="25910"/>
                        <a:pt x="130016" y="26386"/>
                      </a:cubicBezTo>
                      <a:cubicBezTo>
                        <a:pt x="129064" y="26291"/>
                        <a:pt x="128206" y="26195"/>
                        <a:pt x="127159" y="26005"/>
                      </a:cubicBezTo>
                      <a:cubicBezTo>
                        <a:pt x="115919" y="24862"/>
                        <a:pt x="100870" y="23624"/>
                        <a:pt x="85344" y="24100"/>
                      </a:cubicBezTo>
                      <a:cubicBezTo>
                        <a:pt x="81439" y="24195"/>
                        <a:pt x="77629" y="24481"/>
                        <a:pt x="73628" y="24767"/>
                      </a:cubicBezTo>
                      <a:cubicBezTo>
                        <a:pt x="69342" y="25243"/>
                        <a:pt x="65246" y="25814"/>
                        <a:pt x="61246" y="26386"/>
                      </a:cubicBezTo>
                      <a:cubicBezTo>
                        <a:pt x="57150" y="26958"/>
                        <a:pt x="53054" y="27434"/>
                        <a:pt x="49244" y="28196"/>
                      </a:cubicBezTo>
                      <a:cubicBezTo>
                        <a:pt x="45339" y="28958"/>
                        <a:pt x="41529" y="29625"/>
                        <a:pt x="37814" y="30672"/>
                      </a:cubicBezTo>
                      <a:cubicBezTo>
                        <a:pt x="23146" y="34577"/>
                        <a:pt x="10477" y="40959"/>
                        <a:pt x="0" y="54294"/>
                      </a:cubicBezTo>
                      <a:cubicBezTo>
                        <a:pt x="476" y="55247"/>
                        <a:pt x="952" y="56104"/>
                        <a:pt x="1429" y="57056"/>
                      </a:cubicBezTo>
                      <a:cubicBezTo>
                        <a:pt x="857" y="56771"/>
                        <a:pt x="571" y="56580"/>
                        <a:pt x="571" y="56580"/>
                      </a:cubicBezTo>
                      <a:cubicBezTo>
                        <a:pt x="571" y="56580"/>
                        <a:pt x="952" y="56866"/>
                        <a:pt x="1619" y="57247"/>
                      </a:cubicBezTo>
                      <a:cubicBezTo>
                        <a:pt x="8763" y="70010"/>
                        <a:pt x="20669" y="76868"/>
                        <a:pt x="35623" y="78488"/>
                      </a:cubicBezTo>
                      <a:cubicBezTo>
                        <a:pt x="46196" y="79631"/>
                        <a:pt x="58483" y="78012"/>
                        <a:pt x="70866" y="74106"/>
                      </a:cubicBezTo>
                      <a:cubicBezTo>
                        <a:pt x="80867" y="73344"/>
                        <a:pt x="93917" y="71439"/>
                        <a:pt x="108204" y="67439"/>
                      </a:cubicBezTo>
                      <a:cubicBezTo>
                        <a:pt x="139922" y="58009"/>
                        <a:pt x="163259" y="42769"/>
                        <a:pt x="163259" y="42960"/>
                      </a:cubicBezTo>
                      <a:cubicBezTo>
                        <a:pt x="163163" y="42674"/>
                        <a:pt x="138113" y="52485"/>
                        <a:pt x="107347" y="61629"/>
                      </a:cubicBezTo>
                      <a:cubicBezTo>
                        <a:pt x="101346" y="63438"/>
                        <a:pt x="95631" y="64867"/>
                        <a:pt x="90106" y="66200"/>
                      </a:cubicBezTo>
                      <a:cubicBezTo>
                        <a:pt x="92297" y="65058"/>
                        <a:pt x="94488" y="63914"/>
                        <a:pt x="96583" y="62772"/>
                      </a:cubicBezTo>
                      <a:lnTo>
                        <a:pt x="100298" y="6096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" name="图形 506">
                  <a:extLst>
                    <a:ext uri="{FF2B5EF4-FFF2-40B4-BE49-F238E27FC236}">
                      <a16:creationId xmlns:a16="http://schemas.microsoft.com/office/drawing/2014/main" id="{51157943-BF4D-ECE6-E875-09AF3D9A1889}"/>
                    </a:ext>
                  </a:extLst>
                </p:cNvPr>
                <p:cNvSpPr/>
                <p:nvPr/>
              </p:nvSpPr>
              <p:spPr>
                <a:xfrm>
                  <a:off x="6362985" y="3590066"/>
                  <a:ext cx="199262" cy="122447"/>
                </a:xfrm>
                <a:custGeom>
                  <a:avLst/>
                  <a:gdLst>
                    <a:gd name="connsiteX0" fmla="*/ 132207 w 199262"/>
                    <a:gd name="connsiteY0" fmla="*/ 57341 h 122447"/>
                    <a:gd name="connsiteX1" fmla="*/ 134207 w 199262"/>
                    <a:gd name="connsiteY1" fmla="*/ 54674 h 122447"/>
                    <a:gd name="connsiteX2" fmla="*/ 115157 w 199262"/>
                    <a:gd name="connsiteY2" fmla="*/ 56198 h 122447"/>
                    <a:gd name="connsiteX3" fmla="*/ 107633 w 199262"/>
                    <a:gd name="connsiteY3" fmla="*/ 57055 h 122447"/>
                    <a:gd name="connsiteX4" fmla="*/ 109538 w 199262"/>
                    <a:gd name="connsiteY4" fmla="*/ 55912 h 122447"/>
                    <a:gd name="connsiteX5" fmla="*/ 138398 w 199262"/>
                    <a:gd name="connsiteY5" fmla="*/ 35910 h 122447"/>
                    <a:gd name="connsiteX6" fmla="*/ 149543 w 199262"/>
                    <a:gd name="connsiteY6" fmla="*/ 26194 h 122447"/>
                    <a:gd name="connsiteX7" fmla="*/ 137065 w 199262"/>
                    <a:gd name="connsiteY7" fmla="*/ 33529 h 122447"/>
                    <a:gd name="connsiteX8" fmla="*/ 107156 w 199262"/>
                    <a:gd name="connsiteY8" fmla="*/ 50864 h 122447"/>
                    <a:gd name="connsiteX9" fmla="*/ 95345 w 199262"/>
                    <a:gd name="connsiteY9" fmla="*/ 58675 h 122447"/>
                    <a:gd name="connsiteX10" fmla="*/ 72866 w 199262"/>
                    <a:gd name="connsiteY10" fmla="*/ 62580 h 122447"/>
                    <a:gd name="connsiteX11" fmla="*/ 28575 w 199262"/>
                    <a:gd name="connsiteY11" fmla="*/ 77534 h 122447"/>
                    <a:gd name="connsiteX12" fmla="*/ 19241 w 199262"/>
                    <a:gd name="connsiteY12" fmla="*/ 83535 h 122447"/>
                    <a:gd name="connsiteX13" fmla="*/ 11144 w 199262"/>
                    <a:gd name="connsiteY13" fmla="*/ 90869 h 122447"/>
                    <a:gd name="connsiteX14" fmla="*/ 0 w 199262"/>
                    <a:gd name="connsiteY14" fmla="*/ 110681 h 122447"/>
                    <a:gd name="connsiteX15" fmla="*/ 4953 w 199262"/>
                    <a:gd name="connsiteY15" fmla="*/ 114682 h 122447"/>
                    <a:gd name="connsiteX16" fmla="*/ 476 w 199262"/>
                    <a:gd name="connsiteY16" fmla="*/ 116301 h 122447"/>
                    <a:gd name="connsiteX17" fmla="*/ 5429 w 199262"/>
                    <a:gd name="connsiteY17" fmla="*/ 114967 h 122447"/>
                    <a:gd name="connsiteX18" fmla="*/ 40958 w 199262"/>
                    <a:gd name="connsiteY18" fmla="*/ 121540 h 122447"/>
                    <a:gd name="connsiteX19" fmla="*/ 52388 w 199262"/>
                    <a:gd name="connsiteY19" fmla="*/ 118777 h 122447"/>
                    <a:gd name="connsiteX20" fmla="*/ 63818 w 199262"/>
                    <a:gd name="connsiteY20" fmla="*/ 114396 h 122447"/>
                    <a:gd name="connsiteX21" fmla="*/ 75438 w 199262"/>
                    <a:gd name="connsiteY21" fmla="*/ 108109 h 122447"/>
                    <a:gd name="connsiteX22" fmla="*/ 107347 w 199262"/>
                    <a:gd name="connsiteY22" fmla="*/ 93822 h 122447"/>
                    <a:gd name="connsiteX23" fmla="*/ 157258 w 199262"/>
                    <a:gd name="connsiteY23" fmla="*/ 59818 h 122447"/>
                    <a:gd name="connsiteX24" fmla="*/ 105442 w 199262"/>
                    <a:gd name="connsiteY24" fmla="*/ 88488 h 122447"/>
                    <a:gd name="connsiteX25" fmla="*/ 97727 w 199262"/>
                    <a:gd name="connsiteY25" fmla="*/ 92393 h 122447"/>
                    <a:gd name="connsiteX26" fmla="*/ 119920 w 199262"/>
                    <a:gd name="connsiteY26" fmla="*/ 71343 h 122447"/>
                    <a:gd name="connsiteX27" fmla="*/ 176213 w 199262"/>
                    <a:gd name="connsiteY27" fmla="*/ 27147 h 122447"/>
                    <a:gd name="connsiteX28" fmla="*/ 199263 w 199262"/>
                    <a:gd name="connsiteY28" fmla="*/ 1 h 122447"/>
                    <a:gd name="connsiteX29" fmla="*/ 174498 w 199262"/>
                    <a:gd name="connsiteY29" fmla="*/ 24956 h 122447"/>
                    <a:gd name="connsiteX30" fmla="*/ 132207 w 199262"/>
                    <a:gd name="connsiteY30" fmla="*/ 57341 h 122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99262" h="122447">
                      <a:moveTo>
                        <a:pt x="132207" y="57341"/>
                      </a:moveTo>
                      <a:cubicBezTo>
                        <a:pt x="133541" y="55722"/>
                        <a:pt x="134207" y="54674"/>
                        <a:pt x="134207" y="54674"/>
                      </a:cubicBezTo>
                      <a:cubicBezTo>
                        <a:pt x="134207" y="54674"/>
                        <a:pt x="126873" y="55246"/>
                        <a:pt x="115157" y="56198"/>
                      </a:cubicBezTo>
                      <a:cubicBezTo>
                        <a:pt x="112776" y="56389"/>
                        <a:pt x="110204" y="56770"/>
                        <a:pt x="107633" y="57055"/>
                      </a:cubicBezTo>
                      <a:lnTo>
                        <a:pt x="109538" y="55912"/>
                      </a:lnTo>
                      <a:cubicBezTo>
                        <a:pt x="121063" y="48769"/>
                        <a:pt x="131254" y="41625"/>
                        <a:pt x="138398" y="35910"/>
                      </a:cubicBezTo>
                      <a:cubicBezTo>
                        <a:pt x="145542" y="30195"/>
                        <a:pt x="149543" y="26099"/>
                        <a:pt x="149543" y="26194"/>
                      </a:cubicBezTo>
                      <a:lnTo>
                        <a:pt x="137065" y="33529"/>
                      </a:lnTo>
                      <a:cubicBezTo>
                        <a:pt x="129445" y="37910"/>
                        <a:pt x="118777" y="43816"/>
                        <a:pt x="107156" y="50864"/>
                      </a:cubicBezTo>
                      <a:cubicBezTo>
                        <a:pt x="102965" y="53436"/>
                        <a:pt x="99060" y="56103"/>
                        <a:pt x="95345" y="58675"/>
                      </a:cubicBezTo>
                      <a:cubicBezTo>
                        <a:pt x="88202" y="59722"/>
                        <a:pt x="80581" y="61056"/>
                        <a:pt x="72866" y="62580"/>
                      </a:cubicBezTo>
                      <a:cubicBezTo>
                        <a:pt x="57245" y="65723"/>
                        <a:pt x="41243" y="70009"/>
                        <a:pt x="28575" y="77534"/>
                      </a:cubicBezTo>
                      <a:cubicBezTo>
                        <a:pt x="25432" y="79534"/>
                        <a:pt x="22193" y="81344"/>
                        <a:pt x="19241" y="83535"/>
                      </a:cubicBezTo>
                      <a:cubicBezTo>
                        <a:pt x="16288" y="85821"/>
                        <a:pt x="13621" y="88202"/>
                        <a:pt x="11144" y="90869"/>
                      </a:cubicBezTo>
                      <a:cubicBezTo>
                        <a:pt x="6287" y="96298"/>
                        <a:pt x="2477" y="102775"/>
                        <a:pt x="0" y="110681"/>
                      </a:cubicBezTo>
                      <a:cubicBezTo>
                        <a:pt x="1619" y="112110"/>
                        <a:pt x="3239" y="113348"/>
                        <a:pt x="4953" y="114682"/>
                      </a:cubicBezTo>
                      <a:lnTo>
                        <a:pt x="476" y="116301"/>
                      </a:lnTo>
                      <a:cubicBezTo>
                        <a:pt x="476" y="116301"/>
                        <a:pt x="2191" y="115920"/>
                        <a:pt x="5429" y="114967"/>
                      </a:cubicBezTo>
                      <a:cubicBezTo>
                        <a:pt x="15907" y="122111"/>
                        <a:pt x="28004" y="123730"/>
                        <a:pt x="40958" y="121540"/>
                      </a:cubicBezTo>
                      <a:cubicBezTo>
                        <a:pt x="44672" y="120968"/>
                        <a:pt x="48577" y="119920"/>
                        <a:pt x="52388" y="118777"/>
                      </a:cubicBezTo>
                      <a:cubicBezTo>
                        <a:pt x="56293" y="117634"/>
                        <a:pt x="60198" y="116206"/>
                        <a:pt x="63818" y="114396"/>
                      </a:cubicBezTo>
                      <a:cubicBezTo>
                        <a:pt x="67723" y="112491"/>
                        <a:pt x="71533" y="110395"/>
                        <a:pt x="75438" y="108109"/>
                      </a:cubicBezTo>
                      <a:cubicBezTo>
                        <a:pt x="84487" y="104490"/>
                        <a:pt x="95631" y="99823"/>
                        <a:pt x="107347" y="93822"/>
                      </a:cubicBezTo>
                      <a:cubicBezTo>
                        <a:pt x="136874" y="78868"/>
                        <a:pt x="157353" y="59722"/>
                        <a:pt x="157258" y="59818"/>
                      </a:cubicBezTo>
                      <a:cubicBezTo>
                        <a:pt x="157258" y="59818"/>
                        <a:pt x="134398" y="73819"/>
                        <a:pt x="105442" y="88488"/>
                      </a:cubicBezTo>
                      <a:cubicBezTo>
                        <a:pt x="102870" y="89821"/>
                        <a:pt x="100203" y="91155"/>
                        <a:pt x="97727" y="92393"/>
                      </a:cubicBezTo>
                      <a:cubicBezTo>
                        <a:pt x="106490" y="85154"/>
                        <a:pt x="113919" y="77629"/>
                        <a:pt x="119920" y="71343"/>
                      </a:cubicBezTo>
                      <a:cubicBezTo>
                        <a:pt x="143732" y="57341"/>
                        <a:pt x="163163" y="40768"/>
                        <a:pt x="176213" y="27147"/>
                      </a:cubicBezTo>
                      <a:cubicBezTo>
                        <a:pt x="191357" y="11240"/>
                        <a:pt x="199168" y="-95"/>
                        <a:pt x="199263" y="1"/>
                      </a:cubicBezTo>
                      <a:cubicBezTo>
                        <a:pt x="199263" y="-95"/>
                        <a:pt x="190405" y="10383"/>
                        <a:pt x="174498" y="24956"/>
                      </a:cubicBezTo>
                      <a:cubicBezTo>
                        <a:pt x="163640" y="35053"/>
                        <a:pt x="149162" y="46483"/>
                        <a:pt x="132207" y="5734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" name="图形 506">
                  <a:extLst>
                    <a:ext uri="{FF2B5EF4-FFF2-40B4-BE49-F238E27FC236}">
                      <a16:creationId xmlns:a16="http://schemas.microsoft.com/office/drawing/2014/main" id="{98131F57-A911-2484-3E0A-14B581D206C1}"/>
                    </a:ext>
                  </a:extLst>
                </p:cNvPr>
                <p:cNvSpPr/>
                <p:nvPr/>
              </p:nvSpPr>
              <p:spPr>
                <a:xfrm>
                  <a:off x="6553386" y="3095719"/>
                  <a:ext cx="16332" cy="75342"/>
                </a:xfrm>
                <a:custGeom>
                  <a:avLst/>
                  <a:gdLst>
                    <a:gd name="connsiteX0" fmla="*/ 14958 w 16332"/>
                    <a:gd name="connsiteY0" fmla="*/ 38576 h 75342"/>
                    <a:gd name="connsiteX1" fmla="*/ 14862 w 16332"/>
                    <a:gd name="connsiteY1" fmla="*/ 0 h 75342"/>
                    <a:gd name="connsiteX2" fmla="*/ 9433 w 16332"/>
                    <a:gd name="connsiteY2" fmla="*/ 38195 h 75342"/>
                    <a:gd name="connsiteX3" fmla="*/ 3813 w 16332"/>
                    <a:gd name="connsiteY3" fmla="*/ 64580 h 75342"/>
                    <a:gd name="connsiteX4" fmla="*/ 3 w 16332"/>
                    <a:gd name="connsiteY4" fmla="*/ 75343 h 75342"/>
                    <a:gd name="connsiteX5" fmla="*/ 6290 w 16332"/>
                    <a:gd name="connsiteY5" fmla="*/ 65437 h 75342"/>
                    <a:gd name="connsiteX6" fmla="*/ 14958 w 16332"/>
                    <a:gd name="connsiteY6" fmla="*/ 38576 h 7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332" h="75342">
                      <a:moveTo>
                        <a:pt x="14958" y="38576"/>
                      </a:moveTo>
                      <a:cubicBezTo>
                        <a:pt x="18196" y="16764"/>
                        <a:pt x="14672" y="0"/>
                        <a:pt x="14862" y="0"/>
                      </a:cubicBezTo>
                      <a:lnTo>
                        <a:pt x="9433" y="38195"/>
                      </a:lnTo>
                      <a:cubicBezTo>
                        <a:pt x="7909" y="48578"/>
                        <a:pt x="5909" y="57817"/>
                        <a:pt x="3813" y="64580"/>
                      </a:cubicBezTo>
                      <a:cubicBezTo>
                        <a:pt x="1813" y="71152"/>
                        <a:pt x="-92" y="75343"/>
                        <a:pt x="3" y="75343"/>
                      </a:cubicBezTo>
                      <a:cubicBezTo>
                        <a:pt x="-92" y="75343"/>
                        <a:pt x="2956" y="72009"/>
                        <a:pt x="6290" y="65437"/>
                      </a:cubicBezTo>
                      <a:cubicBezTo>
                        <a:pt x="9814" y="58960"/>
                        <a:pt x="13338" y="49244"/>
                        <a:pt x="14958" y="385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图形 506">
                  <a:extLst>
                    <a:ext uri="{FF2B5EF4-FFF2-40B4-BE49-F238E27FC236}">
                      <a16:creationId xmlns:a16="http://schemas.microsoft.com/office/drawing/2014/main" id="{F5550B97-FDB2-1004-C217-536A9BED533F}"/>
                    </a:ext>
                  </a:extLst>
                </p:cNvPr>
                <p:cNvSpPr/>
                <p:nvPr/>
              </p:nvSpPr>
              <p:spPr>
                <a:xfrm>
                  <a:off x="5548312" y="2947796"/>
                  <a:ext cx="987256" cy="888873"/>
                </a:xfrm>
                <a:custGeom>
                  <a:avLst/>
                  <a:gdLst>
                    <a:gd name="connsiteX0" fmla="*/ 974693 w 987256"/>
                    <a:gd name="connsiteY0" fmla="*/ 196596 h 888873"/>
                    <a:gd name="connsiteX1" fmla="*/ 983647 w 987256"/>
                    <a:gd name="connsiteY1" fmla="*/ 179832 h 888873"/>
                    <a:gd name="connsiteX2" fmla="*/ 985647 w 987256"/>
                    <a:gd name="connsiteY2" fmla="*/ 157925 h 888873"/>
                    <a:gd name="connsiteX3" fmla="*/ 969455 w 987256"/>
                    <a:gd name="connsiteY3" fmla="*/ 116205 h 888873"/>
                    <a:gd name="connsiteX4" fmla="*/ 966407 w 987256"/>
                    <a:gd name="connsiteY4" fmla="*/ 112109 h 888873"/>
                    <a:gd name="connsiteX5" fmla="*/ 957834 w 987256"/>
                    <a:gd name="connsiteY5" fmla="*/ 91631 h 888873"/>
                    <a:gd name="connsiteX6" fmla="*/ 944309 w 987256"/>
                    <a:gd name="connsiteY6" fmla="*/ 53150 h 888873"/>
                    <a:gd name="connsiteX7" fmla="*/ 941832 w 987256"/>
                    <a:gd name="connsiteY7" fmla="*/ 35814 h 888873"/>
                    <a:gd name="connsiteX8" fmla="*/ 941546 w 987256"/>
                    <a:gd name="connsiteY8" fmla="*/ 53912 h 888873"/>
                    <a:gd name="connsiteX9" fmla="*/ 952690 w 987256"/>
                    <a:gd name="connsiteY9" fmla="*/ 94583 h 888873"/>
                    <a:gd name="connsiteX10" fmla="*/ 953929 w 987256"/>
                    <a:gd name="connsiteY10" fmla="*/ 97250 h 888873"/>
                    <a:gd name="connsiteX11" fmla="*/ 943356 w 987256"/>
                    <a:gd name="connsiteY11" fmla="*/ 87344 h 888873"/>
                    <a:gd name="connsiteX12" fmla="*/ 933640 w 987256"/>
                    <a:gd name="connsiteY12" fmla="*/ 79820 h 888873"/>
                    <a:gd name="connsiteX13" fmla="*/ 930878 w 987256"/>
                    <a:gd name="connsiteY13" fmla="*/ 78105 h 888873"/>
                    <a:gd name="connsiteX14" fmla="*/ 929926 w 987256"/>
                    <a:gd name="connsiteY14" fmla="*/ 77629 h 888873"/>
                    <a:gd name="connsiteX15" fmla="*/ 929831 w 987256"/>
                    <a:gd name="connsiteY15" fmla="*/ 78772 h 888873"/>
                    <a:gd name="connsiteX16" fmla="*/ 929831 w 987256"/>
                    <a:gd name="connsiteY16" fmla="*/ 79153 h 888873"/>
                    <a:gd name="connsiteX17" fmla="*/ 896684 w 987256"/>
                    <a:gd name="connsiteY17" fmla="*/ 0 h 888873"/>
                    <a:gd name="connsiteX18" fmla="*/ 927259 w 987256"/>
                    <a:gd name="connsiteY18" fmla="*/ 88678 h 888873"/>
                    <a:gd name="connsiteX19" fmla="*/ 929735 w 987256"/>
                    <a:gd name="connsiteY19" fmla="*/ 95155 h 888873"/>
                    <a:gd name="connsiteX20" fmla="*/ 931545 w 987256"/>
                    <a:gd name="connsiteY20" fmla="*/ 133922 h 888873"/>
                    <a:gd name="connsiteX21" fmla="*/ 935069 w 987256"/>
                    <a:gd name="connsiteY21" fmla="*/ 155067 h 888873"/>
                    <a:gd name="connsiteX22" fmla="*/ 938022 w 987256"/>
                    <a:gd name="connsiteY22" fmla="*/ 165068 h 888873"/>
                    <a:gd name="connsiteX23" fmla="*/ 941927 w 987256"/>
                    <a:gd name="connsiteY23" fmla="*/ 174403 h 888873"/>
                    <a:gd name="connsiteX24" fmla="*/ 953643 w 987256"/>
                    <a:gd name="connsiteY24" fmla="*/ 189833 h 888873"/>
                    <a:gd name="connsiteX25" fmla="*/ 966311 w 987256"/>
                    <a:gd name="connsiteY25" fmla="*/ 197453 h 888873"/>
                    <a:gd name="connsiteX26" fmla="*/ 976313 w 987256"/>
                    <a:gd name="connsiteY26" fmla="*/ 267748 h 888873"/>
                    <a:gd name="connsiteX27" fmla="*/ 938403 w 987256"/>
                    <a:gd name="connsiteY27" fmla="*/ 542544 h 888873"/>
                    <a:gd name="connsiteX28" fmla="*/ 797433 w 987256"/>
                    <a:gd name="connsiteY28" fmla="*/ 734854 h 888873"/>
                    <a:gd name="connsiteX29" fmla="*/ 695039 w 987256"/>
                    <a:gd name="connsiteY29" fmla="*/ 809149 h 888873"/>
                    <a:gd name="connsiteX30" fmla="*/ 577501 w 987256"/>
                    <a:gd name="connsiteY30" fmla="*/ 841629 h 888873"/>
                    <a:gd name="connsiteX31" fmla="*/ 0 w 987256"/>
                    <a:gd name="connsiteY31" fmla="*/ 888873 h 888873"/>
                    <a:gd name="connsiteX32" fmla="*/ 300514 w 987256"/>
                    <a:gd name="connsiteY32" fmla="*/ 842486 h 888873"/>
                    <a:gd name="connsiteX33" fmla="*/ 479489 w 987256"/>
                    <a:gd name="connsiteY33" fmla="*/ 853250 h 888873"/>
                    <a:gd name="connsiteX34" fmla="*/ 644366 w 987256"/>
                    <a:gd name="connsiteY34" fmla="*/ 837629 h 888873"/>
                    <a:gd name="connsiteX35" fmla="*/ 799814 w 987256"/>
                    <a:gd name="connsiteY35" fmla="*/ 743426 h 888873"/>
                    <a:gd name="connsiteX36" fmla="*/ 939832 w 987256"/>
                    <a:gd name="connsiteY36" fmla="*/ 558641 h 888873"/>
                    <a:gd name="connsiteX37" fmla="*/ 986314 w 987256"/>
                    <a:gd name="connsiteY37" fmla="*/ 361474 h 888873"/>
                    <a:gd name="connsiteX38" fmla="*/ 974693 w 987256"/>
                    <a:gd name="connsiteY38" fmla="*/ 196596 h 888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87256" h="888873">
                      <a:moveTo>
                        <a:pt x="974693" y="196596"/>
                      </a:moveTo>
                      <a:cubicBezTo>
                        <a:pt x="978980" y="191357"/>
                        <a:pt x="981932" y="185642"/>
                        <a:pt x="983647" y="179832"/>
                      </a:cubicBezTo>
                      <a:cubicBezTo>
                        <a:pt x="985742" y="172688"/>
                        <a:pt x="986409" y="165354"/>
                        <a:pt x="985647" y="157925"/>
                      </a:cubicBezTo>
                      <a:cubicBezTo>
                        <a:pt x="984313" y="143256"/>
                        <a:pt x="977551" y="128683"/>
                        <a:pt x="969455" y="116205"/>
                      </a:cubicBezTo>
                      <a:cubicBezTo>
                        <a:pt x="968407" y="114776"/>
                        <a:pt x="967454" y="113538"/>
                        <a:pt x="966407" y="112109"/>
                      </a:cubicBezTo>
                      <a:cubicBezTo>
                        <a:pt x="963835" y="105632"/>
                        <a:pt x="960977" y="98870"/>
                        <a:pt x="957834" y="91631"/>
                      </a:cubicBezTo>
                      <a:cubicBezTo>
                        <a:pt x="951548" y="77057"/>
                        <a:pt x="946595" y="63627"/>
                        <a:pt x="944309" y="53150"/>
                      </a:cubicBezTo>
                      <a:cubicBezTo>
                        <a:pt x="942023" y="42767"/>
                        <a:pt x="941927" y="35719"/>
                        <a:pt x="941832" y="35814"/>
                      </a:cubicBezTo>
                      <a:cubicBezTo>
                        <a:pt x="941927" y="35814"/>
                        <a:pt x="940594" y="42863"/>
                        <a:pt x="941546" y="53912"/>
                      </a:cubicBezTo>
                      <a:cubicBezTo>
                        <a:pt x="942404" y="65151"/>
                        <a:pt x="946309" y="79820"/>
                        <a:pt x="952690" y="94583"/>
                      </a:cubicBezTo>
                      <a:cubicBezTo>
                        <a:pt x="953167" y="95441"/>
                        <a:pt x="953548" y="96393"/>
                        <a:pt x="953929" y="97250"/>
                      </a:cubicBezTo>
                      <a:cubicBezTo>
                        <a:pt x="950214" y="93440"/>
                        <a:pt x="946595" y="89916"/>
                        <a:pt x="943356" y="87344"/>
                      </a:cubicBezTo>
                      <a:cubicBezTo>
                        <a:pt x="939451" y="84011"/>
                        <a:pt x="936022" y="81439"/>
                        <a:pt x="933640" y="79820"/>
                      </a:cubicBezTo>
                      <a:cubicBezTo>
                        <a:pt x="932402" y="79058"/>
                        <a:pt x="931450" y="78486"/>
                        <a:pt x="930878" y="78105"/>
                      </a:cubicBezTo>
                      <a:cubicBezTo>
                        <a:pt x="930212" y="77819"/>
                        <a:pt x="929926" y="77629"/>
                        <a:pt x="929926" y="77629"/>
                      </a:cubicBezTo>
                      <a:cubicBezTo>
                        <a:pt x="929926" y="77629"/>
                        <a:pt x="929831" y="78010"/>
                        <a:pt x="929831" y="78772"/>
                      </a:cubicBezTo>
                      <a:cubicBezTo>
                        <a:pt x="929831" y="78867"/>
                        <a:pt x="929831" y="79058"/>
                        <a:pt x="929831" y="79153"/>
                      </a:cubicBezTo>
                      <a:cubicBezTo>
                        <a:pt x="912686" y="34004"/>
                        <a:pt x="896588" y="95"/>
                        <a:pt x="896684" y="0"/>
                      </a:cubicBezTo>
                      <a:cubicBezTo>
                        <a:pt x="896588" y="0"/>
                        <a:pt x="909257" y="40481"/>
                        <a:pt x="927259" y="88678"/>
                      </a:cubicBezTo>
                      <a:cubicBezTo>
                        <a:pt x="928116" y="90964"/>
                        <a:pt x="928878" y="93059"/>
                        <a:pt x="929735" y="95155"/>
                      </a:cubicBezTo>
                      <a:cubicBezTo>
                        <a:pt x="929831" y="105728"/>
                        <a:pt x="930116" y="119729"/>
                        <a:pt x="931545" y="133922"/>
                      </a:cubicBezTo>
                      <a:cubicBezTo>
                        <a:pt x="932212" y="141065"/>
                        <a:pt x="933545" y="148209"/>
                        <a:pt x="935069" y="155067"/>
                      </a:cubicBezTo>
                      <a:cubicBezTo>
                        <a:pt x="935927" y="158496"/>
                        <a:pt x="936879" y="161830"/>
                        <a:pt x="938022" y="165068"/>
                      </a:cubicBezTo>
                      <a:cubicBezTo>
                        <a:pt x="939165" y="168212"/>
                        <a:pt x="940403" y="171450"/>
                        <a:pt x="941927" y="174403"/>
                      </a:cubicBezTo>
                      <a:cubicBezTo>
                        <a:pt x="945071" y="180213"/>
                        <a:pt x="948690" y="185547"/>
                        <a:pt x="953643" y="189833"/>
                      </a:cubicBezTo>
                      <a:cubicBezTo>
                        <a:pt x="957263" y="192881"/>
                        <a:pt x="961454" y="195453"/>
                        <a:pt x="966311" y="197453"/>
                      </a:cubicBezTo>
                      <a:cubicBezTo>
                        <a:pt x="970979" y="220694"/>
                        <a:pt x="974122" y="244412"/>
                        <a:pt x="976313" y="267748"/>
                      </a:cubicBezTo>
                      <a:cubicBezTo>
                        <a:pt x="984790" y="358807"/>
                        <a:pt x="975741" y="455104"/>
                        <a:pt x="938403" y="542544"/>
                      </a:cubicBezTo>
                      <a:cubicBezTo>
                        <a:pt x="906399" y="617506"/>
                        <a:pt x="856012" y="679609"/>
                        <a:pt x="797433" y="734854"/>
                      </a:cubicBezTo>
                      <a:cubicBezTo>
                        <a:pt x="766477" y="764096"/>
                        <a:pt x="732663" y="790861"/>
                        <a:pt x="695039" y="809149"/>
                      </a:cubicBezTo>
                      <a:cubicBezTo>
                        <a:pt x="657320" y="827532"/>
                        <a:pt x="617315" y="834200"/>
                        <a:pt x="577501" y="841629"/>
                      </a:cubicBezTo>
                      <a:cubicBezTo>
                        <a:pt x="459676" y="863918"/>
                        <a:pt x="176308" y="775335"/>
                        <a:pt x="0" y="888873"/>
                      </a:cubicBezTo>
                      <a:cubicBezTo>
                        <a:pt x="35052" y="879253"/>
                        <a:pt x="129635" y="842486"/>
                        <a:pt x="300514" y="842486"/>
                      </a:cubicBezTo>
                      <a:cubicBezTo>
                        <a:pt x="334613" y="838200"/>
                        <a:pt x="467011" y="852964"/>
                        <a:pt x="479489" y="853250"/>
                      </a:cubicBezTo>
                      <a:cubicBezTo>
                        <a:pt x="533781" y="854869"/>
                        <a:pt x="590550" y="853440"/>
                        <a:pt x="644366" y="837629"/>
                      </a:cubicBezTo>
                      <a:cubicBezTo>
                        <a:pt x="702659" y="820579"/>
                        <a:pt x="754380" y="786289"/>
                        <a:pt x="799814" y="743426"/>
                      </a:cubicBezTo>
                      <a:cubicBezTo>
                        <a:pt x="856393" y="690086"/>
                        <a:pt x="907637" y="630555"/>
                        <a:pt x="939832" y="558641"/>
                      </a:cubicBezTo>
                      <a:cubicBezTo>
                        <a:pt x="967931" y="495967"/>
                        <a:pt x="983075" y="428720"/>
                        <a:pt x="986314" y="361474"/>
                      </a:cubicBezTo>
                      <a:cubicBezTo>
                        <a:pt x="989076" y="307086"/>
                        <a:pt x="985933" y="250127"/>
                        <a:pt x="974693" y="1965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66" name="图形 506">
                <a:extLst>
                  <a:ext uri="{FF2B5EF4-FFF2-40B4-BE49-F238E27FC236}">
                    <a16:creationId xmlns:a16="http://schemas.microsoft.com/office/drawing/2014/main" id="{F425DFDD-B778-81C9-A521-13361DE73287}"/>
                  </a:ext>
                </a:extLst>
              </p:cNvPr>
              <p:cNvSpPr/>
              <p:nvPr/>
            </p:nvSpPr>
            <p:spPr>
              <a:xfrm>
                <a:off x="5564576" y="3798025"/>
                <a:ext cx="441169" cy="90560"/>
              </a:xfrm>
              <a:custGeom>
                <a:avLst/>
                <a:gdLst>
                  <a:gd name="connsiteX0" fmla="*/ 23 w 441169"/>
                  <a:gd name="connsiteY0" fmla="*/ 40168 h 90560"/>
                  <a:gd name="connsiteX1" fmla="*/ 44124 w 441169"/>
                  <a:gd name="connsiteY1" fmla="*/ 21309 h 90560"/>
                  <a:gd name="connsiteX2" fmla="*/ 93083 w 441169"/>
                  <a:gd name="connsiteY2" fmla="*/ 13498 h 90560"/>
                  <a:gd name="connsiteX3" fmla="*/ 151757 w 441169"/>
                  <a:gd name="connsiteY3" fmla="*/ 20642 h 90560"/>
                  <a:gd name="connsiteX4" fmla="*/ 270057 w 441169"/>
                  <a:gd name="connsiteY4" fmla="*/ 61504 h 90560"/>
                  <a:gd name="connsiteX5" fmla="*/ 358830 w 441169"/>
                  <a:gd name="connsiteY5" fmla="*/ 87888 h 90560"/>
                  <a:gd name="connsiteX6" fmla="*/ 411122 w 441169"/>
                  <a:gd name="connsiteY6" fmla="*/ 88650 h 90560"/>
                  <a:gd name="connsiteX7" fmla="*/ 437126 w 441169"/>
                  <a:gd name="connsiteY7" fmla="*/ 72744 h 90560"/>
                  <a:gd name="connsiteX8" fmla="*/ 437126 w 441169"/>
                  <a:gd name="connsiteY8" fmla="*/ 72744 h 90560"/>
                  <a:gd name="connsiteX9" fmla="*/ 362831 w 441169"/>
                  <a:gd name="connsiteY9" fmla="*/ 67124 h 90560"/>
                  <a:gd name="connsiteX10" fmla="*/ 277487 w 441169"/>
                  <a:gd name="connsiteY10" fmla="*/ 41502 h 90560"/>
                  <a:gd name="connsiteX11" fmla="*/ 155186 w 441169"/>
                  <a:gd name="connsiteY11" fmla="*/ 4449 h 90560"/>
                  <a:gd name="connsiteX12" fmla="*/ 92511 w 441169"/>
                  <a:gd name="connsiteY12" fmla="*/ 639 h 90560"/>
                  <a:gd name="connsiteX13" fmla="*/ 41171 w 441169"/>
                  <a:gd name="connsiteY13" fmla="*/ 13117 h 90560"/>
                  <a:gd name="connsiteX14" fmla="*/ 23 w 441169"/>
                  <a:gd name="connsiteY14" fmla="*/ 40168 h 9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1169" h="90560">
                    <a:moveTo>
                      <a:pt x="23" y="40168"/>
                    </a:moveTo>
                    <a:cubicBezTo>
                      <a:pt x="1071" y="41692"/>
                      <a:pt x="16597" y="30167"/>
                      <a:pt x="44124" y="21309"/>
                    </a:cubicBezTo>
                    <a:cubicBezTo>
                      <a:pt x="57840" y="16927"/>
                      <a:pt x="74604" y="13784"/>
                      <a:pt x="93083" y="13498"/>
                    </a:cubicBezTo>
                    <a:cubicBezTo>
                      <a:pt x="111466" y="13308"/>
                      <a:pt x="131564" y="15879"/>
                      <a:pt x="151757" y="20642"/>
                    </a:cubicBezTo>
                    <a:cubicBezTo>
                      <a:pt x="192238" y="30262"/>
                      <a:pt x="233386" y="47693"/>
                      <a:pt x="270057" y="61504"/>
                    </a:cubicBezTo>
                    <a:cubicBezTo>
                      <a:pt x="306633" y="75601"/>
                      <a:pt x="339399" y="85031"/>
                      <a:pt x="358830" y="87888"/>
                    </a:cubicBezTo>
                    <a:cubicBezTo>
                      <a:pt x="384548" y="91984"/>
                      <a:pt x="401407" y="90651"/>
                      <a:pt x="411122" y="88650"/>
                    </a:cubicBezTo>
                    <a:cubicBezTo>
                      <a:pt x="420933" y="86460"/>
                      <a:pt x="437507" y="75601"/>
                      <a:pt x="437126" y="72744"/>
                    </a:cubicBezTo>
                    <a:cubicBezTo>
                      <a:pt x="436840" y="69791"/>
                      <a:pt x="446365" y="73982"/>
                      <a:pt x="437126" y="72744"/>
                    </a:cubicBezTo>
                    <a:cubicBezTo>
                      <a:pt x="427982" y="71315"/>
                      <a:pt x="386262" y="72267"/>
                      <a:pt x="362831" y="67124"/>
                    </a:cubicBezTo>
                    <a:cubicBezTo>
                      <a:pt x="345019" y="63504"/>
                      <a:pt x="313967" y="54646"/>
                      <a:pt x="277487" y="41502"/>
                    </a:cubicBezTo>
                    <a:cubicBezTo>
                      <a:pt x="240911" y="28738"/>
                      <a:pt x="198239" y="12260"/>
                      <a:pt x="155186" y="4449"/>
                    </a:cubicBezTo>
                    <a:cubicBezTo>
                      <a:pt x="133754" y="544"/>
                      <a:pt x="112228" y="-980"/>
                      <a:pt x="92511" y="639"/>
                    </a:cubicBezTo>
                    <a:cubicBezTo>
                      <a:pt x="72794" y="2259"/>
                      <a:pt x="55078" y="7021"/>
                      <a:pt x="41171" y="13117"/>
                    </a:cubicBezTo>
                    <a:cubicBezTo>
                      <a:pt x="12977" y="25214"/>
                      <a:pt x="-643" y="39501"/>
                      <a:pt x="23" y="40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4" name="图形 506">
              <a:extLst>
                <a:ext uri="{FF2B5EF4-FFF2-40B4-BE49-F238E27FC236}">
                  <a16:creationId xmlns:a16="http://schemas.microsoft.com/office/drawing/2014/main" id="{4B2CEB53-7A7E-51AF-1831-496D5C72C089}"/>
                </a:ext>
              </a:extLst>
            </p:cNvPr>
            <p:cNvSpPr/>
            <p:nvPr/>
          </p:nvSpPr>
          <p:spPr>
            <a:xfrm>
              <a:off x="5586840" y="3807929"/>
              <a:ext cx="196490" cy="76277"/>
            </a:xfrm>
            <a:custGeom>
              <a:avLst/>
              <a:gdLst>
                <a:gd name="connsiteX0" fmla="*/ 48 w 196490"/>
                <a:gd name="connsiteY0" fmla="*/ 15215 h 76277"/>
                <a:gd name="connsiteX1" fmla="*/ 20241 w 196490"/>
                <a:gd name="connsiteY1" fmla="*/ 12452 h 76277"/>
                <a:gd name="connsiteX2" fmla="*/ 63580 w 196490"/>
                <a:gd name="connsiteY2" fmla="*/ 19406 h 76277"/>
                <a:gd name="connsiteX3" fmla="*/ 108633 w 196490"/>
                <a:gd name="connsiteY3" fmla="*/ 44266 h 76277"/>
                <a:gd name="connsiteX4" fmla="*/ 142161 w 196490"/>
                <a:gd name="connsiteY4" fmla="*/ 64078 h 76277"/>
                <a:gd name="connsiteX5" fmla="*/ 189405 w 196490"/>
                <a:gd name="connsiteY5" fmla="*/ 73412 h 76277"/>
                <a:gd name="connsiteX6" fmla="*/ 152448 w 196490"/>
                <a:gd name="connsiteY6" fmla="*/ 45504 h 76277"/>
                <a:gd name="connsiteX7" fmla="*/ 119682 w 196490"/>
                <a:gd name="connsiteY7" fmla="*/ 25883 h 76277"/>
                <a:gd name="connsiteX8" fmla="*/ 68819 w 196490"/>
                <a:gd name="connsiteY8" fmla="*/ 3594 h 76277"/>
                <a:gd name="connsiteX9" fmla="*/ 18336 w 196490"/>
                <a:gd name="connsiteY9" fmla="*/ 3785 h 76277"/>
                <a:gd name="connsiteX10" fmla="*/ 48 w 196490"/>
                <a:gd name="connsiteY10" fmla="*/ 15215 h 7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490" h="76277">
                  <a:moveTo>
                    <a:pt x="48" y="15215"/>
                  </a:moveTo>
                  <a:cubicBezTo>
                    <a:pt x="810" y="16548"/>
                    <a:pt x="8430" y="13691"/>
                    <a:pt x="20241" y="12452"/>
                  </a:cubicBezTo>
                  <a:cubicBezTo>
                    <a:pt x="32052" y="11024"/>
                    <a:pt x="47959" y="12833"/>
                    <a:pt x="63580" y="19406"/>
                  </a:cubicBezTo>
                  <a:cubicBezTo>
                    <a:pt x="79296" y="25692"/>
                    <a:pt x="94917" y="35598"/>
                    <a:pt x="108633" y="44266"/>
                  </a:cubicBezTo>
                  <a:cubicBezTo>
                    <a:pt x="122349" y="53029"/>
                    <a:pt x="134541" y="60649"/>
                    <a:pt x="142161" y="64078"/>
                  </a:cubicBezTo>
                  <a:cubicBezTo>
                    <a:pt x="162259" y="73412"/>
                    <a:pt x="207503" y="80461"/>
                    <a:pt x="189405" y="73412"/>
                  </a:cubicBezTo>
                  <a:cubicBezTo>
                    <a:pt x="207503" y="80461"/>
                    <a:pt x="189405" y="73412"/>
                    <a:pt x="152448" y="45504"/>
                  </a:cubicBezTo>
                  <a:cubicBezTo>
                    <a:pt x="145971" y="41313"/>
                    <a:pt x="134255" y="34265"/>
                    <a:pt x="119682" y="25883"/>
                  </a:cubicBezTo>
                  <a:cubicBezTo>
                    <a:pt x="105109" y="17786"/>
                    <a:pt x="87392" y="8643"/>
                    <a:pt x="68819" y="3594"/>
                  </a:cubicBezTo>
                  <a:cubicBezTo>
                    <a:pt x="50245" y="-1645"/>
                    <a:pt x="30909" y="-787"/>
                    <a:pt x="18336" y="3785"/>
                  </a:cubicBezTo>
                  <a:cubicBezTo>
                    <a:pt x="5668" y="8261"/>
                    <a:pt x="-619" y="14072"/>
                    <a:pt x="48" y="15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F971136-9CB8-F7F5-B198-D93674869778}"/>
              </a:ext>
            </a:extLst>
          </p:cNvPr>
          <p:cNvGrpSpPr/>
          <p:nvPr/>
        </p:nvGrpSpPr>
        <p:grpSpPr>
          <a:xfrm flipH="1">
            <a:off x="3156583" y="4504671"/>
            <a:ext cx="791530" cy="697335"/>
            <a:chOff x="5548312" y="2947796"/>
            <a:chExt cx="1094136" cy="963930"/>
          </a:xfrm>
          <a:solidFill>
            <a:srgbClr val="EEC100"/>
          </a:solidFill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93E6F15-4BCF-B72D-A631-A74F9F97642A}"/>
                </a:ext>
              </a:extLst>
            </p:cNvPr>
            <p:cNvGrpSpPr/>
            <p:nvPr/>
          </p:nvGrpSpPr>
          <p:grpSpPr>
            <a:xfrm>
              <a:off x="5548312" y="2947796"/>
              <a:ext cx="1094136" cy="963930"/>
              <a:chOff x="5548312" y="2947796"/>
              <a:chExt cx="1094136" cy="963930"/>
            </a:xfrm>
            <a:grpFill/>
          </p:grpSpPr>
          <p:grpSp>
            <p:nvGrpSpPr>
              <p:cNvPr id="90" name="图形 506">
                <a:extLst>
                  <a:ext uri="{FF2B5EF4-FFF2-40B4-BE49-F238E27FC236}">
                    <a16:creationId xmlns:a16="http://schemas.microsoft.com/office/drawing/2014/main" id="{5DF321E9-2D39-A9F6-5353-AB3284F1FC60}"/>
                  </a:ext>
                </a:extLst>
              </p:cNvPr>
              <p:cNvGrpSpPr/>
              <p:nvPr/>
            </p:nvGrpSpPr>
            <p:grpSpPr>
              <a:xfrm>
                <a:off x="5548312" y="2947796"/>
                <a:ext cx="1094136" cy="963930"/>
                <a:chOff x="5548312" y="2947796"/>
                <a:chExt cx="1094136" cy="963930"/>
              </a:xfrm>
              <a:grpFill/>
            </p:grpSpPr>
            <p:sp>
              <p:nvSpPr>
                <p:cNvPr id="92" name="图形 506">
                  <a:extLst>
                    <a:ext uri="{FF2B5EF4-FFF2-40B4-BE49-F238E27FC236}">
                      <a16:creationId xmlns:a16="http://schemas.microsoft.com/office/drawing/2014/main" id="{BC3D8C41-E426-72EB-5763-BAAC4144F8D3}"/>
                    </a:ext>
                  </a:extLst>
                </p:cNvPr>
                <p:cNvSpPr/>
                <p:nvPr/>
              </p:nvSpPr>
              <p:spPr>
                <a:xfrm>
                  <a:off x="6007284" y="3809149"/>
                  <a:ext cx="204634" cy="102577"/>
                </a:xfrm>
                <a:custGeom>
                  <a:avLst/>
                  <a:gdLst>
                    <a:gd name="connsiteX0" fmla="*/ 106717 w 204634"/>
                    <a:gd name="connsiteY0" fmla="*/ 73621 h 102577"/>
                    <a:gd name="connsiteX1" fmla="*/ 126910 w 204634"/>
                    <a:gd name="connsiteY1" fmla="*/ 72669 h 102577"/>
                    <a:gd name="connsiteX2" fmla="*/ 121671 w 204634"/>
                    <a:gd name="connsiteY2" fmla="*/ 67049 h 102577"/>
                    <a:gd name="connsiteX3" fmla="*/ 154437 w 204634"/>
                    <a:gd name="connsiteY3" fmla="*/ 76669 h 102577"/>
                    <a:gd name="connsiteX4" fmla="*/ 115956 w 204634"/>
                    <a:gd name="connsiteY4" fmla="*/ 58381 h 102577"/>
                    <a:gd name="connsiteX5" fmla="*/ 111480 w 204634"/>
                    <a:gd name="connsiteY5" fmla="*/ 56572 h 102577"/>
                    <a:gd name="connsiteX6" fmla="*/ 83286 w 204634"/>
                    <a:gd name="connsiteY6" fmla="*/ 30187 h 102577"/>
                    <a:gd name="connsiteX7" fmla="*/ 44900 w 204634"/>
                    <a:gd name="connsiteY7" fmla="*/ 5137 h 102577"/>
                    <a:gd name="connsiteX8" fmla="*/ 24135 w 204634"/>
                    <a:gd name="connsiteY8" fmla="*/ 88 h 102577"/>
                    <a:gd name="connsiteX9" fmla="*/ 799 w 204634"/>
                    <a:gd name="connsiteY9" fmla="*/ 2565 h 102577"/>
                    <a:gd name="connsiteX10" fmla="*/ 16896 w 204634"/>
                    <a:gd name="connsiteY10" fmla="*/ 45237 h 102577"/>
                    <a:gd name="connsiteX11" fmla="*/ 41757 w 204634"/>
                    <a:gd name="connsiteY11" fmla="*/ 60953 h 102577"/>
                    <a:gd name="connsiteX12" fmla="*/ 43090 w 204634"/>
                    <a:gd name="connsiteY12" fmla="*/ 62763 h 102577"/>
                    <a:gd name="connsiteX13" fmla="*/ 72903 w 204634"/>
                    <a:gd name="connsiteY13" fmla="*/ 84670 h 102577"/>
                    <a:gd name="connsiteX14" fmla="*/ 107193 w 204634"/>
                    <a:gd name="connsiteY14" fmla="*/ 97624 h 102577"/>
                    <a:gd name="connsiteX15" fmla="*/ 121671 w 204634"/>
                    <a:gd name="connsiteY15" fmla="*/ 102387 h 102577"/>
                    <a:gd name="connsiteX16" fmla="*/ 108432 w 204634"/>
                    <a:gd name="connsiteY16" fmla="*/ 94862 h 102577"/>
                    <a:gd name="connsiteX17" fmla="*/ 75570 w 204634"/>
                    <a:gd name="connsiteY17" fmla="*/ 79241 h 102577"/>
                    <a:gd name="connsiteX18" fmla="*/ 50043 w 204634"/>
                    <a:gd name="connsiteY18" fmla="*/ 64382 h 102577"/>
                    <a:gd name="connsiteX19" fmla="*/ 61664 w 204634"/>
                    <a:gd name="connsiteY19" fmla="*/ 67906 h 102577"/>
                    <a:gd name="connsiteX20" fmla="*/ 87286 w 204634"/>
                    <a:gd name="connsiteY20" fmla="*/ 72478 h 102577"/>
                    <a:gd name="connsiteX21" fmla="*/ 97097 w 204634"/>
                    <a:gd name="connsiteY21" fmla="*/ 76479 h 102577"/>
                    <a:gd name="connsiteX22" fmla="*/ 172630 w 204634"/>
                    <a:gd name="connsiteY22" fmla="*/ 96672 h 102577"/>
                    <a:gd name="connsiteX23" fmla="*/ 204634 w 204634"/>
                    <a:gd name="connsiteY23" fmla="*/ 102577 h 102577"/>
                    <a:gd name="connsiteX24" fmla="*/ 173583 w 204634"/>
                    <a:gd name="connsiteY24" fmla="*/ 93814 h 102577"/>
                    <a:gd name="connsiteX25" fmla="*/ 106717 w 204634"/>
                    <a:gd name="connsiteY25" fmla="*/ 73621 h 102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4634" h="102577">
                      <a:moveTo>
                        <a:pt x="106717" y="73621"/>
                      </a:moveTo>
                      <a:cubicBezTo>
                        <a:pt x="118814" y="73717"/>
                        <a:pt x="126910" y="72669"/>
                        <a:pt x="126910" y="72669"/>
                      </a:cubicBezTo>
                      <a:cubicBezTo>
                        <a:pt x="126910" y="72669"/>
                        <a:pt x="125005" y="70573"/>
                        <a:pt x="121671" y="67049"/>
                      </a:cubicBezTo>
                      <a:cubicBezTo>
                        <a:pt x="139959" y="73717"/>
                        <a:pt x="154437" y="76574"/>
                        <a:pt x="154437" y="76669"/>
                      </a:cubicBezTo>
                      <a:cubicBezTo>
                        <a:pt x="154437" y="76669"/>
                        <a:pt x="137673" y="67240"/>
                        <a:pt x="115956" y="58381"/>
                      </a:cubicBezTo>
                      <a:cubicBezTo>
                        <a:pt x="114432" y="57715"/>
                        <a:pt x="112908" y="57143"/>
                        <a:pt x="111480" y="56572"/>
                      </a:cubicBezTo>
                      <a:cubicBezTo>
                        <a:pt x="103764" y="48761"/>
                        <a:pt x="94049" y="39331"/>
                        <a:pt x="83286" y="30187"/>
                      </a:cubicBezTo>
                      <a:cubicBezTo>
                        <a:pt x="71284" y="20186"/>
                        <a:pt x="58330" y="10756"/>
                        <a:pt x="44900" y="5137"/>
                      </a:cubicBezTo>
                      <a:cubicBezTo>
                        <a:pt x="38137" y="2374"/>
                        <a:pt x="31374" y="755"/>
                        <a:pt x="24135" y="88"/>
                      </a:cubicBezTo>
                      <a:cubicBezTo>
                        <a:pt x="16896" y="-293"/>
                        <a:pt x="9467" y="565"/>
                        <a:pt x="799" y="2565"/>
                      </a:cubicBezTo>
                      <a:cubicBezTo>
                        <a:pt x="-2535" y="19234"/>
                        <a:pt x="4895" y="34283"/>
                        <a:pt x="16896" y="45237"/>
                      </a:cubicBezTo>
                      <a:cubicBezTo>
                        <a:pt x="23945" y="51809"/>
                        <a:pt x="32613" y="56953"/>
                        <a:pt x="41757" y="60953"/>
                      </a:cubicBezTo>
                      <a:cubicBezTo>
                        <a:pt x="42233" y="61620"/>
                        <a:pt x="42614" y="62191"/>
                        <a:pt x="43090" y="62763"/>
                      </a:cubicBezTo>
                      <a:cubicBezTo>
                        <a:pt x="49281" y="70192"/>
                        <a:pt x="59854" y="78479"/>
                        <a:pt x="72903" y="84670"/>
                      </a:cubicBezTo>
                      <a:cubicBezTo>
                        <a:pt x="85857" y="90957"/>
                        <a:pt x="98335" y="94767"/>
                        <a:pt x="107193" y="97624"/>
                      </a:cubicBezTo>
                      <a:lnTo>
                        <a:pt x="121671" y="102387"/>
                      </a:lnTo>
                      <a:cubicBezTo>
                        <a:pt x="121671" y="102387"/>
                        <a:pt x="116814" y="99148"/>
                        <a:pt x="108432" y="94862"/>
                      </a:cubicBezTo>
                      <a:cubicBezTo>
                        <a:pt x="100145" y="90576"/>
                        <a:pt x="88239" y="85432"/>
                        <a:pt x="75570" y="79241"/>
                      </a:cubicBezTo>
                      <a:cubicBezTo>
                        <a:pt x="65474" y="74479"/>
                        <a:pt x="56711" y="69335"/>
                        <a:pt x="50043" y="64382"/>
                      </a:cubicBezTo>
                      <a:cubicBezTo>
                        <a:pt x="53853" y="65716"/>
                        <a:pt x="57759" y="66859"/>
                        <a:pt x="61664" y="67906"/>
                      </a:cubicBezTo>
                      <a:cubicBezTo>
                        <a:pt x="70427" y="70192"/>
                        <a:pt x="79190" y="71621"/>
                        <a:pt x="87286" y="72478"/>
                      </a:cubicBezTo>
                      <a:cubicBezTo>
                        <a:pt x="90525" y="73907"/>
                        <a:pt x="93763" y="75241"/>
                        <a:pt x="97097" y="76479"/>
                      </a:cubicBezTo>
                      <a:cubicBezTo>
                        <a:pt x="125672" y="87528"/>
                        <a:pt x="153009" y="92767"/>
                        <a:pt x="172630" y="96672"/>
                      </a:cubicBezTo>
                      <a:lnTo>
                        <a:pt x="204634" y="102577"/>
                      </a:lnTo>
                      <a:cubicBezTo>
                        <a:pt x="204634" y="102577"/>
                        <a:pt x="192918" y="98958"/>
                        <a:pt x="173583" y="93814"/>
                      </a:cubicBezTo>
                      <a:cubicBezTo>
                        <a:pt x="155961" y="88957"/>
                        <a:pt x="132054" y="82956"/>
                        <a:pt x="106717" y="736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3" name="图形 506">
                  <a:extLst>
                    <a:ext uri="{FF2B5EF4-FFF2-40B4-BE49-F238E27FC236}">
                      <a16:creationId xmlns:a16="http://schemas.microsoft.com/office/drawing/2014/main" id="{6C8E5981-E497-9B7B-E7F9-6E8A3A919083}"/>
                    </a:ext>
                  </a:extLst>
                </p:cNvPr>
                <p:cNvSpPr/>
                <p:nvPr/>
              </p:nvSpPr>
              <p:spPr>
                <a:xfrm>
                  <a:off x="6001606" y="3655884"/>
                  <a:ext cx="162305" cy="134305"/>
                </a:xfrm>
                <a:custGeom>
                  <a:avLst/>
                  <a:gdLst>
                    <a:gd name="connsiteX0" fmla="*/ 0 w 162305"/>
                    <a:gd name="connsiteY0" fmla="*/ 128112 h 134305"/>
                    <a:gd name="connsiteX1" fmla="*/ 5048 w 162305"/>
                    <a:gd name="connsiteY1" fmla="*/ 125826 h 134305"/>
                    <a:gd name="connsiteX2" fmla="*/ 19622 w 162305"/>
                    <a:gd name="connsiteY2" fmla="*/ 133351 h 134305"/>
                    <a:gd name="connsiteX3" fmla="*/ 40576 w 162305"/>
                    <a:gd name="connsiteY3" fmla="*/ 132779 h 134305"/>
                    <a:gd name="connsiteX4" fmla="*/ 79439 w 162305"/>
                    <a:gd name="connsiteY4" fmla="*/ 110776 h 134305"/>
                    <a:gd name="connsiteX5" fmla="*/ 115633 w 162305"/>
                    <a:gd name="connsiteY5" fmla="*/ 88107 h 134305"/>
                    <a:gd name="connsiteX6" fmla="*/ 143256 w 162305"/>
                    <a:gd name="connsiteY6" fmla="*/ 59437 h 134305"/>
                    <a:gd name="connsiteX7" fmla="*/ 151828 w 162305"/>
                    <a:gd name="connsiteY7" fmla="*/ 45149 h 134305"/>
                    <a:gd name="connsiteX8" fmla="*/ 141256 w 162305"/>
                    <a:gd name="connsiteY8" fmla="*/ 57722 h 134305"/>
                    <a:gd name="connsiteX9" fmla="*/ 112586 w 162305"/>
                    <a:gd name="connsiteY9" fmla="*/ 83535 h 134305"/>
                    <a:gd name="connsiteX10" fmla="*/ 90106 w 162305"/>
                    <a:gd name="connsiteY10" fmla="*/ 100394 h 134305"/>
                    <a:gd name="connsiteX11" fmla="*/ 107823 w 162305"/>
                    <a:gd name="connsiteY11" fmla="*/ 78582 h 134305"/>
                    <a:gd name="connsiteX12" fmla="*/ 115157 w 162305"/>
                    <a:gd name="connsiteY12" fmla="*/ 67247 h 134305"/>
                    <a:gd name="connsiteX13" fmla="*/ 115348 w 162305"/>
                    <a:gd name="connsiteY13" fmla="*/ 66961 h 134305"/>
                    <a:gd name="connsiteX14" fmla="*/ 147447 w 162305"/>
                    <a:gd name="connsiteY14" fmla="*/ 28480 h 134305"/>
                    <a:gd name="connsiteX15" fmla="*/ 162306 w 162305"/>
                    <a:gd name="connsiteY15" fmla="*/ 1 h 134305"/>
                    <a:gd name="connsiteX16" fmla="*/ 145256 w 162305"/>
                    <a:gd name="connsiteY16" fmla="*/ 26861 h 134305"/>
                    <a:gd name="connsiteX17" fmla="*/ 111538 w 162305"/>
                    <a:gd name="connsiteY17" fmla="*/ 63437 h 134305"/>
                    <a:gd name="connsiteX18" fmla="*/ 102299 w 162305"/>
                    <a:gd name="connsiteY18" fmla="*/ 64675 h 134305"/>
                    <a:gd name="connsiteX19" fmla="*/ 87440 w 162305"/>
                    <a:gd name="connsiteY19" fmla="*/ 67342 h 134305"/>
                    <a:gd name="connsiteX20" fmla="*/ 88487 w 162305"/>
                    <a:gd name="connsiteY20" fmla="*/ 66676 h 134305"/>
                    <a:gd name="connsiteX21" fmla="*/ 122396 w 162305"/>
                    <a:gd name="connsiteY21" fmla="*/ 37720 h 134305"/>
                    <a:gd name="connsiteX22" fmla="*/ 134207 w 162305"/>
                    <a:gd name="connsiteY22" fmla="*/ 23146 h 134305"/>
                    <a:gd name="connsiteX23" fmla="*/ 120682 w 162305"/>
                    <a:gd name="connsiteY23" fmla="*/ 35624 h 134305"/>
                    <a:gd name="connsiteX24" fmla="*/ 85820 w 162305"/>
                    <a:gd name="connsiteY24" fmla="*/ 61723 h 134305"/>
                    <a:gd name="connsiteX25" fmla="*/ 73533 w 162305"/>
                    <a:gd name="connsiteY25" fmla="*/ 70486 h 134305"/>
                    <a:gd name="connsiteX26" fmla="*/ 67532 w 162305"/>
                    <a:gd name="connsiteY26" fmla="*/ 72105 h 134305"/>
                    <a:gd name="connsiteX27" fmla="*/ 30004 w 162305"/>
                    <a:gd name="connsiteY27" fmla="*/ 88583 h 134305"/>
                    <a:gd name="connsiteX28" fmla="*/ 1429 w 162305"/>
                    <a:gd name="connsiteY28" fmla="*/ 122492 h 134305"/>
                    <a:gd name="connsiteX29" fmla="*/ 4286 w 162305"/>
                    <a:gd name="connsiteY29" fmla="*/ 125445 h 134305"/>
                    <a:gd name="connsiteX30" fmla="*/ 0 w 162305"/>
                    <a:gd name="connsiteY30" fmla="*/ 128112 h 13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2305" h="134305">
                      <a:moveTo>
                        <a:pt x="0" y="128112"/>
                      </a:moveTo>
                      <a:cubicBezTo>
                        <a:pt x="0" y="128112"/>
                        <a:pt x="1810" y="127255"/>
                        <a:pt x="5048" y="125826"/>
                      </a:cubicBezTo>
                      <a:cubicBezTo>
                        <a:pt x="9430" y="129636"/>
                        <a:pt x="14383" y="132208"/>
                        <a:pt x="19622" y="133351"/>
                      </a:cubicBezTo>
                      <a:cubicBezTo>
                        <a:pt x="26384" y="134875"/>
                        <a:pt x="33528" y="134494"/>
                        <a:pt x="40576" y="132779"/>
                      </a:cubicBezTo>
                      <a:cubicBezTo>
                        <a:pt x="54388" y="129541"/>
                        <a:pt x="68008" y="120778"/>
                        <a:pt x="79439" y="110776"/>
                      </a:cubicBezTo>
                      <a:cubicBezTo>
                        <a:pt x="88392" y="106300"/>
                        <a:pt x="101632" y="98965"/>
                        <a:pt x="115633" y="88107"/>
                      </a:cubicBezTo>
                      <a:cubicBezTo>
                        <a:pt x="127730" y="78677"/>
                        <a:pt x="137350" y="67914"/>
                        <a:pt x="143256" y="59437"/>
                      </a:cubicBezTo>
                      <a:cubicBezTo>
                        <a:pt x="149257" y="51055"/>
                        <a:pt x="151733" y="45149"/>
                        <a:pt x="151828" y="45149"/>
                      </a:cubicBezTo>
                      <a:cubicBezTo>
                        <a:pt x="151828" y="45054"/>
                        <a:pt x="148114" y="50293"/>
                        <a:pt x="141256" y="57722"/>
                      </a:cubicBezTo>
                      <a:cubicBezTo>
                        <a:pt x="134493" y="65056"/>
                        <a:pt x="124397" y="74200"/>
                        <a:pt x="112586" y="83535"/>
                      </a:cubicBezTo>
                      <a:cubicBezTo>
                        <a:pt x="104489" y="89821"/>
                        <a:pt x="96774" y="95632"/>
                        <a:pt x="90106" y="100394"/>
                      </a:cubicBezTo>
                      <a:cubicBezTo>
                        <a:pt x="97346" y="92774"/>
                        <a:pt x="103346" y="84964"/>
                        <a:pt x="107823" y="78582"/>
                      </a:cubicBezTo>
                      <a:cubicBezTo>
                        <a:pt x="111062" y="73915"/>
                        <a:pt x="113538" y="69914"/>
                        <a:pt x="115157" y="67247"/>
                      </a:cubicBezTo>
                      <a:cubicBezTo>
                        <a:pt x="115252" y="67057"/>
                        <a:pt x="115348" y="67057"/>
                        <a:pt x="115348" y="66961"/>
                      </a:cubicBezTo>
                      <a:cubicBezTo>
                        <a:pt x="129540" y="54007"/>
                        <a:pt x="140399" y="40101"/>
                        <a:pt x="147447" y="28480"/>
                      </a:cubicBezTo>
                      <a:cubicBezTo>
                        <a:pt x="157924" y="11526"/>
                        <a:pt x="162211" y="-95"/>
                        <a:pt x="162306" y="1"/>
                      </a:cubicBezTo>
                      <a:cubicBezTo>
                        <a:pt x="162211" y="-95"/>
                        <a:pt x="156686" y="10954"/>
                        <a:pt x="145256" y="26861"/>
                      </a:cubicBezTo>
                      <a:cubicBezTo>
                        <a:pt x="137350" y="38101"/>
                        <a:pt x="125825" y="51245"/>
                        <a:pt x="111538" y="63437"/>
                      </a:cubicBezTo>
                      <a:cubicBezTo>
                        <a:pt x="108966" y="63723"/>
                        <a:pt x="105918" y="64199"/>
                        <a:pt x="102299" y="64675"/>
                      </a:cubicBezTo>
                      <a:cubicBezTo>
                        <a:pt x="97917" y="65437"/>
                        <a:pt x="92869" y="66295"/>
                        <a:pt x="87440" y="67342"/>
                      </a:cubicBezTo>
                      <a:cubicBezTo>
                        <a:pt x="87821" y="67057"/>
                        <a:pt x="88106" y="66961"/>
                        <a:pt x="88487" y="66676"/>
                      </a:cubicBezTo>
                      <a:cubicBezTo>
                        <a:pt x="102584" y="56865"/>
                        <a:pt x="114586" y="46292"/>
                        <a:pt x="122396" y="37720"/>
                      </a:cubicBezTo>
                      <a:cubicBezTo>
                        <a:pt x="130207" y="29242"/>
                        <a:pt x="134112" y="23146"/>
                        <a:pt x="134207" y="23146"/>
                      </a:cubicBezTo>
                      <a:cubicBezTo>
                        <a:pt x="134207" y="23146"/>
                        <a:pt x="129254" y="28290"/>
                        <a:pt x="120682" y="35624"/>
                      </a:cubicBezTo>
                      <a:cubicBezTo>
                        <a:pt x="112204" y="42958"/>
                        <a:pt x="99822" y="52007"/>
                        <a:pt x="85820" y="61723"/>
                      </a:cubicBezTo>
                      <a:cubicBezTo>
                        <a:pt x="81534" y="64675"/>
                        <a:pt x="77533" y="67628"/>
                        <a:pt x="73533" y="70486"/>
                      </a:cubicBezTo>
                      <a:cubicBezTo>
                        <a:pt x="71533" y="70962"/>
                        <a:pt x="69532" y="71438"/>
                        <a:pt x="67532" y="72105"/>
                      </a:cubicBezTo>
                      <a:cubicBezTo>
                        <a:pt x="54674" y="75724"/>
                        <a:pt x="41339" y="80773"/>
                        <a:pt x="30004" y="88583"/>
                      </a:cubicBezTo>
                      <a:cubicBezTo>
                        <a:pt x="18574" y="96394"/>
                        <a:pt x="8573" y="106776"/>
                        <a:pt x="1429" y="122492"/>
                      </a:cubicBezTo>
                      <a:cubicBezTo>
                        <a:pt x="2286" y="123540"/>
                        <a:pt x="3334" y="124397"/>
                        <a:pt x="4286" y="125445"/>
                      </a:cubicBezTo>
                      <a:cubicBezTo>
                        <a:pt x="1715" y="127064"/>
                        <a:pt x="0" y="128112"/>
                        <a:pt x="0" y="12811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4" name="图形 506">
                  <a:extLst>
                    <a:ext uri="{FF2B5EF4-FFF2-40B4-BE49-F238E27FC236}">
                      <a16:creationId xmlns:a16="http://schemas.microsoft.com/office/drawing/2014/main" id="{381FC80C-0121-A108-8359-4CEA486DB6A5}"/>
                    </a:ext>
                  </a:extLst>
                </p:cNvPr>
                <p:cNvSpPr/>
                <p:nvPr/>
              </p:nvSpPr>
              <p:spPr>
                <a:xfrm>
                  <a:off x="6123050" y="3641215"/>
                  <a:ext cx="126968" cy="142780"/>
                </a:xfrm>
                <a:custGeom>
                  <a:avLst/>
                  <a:gdLst>
                    <a:gd name="connsiteX0" fmla="*/ 0 w 126968"/>
                    <a:gd name="connsiteY0" fmla="*/ 142780 h 142780"/>
                    <a:gd name="connsiteX1" fmla="*/ 8953 w 126968"/>
                    <a:gd name="connsiteY1" fmla="*/ 139256 h 142780"/>
                    <a:gd name="connsiteX2" fmla="*/ 43243 w 126968"/>
                    <a:gd name="connsiteY2" fmla="*/ 134970 h 142780"/>
                    <a:gd name="connsiteX3" fmla="*/ 70866 w 126968"/>
                    <a:gd name="connsiteY3" fmla="*/ 110586 h 142780"/>
                    <a:gd name="connsiteX4" fmla="*/ 92012 w 126968"/>
                    <a:gd name="connsiteY4" fmla="*/ 89250 h 142780"/>
                    <a:gd name="connsiteX5" fmla="*/ 113538 w 126968"/>
                    <a:gd name="connsiteY5" fmla="*/ 55531 h 142780"/>
                    <a:gd name="connsiteX6" fmla="*/ 88011 w 126968"/>
                    <a:gd name="connsiteY6" fmla="*/ 85630 h 142780"/>
                    <a:gd name="connsiteX7" fmla="*/ 83534 w 126968"/>
                    <a:gd name="connsiteY7" fmla="*/ 91155 h 142780"/>
                    <a:gd name="connsiteX8" fmla="*/ 94488 w 126968"/>
                    <a:gd name="connsiteY8" fmla="*/ 65914 h 142780"/>
                    <a:gd name="connsiteX9" fmla="*/ 95059 w 126968"/>
                    <a:gd name="connsiteY9" fmla="*/ 63913 h 142780"/>
                    <a:gd name="connsiteX10" fmla="*/ 117729 w 126968"/>
                    <a:gd name="connsiteY10" fmla="*/ 27528 h 142780"/>
                    <a:gd name="connsiteX11" fmla="*/ 126968 w 126968"/>
                    <a:gd name="connsiteY11" fmla="*/ 1 h 142780"/>
                    <a:gd name="connsiteX12" fmla="*/ 115348 w 126968"/>
                    <a:gd name="connsiteY12" fmla="*/ 26290 h 142780"/>
                    <a:gd name="connsiteX13" fmla="*/ 98298 w 126968"/>
                    <a:gd name="connsiteY13" fmla="*/ 51721 h 142780"/>
                    <a:gd name="connsiteX14" fmla="*/ 98965 w 126968"/>
                    <a:gd name="connsiteY14" fmla="*/ 48578 h 142780"/>
                    <a:gd name="connsiteX15" fmla="*/ 95345 w 126968"/>
                    <a:gd name="connsiteY15" fmla="*/ 50102 h 142780"/>
                    <a:gd name="connsiteX16" fmla="*/ 85820 w 126968"/>
                    <a:gd name="connsiteY16" fmla="*/ 54388 h 142780"/>
                    <a:gd name="connsiteX17" fmla="*/ 76105 w 126968"/>
                    <a:gd name="connsiteY17" fmla="*/ 59056 h 142780"/>
                    <a:gd name="connsiteX18" fmla="*/ 96298 w 126968"/>
                    <a:gd name="connsiteY18" fmla="*/ 24480 h 142780"/>
                    <a:gd name="connsiteX19" fmla="*/ 68675 w 126968"/>
                    <a:gd name="connsiteY19" fmla="*/ 59818 h 142780"/>
                    <a:gd name="connsiteX20" fmla="*/ 64484 w 126968"/>
                    <a:gd name="connsiteY20" fmla="*/ 64961 h 142780"/>
                    <a:gd name="connsiteX21" fmla="*/ 55245 w 126968"/>
                    <a:gd name="connsiteY21" fmla="*/ 70105 h 142780"/>
                    <a:gd name="connsiteX22" fmla="*/ 21622 w 126968"/>
                    <a:gd name="connsiteY22" fmla="*/ 95917 h 142780"/>
                    <a:gd name="connsiteX23" fmla="*/ 2762 w 126968"/>
                    <a:gd name="connsiteY23" fmla="*/ 136494 h 142780"/>
                    <a:gd name="connsiteX24" fmla="*/ 7525 w 126968"/>
                    <a:gd name="connsiteY24" fmla="*/ 138685 h 142780"/>
                    <a:gd name="connsiteX25" fmla="*/ 0 w 126968"/>
                    <a:gd name="connsiteY25" fmla="*/ 142780 h 142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6968" h="142780">
                      <a:moveTo>
                        <a:pt x="0" y="142780"/>
                      </a:moveTo>
                      <a:cubicBezTo>
                        <a:pt x="0" y="142780"/>
                        <a:pt x="3334" y="141828"/>
                        <a:pt x="8953" y="139256"/>
                      </a:cubicBezTo>
                      <a:cubicBezTo>
                        <a:pt x="20383" y="142971"/>
                        <a:pt x="32290" y="140875"/>
                        <a:pt x="43243" y="134970"/>
                      </a:cubicBezTo>
                      <a:cubicBezTo>
                        <a:pt x="53626" y="129350"/>
                        <a:pt x="63055" y="120492"/>
                        <a:pt x="70866" y="110586"/>
                      </a:cubicBezTo>
                      <a:cubicBezTo>
                        <a:pt x="76391" y="106014"/>
                        <a:pt x="84296" y="98680"/>
                        <a:pt x="92012" y="89250"/>
                      </a:cubicBezTo>
                      <a:cubicBezTo>
                        <a:pt x="105918" y="72010"/>
                        <a:pt x="113443" y="55436"/>
                        <a:pt x="113538" y="55531"/>
                      </a:cubicBezTo>
                      <a:cubicBezTo>
                        <a:pt x="113443" y="55436"/>
                        <a:pt x="101632" y="68866"/>
                        <a:pt x="88011" y="85630"/>
                      </a:cubicBezTo>
                      <a:lnTo>
                        <a:pt x="83534" y="91155"/>
                      </a:lnTo>
                      <a:cubicBezTo>
                        <a:pt x="88487" y="82011"/>
                        <a:pt x="92202" y="73153"/>
                        <a:pt x="94488" y="65914"/>
                      </a:cubicBezTo>
                      <a:cubicBezTo>
                        <a:pt x="94678" y="65152"/>
                        <a:pt x="94869" y="64580"/>
                        <a:pt x="95059" y="63913"/>
                      </a:cubicBezTo>
                      <a:cubicBezTo>
                        <a:pt x="104966" y="50769"/>
                        <a:pt x="112681" y="38196"/>
                        <a:pt x="117729" y="27528"/>
                      </a:cubicBezTo>
                      <a:cubicBezTo>
                        <a:pt x="125730" y="11145"/>
                        <a:pt x="126968" y="-95"/>
                        <a:pt x="126968" y="1"/>
                      </a:cubicBezTo>
                      <a:cubicBezTo>
                        <a:pt x="126968" y="-95"/>
                        <a:pt x="124397" y="10954"/>
                        <a:pt x="115348" y="26290"/>
                      </a:cubicBezTo>
                      <a:cubicBezTo>
                        <a:pt x="110966" y="33910"/>
                        <a:pt x="105156" y="42577"/>
                        <a:pt x="98298" y="51721"/>
                      </a:cubicBezTo>
                      <a:cubicBezTo>
                        <a:pt x="98679" y="49721"/>
                        <a:pt x="98965" y="48578"/>
                        <a:pt x="98965" y="48578"/>
                      </a:cubicBezTo>
                      <a:cubicBezTo>
                        <a:pt x="98965" y="48578"/>
                        <a:pt x="97631" y="49150"/>
                        <a:pt x="95345" y="50102"/>
                      </a:cubicBezTo>
                      <a:cubicBezTo>
                        <a:pt x="93059" y="51055"/>
                        <a:pt x="89821" y="52483"/>
                        <a:pt x="85820" y="54388"/>
                      </a:cubicBezTo>
                      <a:cubicBezTo>
                        <a:pt x="82963" y="55722"/>
                        <a:pt x="79629" y="57341"/>
                        <a:pt x="76105" y="59056"/>
                      </a:cubicBezTo>
                      <a:cubicBezTo>
                        <a:pt x="89821" y="41149"/>
                        <a:pt x="96298" y="24385"/>
                        <a:pt x="96298" y="24480"/>
                      </a:cubicBezTo>
                      <a:cubicBezTo>
                        <a:pt x="96203" y="24480"/>
                        <a:pt x="84201" y="40958"/>
                        <a:pt x="68675" y="59818"/>
                      </a:cubicBezTo>
                      <a:cubicBezTo>
                        <a:pt x="67247" y="61627"/>
                        <a:pt x="65913" y="63342"/>
                        <a:pt x="64484" y="64961"/>
                      </a:cubicBezTo>
                      <a:cubicBezTo>
                        <a:pt x="61436" y="66580"/>
                        <a:pt x="58388" y="68390"/>
                        <a:pt x="55245" y="70105"/>
                      </a:cubicBezTo>
                      <a:cubicBezTo>
                        <a:pt x="43720" y="76963"/>
                        <a:pt x="31432" y="85249"/>
                        <a:pt x="21622" y="95917"/>
                      </a:cubicBezTo>
                      <a:cubicBezTo>
                        <a:pt x="11811" y="106585"/>
                        <a:pt x="4191" y="119730"/>
                        <a:pt x="2762" y="136494"/>
                      </a:cubicBezTo>
                      <a:cubicBezTo>
                        <a:pt x="4286" y="137446"/>
                        <a:pt x="5905" y="138113"/>
                        <a:pt x="7525" y="138685"/>
                      </a:cubicBezTo>
                      <a:cubicBezTo>
                        <a:pt x="2762" y="141542"/>
                        <a:pt x="0" y="142780"/>
                        <a:pt x="0" y="1427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图形 506">
                  <a:extLst>
                    <a:ext uri="{FF2B5EF4-FFF2-40B4-BE49-F238E27FC236}">
                      <a16:creationId xmlns:a16="http://schemas.microsoft.com/office/drawing/2014/main" id="{39C862FA-C2BF-C861-381E-F9BA0B87017D}"/>
                    </a:ext>
                  </a:extLst>
                </p:cNvPr>
                <p:cNvSpPr/>
                <p:nvPr/>
              </p:nvSpPr>
              <p:spPr>
                <a:xfrm>
                  <a:off x="6500335" y="3317556"/>
                  <a:ext cx="142113" cy="178308"/>
                </a:xfrm>
                <a:custGeom>
                  <a:avLst/>
                  <a:gdLst>
                    <a:gd name="connsiteX0" fmla="*/ 36957 w 142113"/>
                    <a:gd name="connsiteY0" fmla="*/ 116587 h 178308"/>
                    <a:gd name="connsiteX1" fmla="*/ 21241 w 142113"/>
                    <a:gd name="connsiteY1" fmla="*/ 134113 h 178308"/>
                    <a:gd name="connsiteX2" fmla="*/ 10668 w 142113"/>
                    <a:gd name="connsiteY2" fmla="*/ 153258 h 178308"/>
                    <a:gd name="connsiteX3" fmla="*/ 8287 w 142113"/>
                    <a:gd name="connsiteY3" fmla="*/ 163831 h 178308"/>
                    <a:gd name="connsiteX4" fmla="*/ 7906 w 142113"/>
                    <a:gd name="connsiteY4" fmla="*/ 173165 h 178308"/>
                    <a:gd name="connsiteX5" fmla="*/ 0 w 142113"/>
                    <a:gd name="connsiteY5" fmla="*/ 178309 h 178308"/>
                    <a:gd name="connsiteX6" fmla="*/ 7906 w 142113"/>
                    <a:gd name="connsiteY6" fmla="*/ 174118 h 178308"/>
                    <a:gd name="connsiteX7" fmla="*/ 7906 w 142113"/>
                    <a:gd name="connsiteY7" fmla="*/ 175165 h 178308"/>
                    <a:gd name="connsiteX8" fmla="*/ 51054 w 142113"/>
                    <a:gd name="connsiteY8" fmla="*/ 166783 h 178308"/>
                    <a:gd name="connsiteX9" fmla="*/ 69628 w 142113"/>
                    <a:gd name="connsiteY9" fmla="*/ 149734 h 178308"/>
                    <a:gd name="connsiteX10" fmla="*/ 84582 w 142113"/>
                    <a:gd name="connsiteY10" fmla="*/ 127921 h 178308"/>
                    <a:gd name="connsiteX11" fmla="*/ 90964 w 142113"/>
                    <a:gd name="connsiteY11" fmla="*/ 116301 h 178308"/>
                    <a:gd name="connsiteX12" fmla="*/ 94012 w 142113"/>
                    <a:gd name="connsiteY12" fmla="*/ 109348 h 178308"/>
                    <a:gd name="connsiteX13" fmla="*/ 126206 w 142113"/>
                    <a:gd name="connsiteY13" fmla="*/ 62008 h 178308"/>
                    <a:gd name="connsiteX14" fmla="*/ 100679 w 142113"/>
                    <a:gd name="connsiteY14" fmla="*/ 92679 h 178308"/>
                    <a:gd name="connsiteX15" fmla="*/ 103632 w 142113"/>
                    <a:gd name="connsiteY15" fmla="*/ 84202 h 178308"/>
                    <a:gd name="connsiteX16" fmla="*/ 104204 w 142113"/>
                    <a:gd name="connsiteY16" fmla="*/ 82106 h 178308"/>
                    <a:gd name="connsiteX17" fmla="*/ 131350 w 142113"/>
                    <a:gd name="connsiteY17" fmla="*/ 32671 h 178308"/>
                    <a:gd name="connsiteX18" fmla="*/ 142113 w 142113"/>
                    <a:gd name="connsiteY18" fmla="*/ 1 h 178308"/>
                    <a:gd name="connsiteX19" fmla="*/ 128873 w 142113"/>
                    <a:gd name="connsiteY19" fmla="*/ 31528 h 178308"/>
                    <a:gd name="connsiteX20" fmla="*/ 107728 w 142113"/>
                    <a:gd name="connsiteY20" fmla="*/ 68009 h 178308"/>
                    <a:gd name="connsiteX21" fmla="*/ 108585 w 142113"/>
                    <a:gd name="connsiteY21" fmla="*/ 63723 h 178308"/>
                    <a:gd name="connsiteX22" fmla="*/ 91916 w 142113"/>
                    <a:gd name="connsiteY22" fmla="*/ 74581 h 178308"/>
                    <a:gd name="connsiteX23" fmla="*/ 90392 w 142113"/>
                    <a:gd name="connsiteY23" fmla="*/ 75724 h 178308"/>
                    <a:gd name="connsiteX24" fmla="*/ 113157 w 142113"/>
                    <a:gd name="connsiteY24" fmla="*/ 35243 h 178308"/>
                    <a:gd name="connsiteX25" fmla="*/ 81915 w 142113"/>
                    <a:gd name="connsiteY25" fmla="*/ 78201 h 178308"/>
                    <a:gd name="connsiteX26" fmla="*/ 75629 w 142113"/>
                    <a:gd name="connsiteY26" fmla="*/ 86011 h 178308"/>
                    <a:gd name="connsiteX27" fmla="*/ 74962 w 142113"/>
                    <a:gd name="connsiteY27" fmla="*/ 86392 h 178308"/>
                    <a:gd name="connsiteX28" fmla="*/ 55817 w 142113"/>
                    <a:gd name="connsiteY28" fmla="*/ 100680 h 178308"/>
                    <a:gd name="connsiteX29" fmla="*/ 36957 w 142113"/>
                    <a:gd name="connsiteY29" fmla="*/ 116587 h 17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2113" h="178308">
                      <a:moveTo>
                        <a:pt x="36957" y="116587"/>
                      </a:moveTo>
                      <a:cubicBezTo>
                        <a:pt x="30956" y="122206"/>
                        <a:pt x="25718" y="127921"/>
                        <a:pt x="21241" y="134113"/>
                      </a:cubicBezTo>
                      <a:cubicBezTo>
                        <a:pt x="16574" y="140018"/>
                        <a:pt x="12859" y="146400"/>
                        <a:pt x="10668" y="153258"/>
                      </a:cubicBezTo>
                      <a:cubicBezTo>
                        <a:pt x="9525" y="156592"/>
                        <a:pt x="8954" y="160306"/>
                        <a:pt x="8287" y="163831"/>
                      </a:cubicBezTo>
                      <a:cubicBezTo>
                        <a:pt x="7906" y="166783"/>
                        <a:pt x="7810" y="169831"/>
                        <a:pt x="7906" y="173165"/>
                      </a:cubicBezTo>
                      <a:cubicBezTo>
                        <a:pt x="2953" y="176594"/>
                        <a:pt x="0" y="178309"/>
                        <a:pt x="0" y="178309"/>
                      </a:cubicBezTo>
                      <a:cubicBezTo>
                        <a:pt x="0" y="178213"/>
                        <a:pt x="2858" y="176975"/>
                        <a:pt x="7906" y="174118"/>
                      </a:cubicBezTo>
                      <a:cubicBezTo>
                        <a:pt x="7906" y="174499"/>
                        <a:pt x="7906" y="174689"/>
                        <a:pt x="7906" y="175165"/>
                      </a:cubicBezTo>
                      <a:cubicBezTo>
                        <a:pt x="23051" y="179737"/>
                        <a:pt x="38195" y="176118"/>
                        <a:pt x="51054" y="166783"/>
                      </a:cubicBezTo>
                      <a:cubicBezTo>
                        <a:pt x="57626" y="162116"/>
                        <a:pt x="63818" y="156306"/>
                        <a:pt x="69628" y="149734"/>
                      </a:cubicBezTo>
                      <a:cubicBezTo>
                        <a:pt x="75248" y="143066"/>
                        <a:pt x="80105" y="135541"/>
                        <a:pt x="84582" y="127921"/>
                      </a:cubicBezTo>
                      <a:cubicBezTo>
                        <a:pt x="86868" y="124016"/>
                        <a:pt x="88964" y="120206"/>
                        <a:pt x="90964" y="116301"/>
                      </a:cubicBezTo>
                      <a:cubicBezTo>
                        <a:pt x="92107" y="113920"/>
                        <a:pt x="92964" y="111729"/>
                        <a:pt x="94012" y="109348"/>
                      </a:cubicBezTo>
                      <a:cubicBezTo>
                        <a:pt x="113729" y="84583"/>
                        <a:pt x="126397" y="62008"/>
                        <a:pt x="126206" y="62008"/>
                      </a:cubicBezTo>
                      <a:cubicBezTo>
                        <a:pt x="126302" y="62104"/>
                        <a:pt x="115253" y="74677"/>
                        <a:pt x="100679" y="92679"/>
                      </a:cubicBezTo>
                      <a:cubicBezTo>
                        <a:pt x="101727" y="89726"/>
                        <a:pt x="102680" y="86773"/>
                        <a:pt x="103632" y="84202"/>
                      </a:cubicBezTo>
                      <a:cubicBezTo>
                        <a:pt x="103823" y="83535"/>
                        <a:pt x="104013" y="82773"/>
                        <a:pt x="104204" y="82106"/>
                      </a:cubicBezTo>
                      <a:cubicBezTo>
                        <a:pt x="116396" y="64104"/>
                        <a:pt x="125444" y="46768"/>
                        <a:pt x="131350" y="32671"/>
                      </a:cubicBezTo>
                      <a:cubicBezTo>
                        <a:pt x="139637" y="12859"/>
                        <a:pt x="141923" y="1"/>
                        <a:pt x="142113" y="1"/>
                      </a:cubicBezTo>
                      <a:cubicBezTo>
                        <a:pt x="141923" y="-95"/>
                        <a:pt x="138303" y="12574"/>
                        <a:pt x="128873" y="31528"/>
                      </a:cubicBezTo>
                      <a:cubicBezTo>
                        <a:pt x="123635" y="42196"/>
                        <a:pt x="116491" y="54769"/>
                        <a:pt x="107728" y="68009"/>
                      </a:cubicBezTo>
                      <a:cubicBezTo>
                        <a:pt x="108299" y="65342"/>
                        <a:pt x="108585" y="63723"/>
                        <a:pt x="108585" y="63723"/>
                      </a:cubicBezTo>
                      <a:cubicBezTo>
                        <a:pt x="108585" y="63723"/>
                        <a:pt x="101822" y="67914"/>
                        <a:pt x="91916" y="74581"/>
                      </a:cubicBezTo>
                      <a:cubicBezTo>
                        <a:pt x="91440" y="74962"/>
                        <a:pt x="90869" y="75343"/>
                        <a:pt x="90392" y="75724"/>
                      </a:cubicBezTo>
                      <a:cubicBezTo>
                        <a:pt x="105823" y="54198"/>
                        <a:pt x="113062" y="35053"/>
                        <a:pt x="113157" y="35243"/>
                      </a:cubicBezTo>
                      <a:cubicBezTo>
                        <a:pt x="113062" y="35148"/>
                        <a:pt x="99727" y="55246"/>
                        <a:pt x="81915" y="78201"/>
                      </a:cubicBezTo>
                      <a:cubicBezTo>
                        <a:pt x="79820" y="80868"/>
                        <a:pt x="77724" y="83535"/>
                        <a:pt x="75629" y="86011"/>
                      </a:cubicBezTo>
                      <a:cubicBezTo>
                        <a:pt x="75343" y="86202"/>
                        <a:pt x="75248" y="86297"/>
                        <a:pt x="74962" y="86392"/>
                      </a:cubicBezTo>
                      <a:cubicBezTo>
                        <a:pt x="68771" y="90774"/>
                        <a:pt x="62198" y="95536"/>
                        <a:pt x="55817" y="100680"/>
                      </a:cubicBezTo>
                      <a:cubicBezTo>
                        <a:pt x="49530" y="105919"/>
                        <a:pt x="42958" y="111062"/>
                        <a:pt x="36957" y="1165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6" name="图形 506">
                  <a:extLst>
                    <a:ext uri="{FF2B5EF4-FFF2-40B4-BE49-F238E27FC236}">
                      <a16:creationId xmlns:a16="http://schemas.microsoft.com/office/drawing/2014/main" id="{50C1DCC5-396F-2002-E088-DA47270E6C6E}"/>
                    </a:ext>
                  </a:extLst>
                </p:cNvPr>
                <p:cNvSpPr/>
                <p:nvPr/>
              </p:nvSpPr>
              <p:spPr>
                <a:xfrm>
                  <a:off x="6540470" y="3165156"/>
                  <a:ext cx="92262" cy="206982"/>
                </a:xfrm>
                <a:custGeom>
                  <a:avLst/>
                  <a:gdLst>
                    <a:gd name="connsiteX0" fmla="*/ 156 w 92262"/>
                    <a:gd name="connsiteY0" fmla="*/ 185643 h 206982"/>
                    <a:gd name="connsiteX1" fmla="*/ 537 w 92262"/>
                    <a:gd name="connsiteY1" fmla="*/ 196216 h 206982"/>
                    <a:gd name="connsiteX2" fmla="*/ 3014 w 92262"/>
                    <a:gd name="connsiteY2" fmla="*/ 206979 h 206982"/>
                    <a:gd name="connsiteX3" fmla="*/ 25302 w 92262"/>
                    <a:gd name="connsiteY3" fmla="*/ 201931 h 206982"/>
                    <a:gd name="connsiteX4" fmla="*/ 43400 w 92262"/>
                    <a:gd name="connsiteY4" fmla="*/ 187643 h 206982"/>
                    <a:gd name="connsiteX5" fmla="*/ 50924 w 92262"/>
                    <a:gd name="connsiteY5" fmla="*/ 177737 h 206982"/>
                    <a:gd name="connsiteX6" fmla="*/ 57401 w 92262"/>
                    <a:gd name="connsiteY6" fmla="*/ 166688 h 206982"/>
                    <a:gd name="connsiteX7" fmla="*/ 67021 w 92262"/>
                    <a:gd name="connsiteY7" fmla="*/ 142304 h 206982"/>
                    <a:gd name="connsiteX8" fmla="*/ 73022 w 92262"/>
                    <a:gd name="connsiteY8" fmla="*/ 113348 h 206982"/>
                    <a:gd name="connsiteX9" fmla="*/ 90739 w 92262"/>
                    <a:gd name="connsiteY9" fmla="*/ 65533 h 206982"/>
                    <a:gd name="connsiteX10" fmla="*/ 74642 w 92262"/>
                    <a:gd name="connsiteY10" fmla="*/ 98299 h 206982"/>
                    <a:gd name="connsiteX11" fmla="*/ 74737 w 92262"/>
                    <a:gd name="connsiteY11" fmla="*/ 96679 h 206982"/>
                    <a:gd name="connsiteX12" fmla="*/ 75308 w 92262"/>
                    <a:gd name="connsiteY12" fmla="*/ 81820 h 206982"/>
                    <a:gd name="connsiteX13" fmla="*/ 75118 w 92262"/>
                    <a:gd name="connsiteY13" fmla="*/ 76391 h 206982"/>
                    <a:gd name="connsiteX14" fmla="*/ 88167 w 92262"/>
                    <a:gd name="connsiteY14" fmla="*/ 29909 h 206982"/>
                    <a:gd name="connsiteX15" fmla="*/ 92263 w 92262"/>
                    <a:gd name="connsiteY15" fmla="*/ 1 h 206982"/>
                    <a:gd name="connsiteX16" fmla="*/ 85405 w 92262"/>
                    <a:gd name="connsiteY16" fmla="*/ 29528 h 206982"/>
                    <a:gd name="connsiteX17" fmla="*/ 66069 w 92262"/>
                    <a:gd name="connsiteY17" fmla="*/ 85440 h 206982"/>
                    <a:gd name="connsiteX18" fmla="*/ 61021 w 92262"/>
                    <a:gd name="connsiteY18" fmla="*/ 90679 h 206982"/>
                    <a:gd name="connsiteX19" fmla="*/ 52163 w 92262"/>
                    <a:gd name="connsiteY19" fmla="*/ 100204 h 206982"/>
                    <a:gd name="connsiteX20" fmla="*/ 55973 w 92262"/>
                    <a:gd name="connsiteY20" fmla="*/ 91250 h 206982"/>
                    <a:gd name="connsiteX21" fmla="*/ 64736 w 92262"/>
                    <a:gd name="connsiteY21" fmla="*/ 54865 h 206982"/>
                    <a:gd name="connsiteX22" fmla="*/ 64926 w 92262"/>
                    <a:gd name="connsiteY22" fmla="*/ 39720 h 206982"/>
                    <a:gd name="connsiteX23" fmla="*/ 61973 w 92262"/>
                    <a:gd name="connsiteY23" fmla="*/ 54769 h 206982"/>
                    <a:gd name="connsiteX24" fmla="*/ 50734 w 92262"/>
                    <a:gd name="connsiteY24" fmla="*/ 89631 h 206982"/>
                    <a:gd name="connsiteX25" fmla="*/ 42161 w 92262"/>
                    <a:gd name="connsiteY25" fmla="*/ 111634 h 206982"/>
                    <a:gd name="connsiteX26" fmla="*/ 31398 w 92262"/>
                    <a:gd name="connsiteY26" fmla="*/ 124397 h 206982"/>
                    <a:gd name="connsiteX27" fmla="*/ 16825 w 92262"/>
                    <a:gd name="connsiteY27" fmla="*/ 144304 h 206982"/>
                    <a:gd name="connsiteX28" fmla="*/ 5490 w 92262"/>
                    <a:gd name="connsiteY28" fmla="*/ 164878 h 206982"/>
                    <a:gd name="connsiteX29" fmla="*/ 1871 w 92262"/>
                    <a:gd name="connsiteY29" fmla="*/ 175165 h 206982"/>
                    <a:gd name="connsiteX30" fmla="*/ 156 w 92262"/>
                    <a:gd name="connsiteY30" fmla="*/ 185643 h 206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262" h="206982">
                      <a:moveTo>
                        <a:pt x="156" y="185643"/>
                      </a:moveTo>
                      <a:cubicBezTo>
                        <a:pt x="-130" y="189262"/>
                        <a:pt x="-34" y="192691"/>
                        <a:pt x="537" y="196216"/>
                      </a:cubicBezTo>
                      <a:cubicBezTo>
                        <a:pt x="918" y="199740"/>
                        <a:pt x="1680" y="203455"/>
                        <a:pt x="3014" y="206979"/>
                      </a:cubicBezTo>
                      <a:cubicBezTo>
                        <a:pt x="11110" y="207074"/>
                        <a:pt x="18444" y="205264"/>
                        <a:pt x="25302" y="201931"/>
                      </a:cubicBezTo>
                      <a:cubicBezTo>
                        <a:pt x="32160" y="198502"/>
                        <a:pt x="37875" y="193549"/>
                        <a:pt x="43400" y="187643"/>
                      </a:cubicBezTo>
                      <a:cubicBezTo>
                        <a:pt x="46067" y="184595"/>
                        <a:pt x="48543" y="181357"/>
                        <a:pt x="50924" y="177737"/>
                      </a:cubicBezTo>
                      <a:cubicBezTo>
                        <a:pt x="53306" y="174308"/>
                        <a:pt x="55592" y="170593"/>
                        <a:pt x="57401" y="166688"/>
                      </a:cubicBezTo>
                      <a:cubicBezTo>
                        <a:pt x="61116" y="158973"/>
                        <a:pt x="64355" y="150591"/>
                        <a:pt x="67021" y="142304"/>
                      </a:cubicBezTo>
                      <a:cubicBezTo>
                        <a:pt x="69784" y="132303"/>
                        <a:pt x="71784" y="122397"/>
                        <a:pt x="73022" y="113348"/>
                      </a:cubicBezTo>
                      <a:cubicBezTo>
                        <a:pt x="85119" y="86964"/>
                        <a:pt x="90644" y="65437"/>
                        <a:pt x="90739" y="65533"/>
                      </a:cubicBezTo>
                      <a:lnTo>
                        <a:pt x="74642" y="98299"/>
                      </a:lnTo>
                      <a:cubicBezTo>
                        <a:pt x="74642" y="97822"/>
                        <a:pt x="74737" y="97156"/>
                        <a:pt x="74737" y="96679"/>
                      </a:cubicBezTo>
                      <a:cubicBezTo>
                        <a:pt x="75118" y="90393"/>
                        <a:pt x="75308" y="85345"/>
                        <a:pt x="75308" y="81820"/>
                      </a:cubicBezTo>
                      <a:cubicBezTo>
                        <a:pt x="75308" y="78582"/>
                        <a:pt x="75213" y="76772"/>
                        <a:pt x="75118" y="76391"/>
                      </a:cubicBezTo>
                      <a:cubicBezTo>
                        <a:pt x="81500" y="58865"/>
                        <a:pt x="85691" y="42673"/>
                        <a:pt x="88167" y="29909"/>
                      </a:cubicBezTo>
                      <a:cubicBezTo>
                        <a:pt x="91787" y="11335"/>
                        <a:pt x="92167" y="-95"/>
                        <a:pt x="92263" y="1"/>
                      </a:cubicBezTo>
                      <a:cubicBezTo>
                        <a:pt x="92167" y="1"/>
                        <a:pt x="90358" y="11431"/>
                        <a:pt x="85405" y="29528"/>
                      </a:cubicBezTo>
                      <a:cubicBezTo>
                        <a:pt x="81404" y="44673"/>
                        <a:pt x="74927" y="64294"/>
                        <a:pt x="66069" y="85440"/>
                      </a:cubicBezTo>
                      <a:cubicBezTo>
                        <a:pt x="64545" y="87059"/>
                        <a:pt x="62831" y="88869"/>
                        <a:pt x="61021" y="90679"/>
                      </a:cubicBezTo>
                      <a:cubicBezTo>
                        <a:pt x="58259" y="93536"/>
                        <a:pt x="55306" y="96870"/>
                        <a:pt x="52163" y="100204"/>
                      </a:cubicBezTo>
                      <a:cubicBezTo>
                        <a:pt x="53401" y="97251"/>
                        <a:pt x="54639" y="94298"/>
                        <a:pt x="55973" y="91250"/>
                      </a:cubicBezTo>
                      <a:cubicBezTo>
                        <a:pt x="61211" y="77439"/>
                        <a:pt x="63973" y="64199"/>
                        <a:pt x="64736" y="54865"/>
                      </a:cubicBezTo>
                      <a:cubicBezTo>
                        <a:pt x="65593" y="45435"/>
                        <a:pt x="64831" y="39720"/>
                        <a:pt x="64926" y="39720"/>
                      </a:cubicBezTo>
                      <a:cubicBezTo>
                        <a:pt x="64831" y="39720"/>
                        <a:pt x="64164" y="45625"/>
                        <a:pt x="61973" y="54769"/>
                      </a:cubicBezTo>
                      <a:cubicBezTo>
                        <a:pt x="59878" y="63913"/>
                        <a:pt x="55973" y="76201"/>
                        <a:pt x="50734" y="89631"/>
                      </a:cubicBezTo>
                      <a:cubicBezTo>
                        <a:pt x="47686" y="97537"/>
                        <a:pt x="44733" y="104966"/>
                        <a:pt x="42161" y="111634"/>
                      </a:cubicBezTo>
                      <a:cubicBezTo>
                        <a:pt x="38637" y="115729"/>
                        <a:pt x="35017" y="120016"/>
                        <a:pt x="31398" y="124397"/>
                      </a:cubicBezTo>
                      <a:cubicBezTo>
                        <a:pt x="26064" y="130874"/>
                        <a:pt x="21397" y="137542"/>
                        <a:pt x="16825" y="144304"/>
                      </a:cubicBezTo>
                      <a:cubicBezTo>
                        <a:pt x="12253" y="151162"/>
                        <a:pt x="8252" y="158020"/>
                        <a:pt x="5490" y="164878"/>
                      </a:cubicBezTo>
                      <a:cubicBezTo>
                        <a:pt x="4157" y="168403"/>
                        <a:pt x="2728" y="171832"/>
                        <a:pt x="1871" y="175165"/>
                      </a:cubicBezTo>
                      <a:cubicBezTo>
                        <a:pt x="1013" y="178690"/>
                        <a:pt x="346" y="182119"/>
                        <a:pt x="156" y="1856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7" name="图形 506">
                  <a:extLst>
                    <a:ext uri="{FF2B5EF4-FFF2-40B4-BE49-F238E27FC236}">
                      <a16:creationId xmlns:a16="http://schemas.microsoft.com/office/drawing/2014/main" id="{E9095BE1-8B16-C31C-7A64-A1A6415FAA00}"/>
                    </a:ext>
                  </a:extLst>
                </p:cNvPr>
                <p:cNvSpPr/>
                <p:nvPr/>
              </p:nvSpPr>
              <p:spPr>
                <a:xfrm>
                  <a:off x="6540172" y="3045332"/>
                  <a:ext cx="70260" cy="203930"/>
                </a:xfrm>
                <a:custGeom>
                  <a:avLst/>
                  <a:gdLst>
                    <a:gd name="connsiteX0" fmla="*/ 47698 w 70260"/>
                    <a:gd name="connsiteY0" fmla="*/ 68866 h 203930"/>
                    <a:gd name="connsiteX1" fmla="*/ 40459 w 70260"/>
                    <a:gd name="connsiteY1" fmla="*/ 80105 h 203930"/>
                    <a:gd name="connsiteX2" fmla="*/ 29695 w 70260"/>
                    <a:gd name="connsiteY2" fmla="*/ 97917 h 203930"/>
                    <a:gd name="connsiteX3" fmla="*/ 23980 w 70260"/>
                    <a:gd name="connsiteY3" fmla="*/ 108013 h 203930"/>
                    <a:gd name="connsiteX4" fmla="*/ 18170 w 70260"/>
                    <a:gd name="connsiteY4" fmla="*/ 118872 h 203930"/>
                    <a:gd name="connsiteX5" fmla="*/ 1406 w 70260"/>
                    <a:gd name="connsiteY5" fmla="*/ 163354 h 203930"/>
                    <a:gd name="connsiteX6" fmla="*/ 739 w 70260"/>
                    <a:gd name="connsiteY6" fmla="*/ 184499 h 203930"/>
                    <a:gd name="connsiteX7" fmla="*/ 8550 w 70260"/>
                    <a:gd name="connsiteY7" fmla="*/ 203930 h 203930"/>
                    <a:gd name="connsiteX8" fmla="*/ 43983 w 70260"/>
                    <a:gd name="connsiteY8" fmla="*/ 175641 h 203930"/>
                    <a:gd name="connsiteX9" fmla="*/ 53032 w 70260"/>
                    <a:gd name="connsiteY9" fmla="*/ 152591 h 203930"/>
                    <a:gd name="connsiteX10" fmla="*/ 56746 w 70260"/>
                    <a:gd name="connsiteY10" fmla="*/ 130397 h 203930"/>
                    <a:gd name="connsiteX11" fmla="*/ 61699 w 70260"/>
                    <a:gd name="connsiteY11" fmla="*/ 118491 h 203930"/>
                    <a:gd name="connsiteX12" fmla="*/ 69891 w 70260"/>
                    <a:gd name="connsiteY12" fmla="*/ 82582 h 203930"/>
                    <a:gd name="connsiteX13" fmla="*/ 70081 w 70260"/>
                    <a:gd name="connsiteY13" fmla="*/ 67818 h 203930"/>
                    <a:gd name="connsiteX14" fmla="*/ 57604 w 70260"/>
                    <a:gd name="connsiteY14" fmla="*/ 114300 h 203930"/>
                    <a:gd name="connsiteX15" fmla="*/ 57318 w 70260"/>
                    <a:gd name="connsiteY15" fmla="*/ 103156 h 203930"/>
                    <a:gd name="connsiteX16" fmla="*/ 55222 w 70260"/>
                    <a:gd name="connsiteY16" fmla="*/ 82582 h 203930"/>
                    <a:gd name="connsiteX17" fmla="*/ 52746 w 70260"/>
                    <a:gd name="connsiteY17" fmla="*/ 69247 h 203930"/>
                    <a:gd name="connsiteX18" fmla="*/ 51603 w 70260"/>
                    <a:gd name="connsiteY18" fmla="*/ 26384 h 203930"/>
                    <a:gd name="connsiteX19" fmla="*/ 47698 w 70260"/>
                    <a:gd name="connsiteY19" fmla="*/ 0 h 203930"/>
                    <a:gd name="connsiteX20" fmla="*/ 48841 w 70260"/>
                    <a:gd name="connsiteY20" fmla="*/ 26956 h 203930"/>
                    <a:gd name="connsiteX21" fmla="*/ 47698 w 70260"/>
                    <a:gd name="connsiteY21" fmla="*/ 68866 h 203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0260" h="203930">
                      <a:moveTo>
                        <a:pt x="47698" y="68866"/>
                      </a:moveTo>
                      <a:cubicBezTo>
                        <a:pt x="45793" y="71723"/>
                        <a:pt x="43316" y="75628"/>
                        <a:pt x="40459" y="80105"/>
                      </a:cubicBezTo>
                      <a:cubicBezTo>
                        <a:pt x="37220" y="85249"/>
                        <a:pt x="33505" y="91345"/>
                        <a:pt x="29695" y="97917"/>
                      </a:cubicBezTo>
                      <a:cubicBezTo>
                        <a:pt x="27790" y="101156"/>
                        <a:pt x="25885" y="104585"/>
                        <a:pt x="23980" y="108013"/>
                      </a:cubicBezTo>
                      <a:cubicBezTo>
                        <a:pt x="21980" y="111538"/>
                        <a:pt x="19980" y="115157"/>
                        <a:pt x="18170" y="118872"/>
                      </a:cubicBezTo>
                      <a:cubicBezTo>
                        <a:pt x="10836" y="133445"/>
                        <a:pt x="3978" y="148876"/>
                        <a:pt x="1406" y="163354"/>
                      </a:cubicBezTo>
                      <a:cubicBezTo>
                        <a:pt x="-118" y="170688"/>
                        <a:pt x="-499" y="177736"/>
                        <a:pt x="739" y="184499"/>
                      </a:cubicBezTo>
                      <a:cubicBezTo>
                        <a:pt x="1692" y="191262"/>
                        <a:pt x="4073" y="197834"/>
                        <a:pt x="8550" y="203930"/>
                      </a:cubicBezTo>
                      <a:cubicBezTo>
                        <a:pt x="24457" y="200120"/>
                        <a:pt x="36077" y="189643"/>
                        <a:pt x="43983" y="175641"/>
                      </a:cubicBezTo>
                      <a:cubicBezTo>
                        <a:pt x="47793" y="168593"/>
                        <a:pt x="50746" y="160782"/>
                        <a:pt x="53032" y="152591"/>
                      </a:cubicBezTo>
                      <a:cubicBezTo>
                        <a:pt x="54937" y="145256"/>
                        <a:pt x="55984" y="137827"/>
                        <a:pt x="56746" y="130397"/>
                      </a:cubicBezTo>
                      <a:cubicBezTo>
                        <a:pt x="58461" y="126683"/>
                        <a:pt x="60175" y="122777"/>
                        <a:pt x="61699" y="118491"/>
                      </a:cubicBezTo>
                      <a:cubicBezTo>
                        <a:pt x="66748" y="104775"/>
                        <a:pt x="69224" y="91916"/>
                        <a:pt x="69891" y="82582"/>
                      </a:cubicBezTo>
                      <a:cubicBezTo>
                        <a:pt x="70653" y="73343"/>
                        <a:pt x="69986" y="67818"/>
                        <a:pt x="70081" y="67818"/>
                      </a:cubicBezTo>
                      <a:cubicBezTo>
                        <a:pt x="70081" y="67818"/>
                        <a:pt x="66843" y="89059"/>
                        <a:pt x="57604" y="114300"/>
                      </a:cubicBezTo>
                      <a:cubicBezTo>
                        <a:pt x="57604" y="110490"/>
                        <a:pt x="57508" y="106775"/>
                        <a:pt x="57318" y="103156"/>
                      </a:cubicBezTo>
                      <a:cubicBezTo>
                        <a:pt x="57127" y="95440"/>
                        <a:pt x="56080" y="88583"/>
                        <a:pt x="55222" y="82582"/>
                      </a:cubicBezTo>
                      <a:cubicBezTo>
                        <a:pt x="54460" y="77057"/>
                        <a:pt x="53508" y="72485"/>
                        <a:pt x="52746" y="69247"/>
                      </a:cubicBezTo>
                      <a:cubicBezTo>
                        <a:pt x="53889" y="52483"/>
                        <a:pt x="52841" y="37719"/>
                        <a:pt x="51603" y="26384"/>
                      </a:cubicBezTo>
                      <a:cubicBezTo>
                        <a:pt x="49698" y="9906"/>
                        <a:pt x="47602" y="0"/>
                        <a:pt x="47698" y="0"/>
                      </a:cubicBezTo>
                      <a:cubicBezTo>
                        <a:pt x="47602" y="0"/>
                        <a:pt x="48364" y="10287"/>
                        <a:pt x="48841" y="26956"/>
                      </a:cubicBezTo>
                      <a:cubicBezTo>
                        <a:pt x="49126" y="38386"/>
                        <a:pt x="49222" y="52864"/>
                        <a:pt x="47698" y="688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图形 506">
                  <a:extLst>
                    <a:ext uri="{FF2B5EF4-FFF2-40B4-BE49-F238E27FC236}">
                      <a16:creationId xmlns:a16="http://schemas.microsoft.com/office/drawing/2014/main" id="{718D3853-E743-6F25-3F75-48906E4CCB92}"/>
                    </a:ext>
                  </a:extLst>
                </p:cNvPr>
                <p:cNvSpPr/>
                <p:nvPr/>
              </p:nvSpPr>
              <p:spPr>
                <a:xfrm>
                  <a:off x="6441947" y="3455097"/>
                  <a:ext cx="186595" cy="154982"/>
                </a:xfrm>
                <a:custGeom>
                  <a:avLst/>
                  <a:gdLst>
                    <a:gd name="connsiteX0" fmla="*/ 87630 w 186595"/>
                    <a:gd name="connsiteY0" fmla="*/ 121825 h 154982"/>
                    <a:gd name="connsiteX1" fmla="*/ 88106 w 186595"/>
                    <a:gd name="connsiteY1" fmla="*/ 121349 h 154982"/>
                    <a:gd name="connsiteX2" fmla="*/ 96679 w 186595"/>
                    <a:gd name="connsiteY2" fmla="*/ 111538 h 154982"/>
                    <a:gd name="connsiteX3" fmla="*/ 104204 w 186595"/>
                    <a:gd name="connsiteY3" fmla="*/ 101537 h 154982"/>
                    <a:gd name="connsiteX4" fmla="*/ 110395 w 186595"/>
                    <a:gd name="connsiteY4" fmla="*/ 92774 h 154982"/>
                    <a:gd name="connsiteX5" fmla="*/ 166402 w 186595"/>
                    <a:gd name="connsiteY5" fmla="*/ 30862 h 154982"/>
                    <a:gd name="connsiteX6" fmla="*/ 186595 w 186595"/>
                    <a:gd name="connsiteY6" fmla="*/ 1 h 154982"/>
                    <a:gd name="connsiteX7" fmla="*/ 120206 w 186595"/>
                    <a:gd name="connsiteY7" fmla="*/ 76486 h 154982"/>
                    <a:gd name="connsiteX8" fmla="*/ 126397 w 186595"/>
                    <a:gd name="connsiteY8" fmla="*/ 64294 h 154982"/>
                    <a:gd name="connsiteX9" fmla="*/ 119539 w 186595"/>
                    <a:gd name="connsiteY9" fmla="*/ 66485 h 154982"/>
                    <a:gd name="connsiteX10" fmla="*/ 142685 w 186595"/>
                    <a:gd name="connsiteY10" fmla="*/ 34862 h 154982"/>
                    <a:gd name="connsiteX11" fmla="*/ 107918 w 186595"/>
                    <a:gd name="connsiteY11" fmla="*/ 70581 h 154982"/>
                    <a:gd name="connsiteX12" fmla="*/ 67151 w 186595"/>
                    <a:gd name="connsiteY12" fmla="*/ 86678 h 154982"/>
                    <a:gd name="connsiteX13" fmla="*/ 56293 w 186595"/>
                    <a:gd name="connsiteY13" fmla="*/ 91917 h 154982"/>
                    <a:gd name="connsiteX14" fmla="*/ 45529 w 186595"/>
                    <a:gd name="connsiteY14" fmla="*/ 97632 h 154982"/>
                    <a:gd name="connsiteX15" fmla="*/ 26194 w 186595"/>
                    <a:gd name="connsiteY15" fmla="*/ 110871 h 154982"/>
                    <a:gd name="connsiteX16" fmla="*/ 18383 w 186595"/>
                    <a:gd name="connsiteY16" fmla="*/ 118777 h 154982"/>
                    <a:gd name="connsiteX17" fmla="*/ 11716 w 186595"/>
                    <a:gd name="connsiteY17" fmla="*/ 127350 h 154982"/>
                    <a:gd name="connsiteX18" fmla="*/ 4763 w 186595"/>
                    <a:gd name="connsiteY18" fmla="*/ 146305 h 154982"/>
                    <a:gd name="connsiteX19" fmla="*/ 0 w 186595"/>
                    <a:gd name="connsiteY19" fmla="*/ 146686 h 154982"/>
                    <a:gd name="connsiteX20" fmla="*/ 4667 w 186595"/>
                    <a:gd name="connsiteY20" fmla="*/ 146781 h 154982"/>
                    <a:gd name="connsiteX21" fmla="*/ 4381 w 186595"/>
                    <a:gd name="connsiteY21" fmla="*/ 148686 h 154982"/>
                    <a:gd name="connsiteX22" fmla="*/ 47339 w 186595"/>
                    <a:gd name="connsiteY22" fmla="*/ 150877 h 154982"/>
                    <a:gd name="connsiteX23" fmla="*/ 58388 w 186595"/>
                    <a:gd name="connsiteY23" fmla="*/ 145828 h 154982"/>
                    <a:gd name="connsiteX24" fmla="*/ 68771 w 186595"/>
                    <a:gd name="connsiteY24" fmla="*/ 138780 h 154982"/>
                    <a:gd name="connsiteX25" fmla="*/ 78867 w 186595"/>
                    <a:gd name="connsiteY25" fmla="*/ 130398 h 154982"/>
                    <a:gd name="connsiteX26" fmla="*/ 82106 w 186595"/>
                    <a:gd name="connsiteY26" fmla="*/ 128969 h 154982"/>
                    <a:gd name="connsiteX27" fmla="*/ 114490 w 186595"/>
                    <a:gd name="connsiteY27" fmla="*/ 108871 h 154982"/>
                    <a:gd name="connsiteX28" fmla="*/ 152400 w 186595"/>
                    <a:gd name="connsiteY28" fmla="*/ 69057 h 154982"/>
                    <a:gd name="connsiteX29" fmla="*/ 111538 w 186595"/>
                    <a:gd name="connsiteY29" fmla="*/ 104204 h 154982"/>
                    <a:gd name="connsiteX30" fmla="*/ 87630 w 186595"/>
                    <a:gd name="connsiteY30" fmla="*/ 121825 h 154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6595" h="154982">
                      <a:moveTo>
                        <a:pt x="87630" y="121825"/>
                      </a:moveTo>
                      <a:cubicBezTo>
                        <a:pt x="87821" y="121635"/>
                        <a:pt x="87916" y="121540"/>
                        <a:pt x="88106" y="121349"/>
                      </a:cubicBezTo>
                      <a:cubicBezTo>
                        <a:pt x="91250" y="118206"/>
                        <a:pt x="94012" y="114872"/>
                        <a:pt x="96679" y="111538"/>
                      </a:cubicBezTo>
                      <a:cubicBezTo>
                        <a:pt x="99346" y="108109"/>
                        <a:pt x="101822" y="104871"/>
                        <a:pt x="104204" y="101537"/>
                      </a:cubicBezTo>
                      <a:cubicBezTo>
                        <a:pt x="106394" y="98489"/>
                        <a:pt x="108394" y="95632"/>
                        <a:pt x="110395" y="92774"/>
                      </a:cubicBezTo>
                      <a:cubicBezTo>
                        <a:pt x="134493" y="71152"/>
                        <a:pt x="153543" y="48292"/>
                        <a:pt x="166402" y="30862"/>
                      </a:cubicBezTo>
                      <a:cubicBezTo>
                        <a:pt x="179832" y="12574"/>
                        <a:pt x="186500" y="-95"/>
                        <a:pt x="186595" y="1"/>
                      </a:cubicBezTo>
                      <a:cubicBezTo>
                        <a:pt x="186690" y="-95"/>
                        <a:pt x="161639" y="37148"/>
                        <a:pt x="120206" y="76486"/>
                      </a:cubicBezTo>
                      <a:cubicBezTo>
                        <a:pt x="124111" y="69057"/>
                        <a:pt x="126397" y="64294"/>
                        <a:pt x="126397" y="64294"/>
                      </a:cubicBezTo>
                      <a:cubicBezTo>
                        <a:pt x="126397" y="64294"/>
                        <a:pt x="123825" y="65056"/>
                        <a:pt x="119539" y="66485"/>
                      </a:cubicBezTo>
                      <a:cubicBezTo>
                        <a:pt x="134779" y="50007"/>
                        <a:pt x="142589" y="34672"/>
                        <a:pt x="142685" y="34862"/>
                      </a:cubicBezTo>
                      <a:cubicBezTo>
                        <a:pt x="142589" y="34767"/>
                        <a:pt x="128016" y="52102"/>
                        <a:pt x="107918" y="70581"/>
                      </a:cubicBezTo>
                      <a:cubicBezTo>
                        <a:pt x="97060" y="74772"/>
                        <a:pt x="81820" y="80106"/>
                        <a:pt x="67151" y="86678"/>
                      </a:cubicBezTo>
                      <a:cubicBezTo>
                        <a:pt x="63532" y="88297"/>
                        <a:pt x="59817" y="90107"/>
                        <a:pt x="56293" y="91917"/>
                      </a:cubicBezTo>
                      <a:cubicBezTo>
                        <a:pt x="52769" y="93822"/>
                        <a:pt x="49149" y="95822"/>
                        <a:pt x="45529" y="97632"/>
                      </a:cubicBezTo>
                      <a:cubicBezTo>
                        <a:pt x="38386" y="101537"/>
                        <a:pt x="31814" y="105919"/>
                        <a:pt x="26194" y="110871"/>
                      </a:cubicBezTo>
                      <a:cubicBezTo>
                        <a:pt x="23336" y="113253"/>
                        <a:pt x="20765" y="116015"/>
                        <a:pt x="18383" y="118777"/>
                      </a:cubicBezTo>
                      <a:cubicBezTo>
                        <a:pt x="15907" y="121444"/>
                        <a:pt x="13621" y="124397"/>
                        <a:pt x="11716" y="127350"/>
                      </a:cubicBezTo>
                      <a:cubicBezTo>
                        <a:pt x="8287" y="132874"/>
                        <a:pt x="5906" y="139161"/>
                        <a:pt x="4763" y="146305"/>
                      </a:cubicBezTo>
                      <a:cubicBezTo>
                        <a:pt x="1715" y="146590"/>
                        <a:pt x="0" y="146590"/>
                        <a:pt x="0" y="146686"/>
                      </a:cubicBezTo>
                      <a:cubicBezTo>
                        <a:pt x="0" y="146590"/>
                        <a:pt x="1715" y="146781"/>
                        <a:pt x="4667" y="146781"/>
                      </a:cubicBezTo>
                      <a:cubicBezTo>
                        <a:pt x="4572" y="147448"/>
                        <a:pt x="4477" y="148019"/>
                        <a:pt x="4381" y="148686"/>
                      </a:cubicBezTo>
                      <a:cubicBezTo>
                        <a:pt x="17812" y="156877"/>
                        <a:pt x="32480" y="156496"/>
                        <a:pt x="47339" y="150877"/>
                      </a:cubicBezTo>
                      <a:cubicBezTo>
                        <a:pt x="50959" y="149448"/>
                        <a:pt x="54673" y="147829"/>
                        <a:pt x="58388" y="145828"/>
                      </a:cubicBezTo>
                      <a:cubicBezTo>
                        <a:pt x="61913" y="143828"/>
                        <a:pt x="65342" y="141352"/>
                        <a:pt x="68771" y="138780"/>
                      </a:cubicBezTo>
                      <a:cubicBezTo>
                        <a:pt x="72200" y="136208"/>
                        <a:pt x="75533" y="133446"/>
                        <a:pt x="78867" y="130398"/>
                      </a:cubicBezTo>
                      <a:cubicBezTo>
                        <a:pt x="79915" y="129921"/>
                        <a:pt x="80963" y="129540"/>
                        <a:pt x="82106" y="128969"/>
                      </a:cubicBezTo>
                      <a:cubicBezTo>
                        <a:pt x="90773" y="124969"/>
                        <a:pt x="102584" y="118206"/>
                        <a:pt x="114490" y="108871"/>
                      </a:cubicBezTo>
                      <a:cubicBezTo>
                        <a:pt x="138589" y="90488"/>
                        <a:pt x="152590" y="69057"/>
                        <a:pt x="152400" y="69057"/>
                      </a:cubicBezTo>
                      <a:cubicBezTo>
                        <a:pt x="152400" y="69152"/>
                        <a:pt x="134969" y="86392"/>
                        <a:pt x="111538" y="104204"/>
                      </a:cubicBezTo>
                      <a:cubicBezTo>
                        <a:pt x="102584" y="111062"/>
                        <a:pt x="94583" y="116967"/>
                        <a:pt x="87630" y="12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9" name="图形 506">
                  <a:extLst>
                    <a:ext uri="{FF2B5EF4-FFF2-40B4-BE49-F238E27FC236}">
                      <a16:creationId xmlns:a16="http://schemas.microsoft.com/office/drawing/2014/main" id="{E0154A18-4B81-4EE3-9888-FD7759C67265}"/>
                    </a:ext>
                  </a:extLst>
                </p:cNvPr>
                <p:cNvSpPr/>
                <p:nvPr/>
              </p:nvSpPr>
              <p:spPr>
                <a:xfrm>
                  <a:off x="6327601" y="3498436"/>
                  <a:ext cx="52482" cy="176117"/>
                </a:xfrm>
                <a:custGeom>
                  <a:avLst/>
                  <a:gdLst>
                    <a:gd name="connsiteX0" fmla="*/ 523 w 52482"/>
                    <a:gd name="connsiteY0" fmla="*/ 127064 h 176117"/>
                    <a:gd name="connsiteX1" fmla="*/ 2999 w 52482"/>
                    <a:gd name="connsiteY1" fmla="*/ 123444 h 176117"/>
                    <a:gd name="connsiteX2" fmla="*/ 999 w 52482"/>
                    <a:gd name="connsiteY2" fmla="*/ 132017 h 176117"/>
                    <a:gd name="connsiteX3" fmla="*/ 4333 w 52482"/>
                    <a:gd name="connsiteY3" fmla="*/ 166116 h 176117"/>
                    <a:gd name="connsiteX4" fmla="*/ 808 w 52482"/>
                    <a:gd name="connsiteY4" fmla="*/ 176118 h 176117"/>
                    <a:gd name="connsiteX5" fmla="*/ 4999 w 52482"/>
                    <a:gd name="connsiteY5" fmla="*/ 167545 h 176117"/>
                    <a:gd name="connsiteX6" fmla="*/ 8714 w 52482"/>
                    <a:gd name="connsiteY6" fmla="*/ 174594 h 176117"/>
                    <a:gd name="connsiteX7" fmla="*/ 28145 w 52482"/>
                    <a:gd name="connsiteY7" fmla="*/ 165164 h 176117"/>
                    <a:gd name="connsiteX8" fmla="*/ 35670 w 52482"/>
                    <a:gd name="connsiteY8" fmla="*/ 157544 h 176117"/>
                    <a:gd name="connsiteX9" fmla="*/ 41671 w 52482"/>
                    <a:gd name="connsiteY9" fmla="*/ 148305 h 176117"/>
                    <a:gd name="connsiteX10" fmla="*/ 52434 w 52482"/>
                    <a:gd name="connsiteY10" fmla="*/ 103537 h 176117"/>
                    <a:gd name="connsiteX11" fmla="*/ 48910 w 52482"/>
                    <a:gd name="connsiteY11" fmla="*/ 63246 h 176117"/>
                    <a:gd name="connsiteX12" fmla="*/ 48529 w 52482"/>
                    <a:gd name="connsiteY12" fmla="*/ 61341 h 176117"/>
                    <a:gd name="connsiteX13" fmla="*/ 48529 w 52482"/>
                    <a:gd name="connsiteY13" fmla="*/ 34576 h 176117"/>
                    <a:gd name="connsiteX14" fmla="*/ 48338 w 52482"/>
                    <a:gd name="connsiteY14" fmla="*/ 21432 h 176117"/>
                    <a:gd name="connsiteX15" fmla="*/ 45671 w 52482"/>
                    <a:gd name="connsiteY15" fmla="*/ 34767 h 176117"/>
                    <a:gd name="connsiteX16" fmla="*/ 44242 w 52482"/>
                    <a:gd name="connsiteY16" fmla="*/ 46673 h 176117"/>
                    <a:gd name="connsiteX17" fmla="*/ 41956 w 52482"/>
                    <a:gd name="connsiteY17" fmla="*/ 49911 h 176117"/>
                    <a:gd name="connsiteX18" fmla="*/ 35670 w 52482"/>
                    <a:gd name="connsiteY18" fmla="*/ 58389 h 176117"/>
                    <a:gd name="connsiteX19" fmla="*/ 40242 w 52482"/>
                    <a:gd name="connsiteY19" fmla="*/ 0 h 176117"/>
                    <a:gd name="connsiteX20" fmla="*/ 29002 w 52482"/>
                    <a:gd name="connsiteY20" fmla="*/ 68295 h 176117"/>
                    <a:gd name="connsiteX21" fmla="*/ 15667 w 52482"/>
                    <a:gd name="connsiteY21" fmla="*/ 91059 h 176117"/>
                    <a:gd name="connsiteX22" fmla="*/ 15191 w 52482"/>
                    <a:gd name="connsiteY22" fmla="*/ 92012 h 176117"/>
                    <a:gd name="connsiteX23" fmla="*/ 16429 w 52482"/>
                    <a:gd name="connsiteY23" fmla="*/ 86011 h 176117"/>
                    <a:gd name="connsiteX24" fmla="*/ 20144 w 52482"/>
                    <a:gd name="connsiteY24" fmla="*/ 55722 h 176117"/>
                    <a:gd name="connsiteX25" fmla="*/ 21573 w 52482"/>
                    <a:gd name="connsiteY25" fmla="*/ 43244 h 176117"/>
                    <a:gd name="connsiteX26" fmla="*/ 17477 w 52482"/>
                    <a:gd name="connsiteY26" fmla="*/ 55436 h 176117"/>
                    <a:gd name="connsiteX27" fmla="*/ 11095 w 52482"/>
                    <a:gd name="connsiteY27" fmla="*/ 85535 h 176117"/>
                    <a:gd name="connsiteX28" fmla="*/ 4714 w 52482"/>
                    <a:gd name="connsiteY28" fmla="*/ 115157 h 176117"/>
                    <a:gd name="connsiteX29" fmla="*/ 523 w 52482"/>
                    <a:gd name="connsiteY29" fmla="*/ 127064 h 17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2482" h="176117">
                      <a:moveTo>
                        <a:pt x="523" y="127064"/>
                      </a:moveTo>
                      <a:cubicBezTo>
                        <a:pt x="523" y="127064"/>
                        <a:pt x="1475" y="125730"/>
                        <a:pt x="2999" y="123444"/>
                      </a:cubicBezTo>
                      <a:cubicBezTo>
                        <a:pt x="2237" y="126302"/>
                        <a:pt x="1475" y="129159"/>
                        <a:pt x="999" y="132017"/>
                      </a:cubicBezTo>
                      <a:cubicBezTo>
                        <a:pt x="-906" y="143351"/>
                        <a:pt x="-239" y="155067"/>
                        <a:pt x="4333" y="166116"/>
                      </a:cubicBezTo>
                      <a:cubicBezTo>
                        <a:pt x="2142" y="172403"/>
                        <a:pt x="808" y="176118"/>
                        <a:pt x="808" y="176118"/>
                      </a:cubicBezTo>
                      <a:cubicBezTo>
                        <a:pt x="808" y="176118"/>
                        <a:pt x="2428" y="172974"/>
                        <a:pt x="4999" y="167545"/>
                      </a:cubicBezTo>
                      <a:cubicBezTo>
                        <a:pt x="6047" y="169926"/>
                        <a:pt x="7285" y="172308"/>
                        <a:pt x="8714" y="174594"/>
                      </a:cubicBezTo>
                      <a:cubicBezTo>
                        <a:pt x="16239" y="173070"/>
                        <a:pt x="22621" y="169736"/>
                        <a:pt x="28145" y="165164"/>
                      </a:cubicBezTo>
                      <a:cubicBezTo>
                        <a:pt x="30907" y="162973"/>
                        <a:pt x="33384" y="160401"/>
                        <a:pt x="35670" y="157544"/>
                      </a:cubicBezTo>
                      <a:cubicBezTo>
                        <a:pt x="37956" y="154782"/>
                        <a:pt x="40051" y="151734"/>
                        <a:pt x="41671" y="148305"/>
                      </a:cubicBezTo>
                      <a:cubicBezTo>
                        <a:pt x="48338" y="134779"/>
                        <a:pt x="51767" y="118968"/>
                        <a:pt x="52434" y="103537"/>
                      </a:cubicBezTo>
                      <a:cubicBezTo>
                        <a:pt x="52815" y="88011"/>
                        <a:pt x="50910" y="73628"/>
                        <a:pt x="48910" y="63246"/>
                      </a:cubicBezTo>
                      <a:cubicBezTo>
                        <a:pt x="48814" y="62580"/>
                        <a:pt x="48624" y="62008"/>
                        <a:pt x="48529" y="61341"/>
                      </a:cubicBezTo>
                      <a:cubicBezTo>
                        <a:pt x="48814" y="50959"/>
                        <a:pt x="48529" y="41625"/>
                        <a:pt x="48529" y="34576"/>
                      </a:cubicBezTo>
                      <a:lnTo>
                        <a:pt x="48338" y="21432"/>
                      </a:lnTo>
                      <a:cubicBezTo>
                        <a:pt x="48338" y="21432"/>
                        <a:pt x="47005" y="26575"/>
                        <a:pt x="45671" y="34767"/>
                      </a:cubicBezTo>
                      <a:cubicBezTo>
                        <a:pt x="45100" y="38291"/>
                        <a:pt x="44623" y="42196"/>
                        <a:pt x="44242" y="46673"/>
                      </a:cubicBezTo>
                      <a:cubicBezTo>
                        <a:pt x="43766" y="47244"/>
                        <a:pt x="43004" y="48292"/>
                        <a:pt x="41956" y="49911"/>
                      </a:cubicBezTo>
                      <a:cubicBezTo>
                        <a:pt x="40432" y="51912"/>
                        <a:pt x="38146" y="54864"/>
                        <a:pt x="35670" y="58389"/>
                      </a:cubicBezTo>
                      <a:cubicBezTo>
                        <a:pt x="40337" y="24289"/>
                        <a:pt x="40051" y="-95"/>
                        <a:pt x="40242" y="0"/>
                      </a:cubicBezTo>
                      <a:cubicBezTo>
                        <a:pt x="39956" y="0"/>
                        <a:pt x="36337" y="29337"/>
                        <a:pt x="29002" y="68295"/>
                      </a:cubicBezTo>
                      <a:cubicBezTo>
                        <a:pt x="24811" y="75057"/>
                        <a:pt x="20335" y="82868"/>
                        <a:pt x="15667" y="91059"/>
                      </a:cubicBezTo>
                      <a:cubicBezTo>
                        <a:pt x="15477" y="91440"/>
                        <a:pt x="15382" y="91726"/>
                        <a:pt x="15191" y="92012"/>
                      </a:cubicBezTo>
                      <a:cubicBezTo>
                        <a:pt x="15667" y="90107"/>
                        <a:pt x="16144" y="88011"/>
                        <a:pt x="16429" y="86011"/>
                      </a:cubicBezTo>
                      <a:cubicBezTo>
                        <a:pt x="18525" y="74105"/>
                        <a:pt x="19287" y="63437"/>
                        <a:pt x="20144" y="55722"/>
                      </a:cubicBezTo>
                      <a:lnTo>
                        <a:pt x="21573" y="43244"/>
                      </a:lnTo>
                      <a:cubicBezTo>
                        <a:pt x="21573" y="43244"/>
                        <a:pt x="19573" y="47816"/>
                        <a:pt x="17477" y="55436"/>
                      </a:cubicBezTo>
                      <a:cubicBezTo>
                        <a:pt x="15286" y="63056"/>
                        <a:pt x="13191" y="73819"/>
                        <a:pt x="11095" y="85535"/>
                      </a:cubicBezTo>
                      <a:cubicBezTo>
                        <a:pt x="9095" y="97155"/>
                        <a:pt x="7000" y="107633"/>
                        <a:pt x="4714" y="115157"/>
                      </a:cubicBezTo>
                      <a:cubicBezTo>
                        <a:pt x="2523" y="122587"/>
                        <a:pt x="427" y="127064"/>
                        <a:pt x="523" y="1270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0" name="图形 506">
                  <a:extLst>
                    <a:ext uri="{FF2B5EF4-FFF2-40B4-BE49-F238E27FC236}">
                      <a16:creationId xmlns:a16="http://schemas.microsoft.com/office/drawing/2014/main" id="{6311C253-118B-54C9-963A-7CDD0DDA8BA1}"/>
                    </a:ext>
                  </a:extLst>
                </p:cNvPr>
                <p:cNvSpPr/>
                <p:nvPr/>
              </p:nvSpPr>
              <p:spPr>
                <a:xfrm>
                  <a:off x="6394925" y="3390232"/>
                  <a:ext cx="52165" cy="189642"/>
                </a:xfrm>
                <a:custGeom>
                  <a:avLst/>
                  <a:gdLst>
                    <a:gd name="connsiteX0" fmla="*/ 38830 w 52165"/>
                    <a:gd name="connsiteY0" fmla="*/ 176689 h 189642"/>
                    <a:gd name="connsiteX1" fmla="*/ 44831 w 52165"/>
                    <a:gd name="connsiteY1" fmla="*/ 167926 h 189642"/>
                    <a:gd name="connsiteX2" fmla="*/ 48736 w 52165"/>
                    <a:gd name="connsiteY2" fmla="*/ 157734 h 189642"/>
                    <a:gd name="connsiteX3" fmla="*/ 52070 w 52165"/>
                    <a:gd name="connsiteY3" fmla="*/ 135541 h 189642"/>
                    <a:gd name="connsiteX4" fmla="*/ 52165 w 52165"/>
                    <a:gd name="connsiteY4" fmla="*/ 129826 h 189642"/>
                    <a:gd name="connsiteX5" fmla="*/ 51689 w 52165"/>
                    <a:gd name="connsiteY5" fmla="*/ 124111 h 189642"/>
                    <a:gd name="connsiteX6" fmla="*/ 49975 w 52165"/>
                    <a:gd name="connsiteY6" fmla="*/ 112776 h 189642"/>
                    <a:gd name="connsiteX7" fmla="*/ 44641 w 52165"/>
                    <a:gd name="connsiteY7" fmla="*/ 92297 h 189642"/>
                    <a:gd name="connsiteX8" fmla="*/ 41116 w 52165"/>
                    <a:gd name="connsiteY8" fmla="*/ 83439 h 189642"/>
                    <a:gd name="connsiteX9" fmla="*/ 39497 w 52165"/>
                    <a:gd name="connsiteY9" fmla="*/ 80105 h 189642"/>
                    <a:gd name="connsiteX10" fmla="*/ 38449 w 52165"/>
                    <a:gd name="connsiteY10" fmla="*/ 68008 h 189642"/>
                    <a:gd name="connsiteX11" fmla="*/ 27781 w 52165"/>
                    <a:gd name="connsiteY11" fmla="*/ 30575 h 189642"/>
                    <a:gd name="connsiteX12" fmla="*/ 32544 w 52165"/>
                    <a:gd name="connsiteY12" fmla="*/ 66389 h 189642"/>
                    <a:gd name="connsiteX13" fmla="*/ 29115 w 52165"/>
                    <a:gd name="connsiteY13" fmla="*/ 60770 h 189642"/>
                    <a:gd name="connsiteX14" fmla="*/ 23971 w 52165"/>
                    <a:gd name="connsiteY14" fmla="*/ 72676 h 189642"/>
                    <a:gd name="connsiteX15" fmla="*/ 12256 w 52165"/>
                    <a:gd name="connsiteY15" fmla="*/ 25622 h 189642"/>
                    <a:gd name="connsiteX16" fmla="*/ 3016 w 52165"/>
                    <a:gd name="connsiteY16" fmla="*/ 0 h 189642"/>
                    <a:gd name="connsiteX17" fmla="*/ 9589 w 52165"/>
                    <a:gd name="connsiteY17" fmla="*/ 26765 h 189642"/>
                    <a:gd name="connsiteX18" fmla="*/ 19971 w 52165"/>
                    <a:gd name="connsiteY18" fmla="*/ 82772 h 189642"/>
                    <a:gd name="connsiteX19" fmla="*/ 17113 w 52165"/>
                    <a:gd name="connsiteY19" fmla="*/ 90202 h 189642"/>
                    <a:gd name="connsiteX20" fmla="*/ 11398 w 52165"/>
                    <a:gd name="connsiteY20" fmla="*/ 108680 h 189642"/>
                    <a:gd name="connsiteX21" fmla="*/ 10351 w 52165"/>
                    <a:gd name="connsiteY21" fmla="*/ 112586 h 189642"/>
                    <a:gd name="connsiteX22" fmla="*/ 7684 w 52165"/>
                    <a:gd name="connsiteY22" fmla="*/ 90488 h 189642"/>
                    <a:gd name="connsiteX23" fmla="*/ 2826 w 52165"/>
                    <a:gd name="connsiteY23" fmla="*/ 60389 h 189642"/>
                    <a:gd name="connsiteX24" fmla="*/ 1111 w 52165"/>
                    <a:gd name="connsiteY24" fmla="*/ 47625 h 189642"/>
                    <a:gd name="connsiteX25" fmla="*/ 64 w 52165"/>
                    <a:gd name="connsiteY25" fmla="*/ 60865 h 189642"/>
                    <a:gd name="connsiteX26" fmla="*/ 2254 w 52165"/>
                    <a:gd name="connsiteY26" fmla="*/ 92202 h 189642"/>
                    <a:gd name="connsiteX27" fmla="*/ 8065 w 52165"/>
                    <a:gd name="connsiteY27" fmla="*/ 122111 h 189642"/>
                    <a:gd name="connsiteX28" fmla="*/ 6731 w 52165"/>
                    <a:gd name="connsiteY28" fmla="*/ 129159 h 189642"/>
                    <a:gd name="connsiteX29" fmla="*/ 5683 w 52165"/>
                    <a:gd name="connsiteY29" fmla="*/ 139827 h 189642"/>
                    <a:gd name="connsiteX30" fmla="*/ 5398 w 52165"/>
                    <a:gd name="connsiteY30" fmla="*/ 150304 h 189642"/>
                    <a:gd name="connsiteX31" fmla="*/ 15780 w 52165"/>
                    <a:gd name="connsiteY31" fmla="*/ 182975 h 189642"/>
                    <a:gd name="connsiteX32" fmla="*/ 14065 w 52165"/>
                    <a:gd name="connsiteY32" fmla="*/ 188786 h 189642"/>
                    <a:gd name="connsiteX33" fmla="*/ 16161 w 52165"/>
                    <a:gd name="connsiteY33" fmla="*/ 183642 h 189642"/>
                    <a:gd name="connsiteX34" fmla="*/ 21114 w 52165"/>
                    <a:gd name="connsiteY34" fmla="*/ 189643 h 189642"/>
                    <a:gd name="connsiteX35" fmla="*/ 38830 w 52165"/>
                    <a:gd name="connsiteY35" fmla="*/ 176689 h 18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165" h="189642">
                      <a:moveTo>
                        <a:pt x="38830" y="176689"/>
                      </a:moveTo>
                      <a:cubicBezTo>
                        <a:pt x="41116" y="173927"/>
                        <a:pt x="43117" y="171069"/>
                        <a:pt x="44831" y="167926"/>
                      </a:cubicBezTo>
                      <a:cubicBezTo>
                        <a:pt x="46546" y="164783"/>
                        <a:pt x="47689" y="161258"/>
                        <a:pt x="48736" y="157734"/>
                      </a:cubicBezTo>
                      <a:cubicBezTo>
                        <a:pt x="50832" y="150590"/>
                        <a:pt x="51880" y="142970"/>
                        <a:pt x="52070" y="135541"/>
                      </a:cubicBezTo>
                      <a:cubicBezTo>
                        <a:pt x="52165" y="133636"/>
                        <a:pt x="52165" y="131731"/>
                        <a:pt x="52165" y="129826"/>
                      </a:cubicBezTo>
                      <a:cubicBezTo>
                        <a:pt x="52070" y="128016"/>
                        <a:pt x="51880" y="126016"/>
                        <a:pt x="51689" y="124111"/>
                      </a:cubicBezTo>
                      <a:cubicBezTo>
                        <a:pt x="51213" y="120301"/>
                        <a:pt x="50641" y="116586"/>
                        <a:pt x="49975" y="112776"/>
                      </a:cubicBezTo>
                      <a:cubicBezTo>
                        <a:pt x="48641" y="105442"/>
                        <a:pt x="46736" y="98489"/>
                        <a:pt x="44641" y="92297"/>
                      </a:cubicBezTo>
                      <a:cubicBezTo>
                        <a:pt x="43593" y="89154"/>
                        <a:pt x="42450" y="86201"/>
                        <a:pt x="41116" y="83439"/>
                      </a:cubicBezTo>
                      <a:cubicBezTo>
                        <a:pt x="40640" y="82201"/>
                        <a:pt x="40069" y="81248"/>
                        <a:pt x="39497" y="80105"/>
                      </a:cubicBezTo>
                      <a:cubicBezTo>
                        <a:pt x="39402" y="76200"/>
                        <a:pt x="39021" y="72295"/>
                        <a:pt x="38449" y="68008"/>
                      </a:cubicBezTo>
                      <a:cubicBezTo>
                        <a:pt x="35401" y="46101"/>
                        <a:pt x="27591" y="30575"/>
                        <a:pt x="27781" y="30575"/>
                      </a:cubicBezTo>
                      <a:lnTo>
                        <a:pt x="32544" y="66389"/>
                      </a:lnTo>
                      <a:cubicBezTo>
                        <a:pt x="30544" y="62865"/>
                        <a:pt x="29115" y="60770"/>
                        <a:pt x="29115" y="60770"/>
                      </a:cubicBezTo>
                      <a:cubicBezTo>
                        <a:pt x="29115" y="60770"/>
                        <a:pt x="26829" y="65342"/>
                        <a:pt x="23971" y="72676"/>
                      </a:cubicBezTo>
                      <a:cubicBezTo>
                        <a:pt x="20733" y="54007"/>
                        <a:pt x="16161" y="37909"/>
                        <a:pt x="12256" y="25622"/>
                      </a:cubicBezTo>
                      <a:cubicBezTo>
                        <a:pt x="7017" y="9620"/>
                        <a:pt x="3016" y="0"/>
                        <a:pt x="3016" y="0"/>
                      </a:cubicBezTo>
                      <a:cubicBezTo>
                        <a:pt x="3016" y="0"/>
                        <a:pt x="5683" y="10192"/>
                        <a:pt x="9589" y="26765"/>
                      </a:cubicBezTo>
                      <a:cubicBezTo>
                        <a:pt x="12922" y="41243"/>
                        <a:pt x="17113" y="60770"/>
                        <a:pt x="19971" y="82772"/>
                      </a:cubicBezTo>
                      <a:cubicBezTo>
                        <a:pt x="19018" y="85249"/>
                        <a:pt x="18066" y="87630"/>
                        <a:pt x="17113" y="90202"/>
                      </a:cubicBezTo>
                      <a:cubicBezTo>
                        <a:pt x="15018" y="95822"/>
                        <a:pt x="13303" y="102203"/>
                        <a:pt x="11398" y="108680"/>
                      </a:cubicBezTo>
                      <a:cubicBezTo>
                        <a:pt x="11017" y="109919"/>
                        <a:pt x="10732" y="111252"/>
                        <a:pt x="10351" y="112586"/>
                      </a:cubicBezTo>
                      <a:cubicBezTo>
                        <a:pt x="9874" y="106108"/>
                        <a:pt x="8922" y="98489"/>
                        <a:pt x="7684" y="90488"/>
                      </a:cubicBezTo>
                      <a:lnTo>
                        <a:pt x="2826" y="60389"/>
                      </a:lnTo>
                      <a:lnTo>
                        <a:pt x="1111" y="47625"/>
                      </a:lnTo>
                      <a:cubicBezTo>
                        <a:pt x="1111" y="47625"/>
                        <a:pt x="349" y="52769"/>
                        <a:pt x="64" y="60865"/>
                      </a:cubicBezTo>
                      <a:cubicBezTo>
                        <a:pt x="-222" y="69056"/>
                        <a:pt x="445" y="80200"/>
                        <a:pt x="2254" y="92202"/>
                      </a:cubicBezTo>
                      <a:cubicBezTo>
                        <a:pt x="4255" y="103918"/>
                        <a:pt x="6350" y="114491"/>
                        <a:pt x="8065" y="122111"/>
                      </a:cubicBezTo>
                      <a:cubicBezTo>
                        <a:pt x="7588" y="124492"/>
                        <a:pt x="7017" y="126873"/>
                        <a:pt x="6731" y="129159"/>
                      </a:cubicBezTo>
                      <a:cubicBezTo>
                        <a:pt x="6255" y="132683"/>
                        <a:pt x="5874" y="136208"/>
                        <a:pt x="5683" y="139827"/>
                      </a:cubicBezTo>
                      <a:cubicBezTo>
                        <a:pt x="5398" y="143351"/>
                        <a:pt x="5302" y="146685"/>
                        <a:pt x="5398" y="150304"/>
                      </a:cubicBezTo>
                      <a:cubicBezTo>
                        <a:pt x="5779" y="161544"/>
                        <a:pt x="8731" y="172879"/>
                        <a:pt x="15780" y="182975"/>
                      </a:cubicBezTo>
                      <a:cubicBezTo>
                        <a:pt x="14732" y="186690"/>
                        <a:pt x="14065" y="188786"/>
                        <a:pt x="14065" y="188786"/>
                      </a:cubicBezTo>
                      <a:cubicBezTo>
                        <a:pt x="13970" y="188786"/>
                        <a:pt x="14827" y="186976"/>
                        <a:pt x="16161" y="183642"/>
                      </a:cubicBezTo>
                      <a:cubicBezTo>
                        <a:pt x="17685" y="185642"/>
                        <a:pt x="19209" y="187738"/>
                        <a:pt x="21114" y="189643"/>
                      </a:cubicBezTo>
                      <a:cubicBezTo>
                        <a:pt x="28448" y="186595"/>
                        <a:pt x="34163" y="182118"/>
                        <a:pt x="38830" y="1766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图形 506">
                  <a:extLst>
                    <a:ext uri="{FF2B5EF4-FFF2-40B4-BE49-F238E27FC236}">
                      <a16:creationId xmlns:a16="http://schemas.microsoft.com/office/drawing/2014/main" id="{2F1D00B7-CA49-9FDF-538D-B342FF5DC669}"/>
                    </a:ext>
                  </a:extLst>
                </p:cNvPr>
                <p:cNvSpPr/>
                <p:nvPr/>
              </p:nvSpPr>
              <p:spPr>
                <a:xfrm>
                  <a:off x="6403179" y="3310222"/>
                  <a:ext cx="92566" cy="164211"/>
                </a:xfrm>
                <a:custGeom>
                  <a:avLst/>
                  <a:gdLst>
                    <a:gd name="connsiteX0" fmla="*/ 86964 w 92566"/>
                    <a:gd name="connsiteY0" fmla="*/ 147161 h 164211"/>
                    <a:gd name="connsiteX1" fmla="*/ 92489 w 92566"/>
                    <a:gd name="connsiteY1" fmla="*/ 126778 h 164211"/>
                    <a:gd name="connsiteX2" fmla="*/ 90107 w 92566"/>
                    <a:gd name="connsiteY2" fmla="*/ 104966 h 164211"/>
                    <a:gd name="connsiteX3" fmla="*/ 87059 w 92566"/>
                    <a:gd name="connsiteY3" fmla="*/ 94393 h 164211"/>
                    <a:gd name="connsiteX4" fmla="*/ 82678 w 92566"/>
                    <a:gd name="connsiteY4" fmla="*/ 84296 h 164211"/>
                    <a:gd name="connsiteX5" fmla="*/ 61151 w 92566"/>
                    <a:gd name="connsiteY5" fmla="*/ 52864 h 164211"/>
                    <a:gd name="connsiteX6" fmla="*/ 54008 w 92566"/>
                    <a:gd name="connsiteY6" fmla="*/ 45530 h 164211"/>
                    <a:gd name="connsiteX7" fmla="*/ 50960 w 92566"/>
                    <a:gd name="connsiteY7" fmla="*/ 38957 h 164211"/>
                    <a:gd name="connsiteX8" fmla="*/ 24004 w 92566"/>
                    <a:gd name="connsiteY8" fmla="*/ 2667 h 164211"/>
                    <a:gd name="connsiteX9" fmla="*/ 46102 w 92566"/>
                    <a:gd name="connsiteY9" fmla="*/ 42291 h 164211"/>
                    <a:gd name="connsiteX10" fmla="*/ 48197 w 92566"/>
                    <a:gd name="connsiteY10" fmla="*/ 46387 h 164211"/>
                    <a:gd name="connsiteX11" fmla="*/ 46959 w 92566"/>
                    <a:gd name="connsiteY11" fmla="*/ 54483 h 164211"/>
                    <a:gd name="connsiteX12" fmla="*/ 18289 w 92566"/>
                    <a:gd name="connsiteY12" fmla="*/ 18574 h 164211"/>
                    <a:gd name="connsiteX13" fmla="*/ 1 w 92566"/>
                    <a:gd name="connsiteY13" fmla="*/ 0 h 164211"/>
                    <a:gd name="connsiteX14" fmla="*/ 16193 w 92566"/>
                    <a:gd name="connsiteY14" fmla="*/ 20765 h 164211"/>
                    <a:gd name="connsiteX15" fmla="*/ 45721 w 92566"/>
                    <a:gd name="connsiteY15" fmla="*/ 63437 h 164211"/>
                    <a:gd name="connsiteX16" fmla="*/ 44768 w 92566"/>
                    <a:gd name="connsiteY16" fmla="*/ 71628 h 164211"/>
                    <a:gd name="connsiteX17" fmla="*/ 44197 w 92566"/>
                    <a:gd name="connsiteY17" fmla="*/ 80772 h 164211"/>
                    <a:gd name="connsiteX18" fmla="*/ 44006 w 92566"/>
                    <a:gd name="connsiteY18" fmla="*/ 84011 h 164211"/>
                    <a:gd name="connsiteX19" fmla="*/ 42197 w 92566"/>
                    <a:gd name="connsiteY19" fmla="*/ 78867 h 164211"/>
                    <a:gd name="connsiteX20" fmla="*/ 19146 w 92566"/>
                    <a:gd name="connsiteY20" fmla="*/ 41720 h 164211"/>
                    <a:gd name="connsiteX21" fmla="*/ 37053 w 92566"/>
                    <a:gd name="connsiteY21" fmla="*/ 81725 h 164211"/>
                    <a:gd name="connsiteX22" fmla="*/ 43530 w 92566"/>
                    <a:gd name="connsiteY22" fmla="*/ 99155 h 164211"/>
                    <a:gd name="connsiteX23" fmla="*/ 44292 w 92566"/>
                    <a:gd name="connsiteY23" fmla="*/ 110585 h 164211"/>
                    <a:gd name="connsiteX24" fmla="*/ 47912 w 92566"/>
                    <a:gd name="connsiteY24" fmla="*/ 130397 h 164211"/>
                    <a:gd name="connsiteX25" fmla="*/ 68009 w 92566"/>
                    <a:gd name="connsiteY25" fmla="*/ 160496 h 164211"/>
                    <a:gd name="connsiteX26" fmla="*/ 67628 w 92566"/>
                    <a:gd name="connsiteY26" fmla="*/ 164211 h 164211"/>
                    <a:gd name="connsiteX27" fmla="*/ 68486 w 92566"/>
                    <a:gd name="connsiteY27" fmla="*/ 160782 h 164211"/>
                    <a:gd name="connsiteX28" fmla="*/ 72581 w 92566"/>
                    <a:gd name="connsiteY28" fmla="*/ 163640 h 164211"/>
                    <a:gd name="connsiteX29" fmla="*/ 81249 w 92566"/>
                    <a:gd name="connsiteY29" fmla="*/ 156305 h 164211"/>
                    <a:gd name="connsiteX30" fmla="*/ 86964 w 92566"/>
                    <a:gd name="connsiteY30" fmla="*/ 147161 h 16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566" h="164211">
                      <a:moveTo>
                        <a:pt x="86964" y="147161"/>
                      </a:moveTo>
                      <a:cubicBezTo>
                        <a:pt x="90107" y="140875"/>
                        <a:pt x="91917" y="133922"/>
                        <a:pt x="92489" y="126778"/>
                      </a:cubicBezTo>
                      <a:cubicBezTo>
                        <a:pt x="92870" y="119634"/>
                        <a:pt x="91822" y="112109"/>
                        <a:pt x="90107" y="104966"/>
                      </a:cubicBezTo>
                      <a:cubicBezTo>
                        <a:pt x="89250" y="101346"/>
                        <a:pt x="88202" y="97822"/>
                        <a:pt x="87059" y="94393"/>
                      </a:cubicBezTo>
                      <a:cubicBezTo>
                        <a:pt x="85916" y="90964"/>
                        <a:pt x="84202" y="87440"/>
                        <a:pt x="82678" y="84296"/>
                      </a:cubicBezTo>
                      <a:cubicBezTo>
                        <a:pt x="76106" y="71247"/>
                        <a:pt x="68390" y="60389"/>
                        <a:pt x="61151" y="52864"/>
                      </a:cubicBezTo>
                      <a:cubicBezTo>
                        <a:pt x="58389" y="49816"/>
                        <a:pt x="56008" y="47434"/>
                        <a:pt x="54008" y="45530"/>
                      </a:cubicBezTo>
                      <a:cubicBezTo>
                        <a:pt x="53055" y="43339"/>
                        <a:pt x="52103" y="41243"/>
                        <a:pt x="50960" y="38957"/>
                      </a:cubicBezTo>
                      <a:cubicBezTo>
                        <a:pt x="38863" y="16383"/>
                        <a:pt x="23718" y="2858"/>
                        <a:pt x="24004" y="2667"/>
                      </a:cubicBezTo>
                      <a:cubicBezTo>
                        <a:pt x="23718" y="2858"/>
                        <a:pt x="34481" y="20383"/>
                        <a:pt x="46102" y="42291"/>
                      </a:cubicBezTo>
                      <a:cubicBezTo>
                        <a:pt x="46864" y="43720"/>
                        <a:pt x="47435" y="45053"/>
                        <a:pt x="48197" y="46387"/>
                      </a:cubicBezTo>
                      <a:cubicBezTo>
                        <a:pt x="47816" y="48482"/>
                        <a:pt x="47435" y="51245"/>
                        <a:pt x="46959" y="54483"/>
                      </a:cubicBezTo>
                      <a:cubicBezTo>
                        <a:pt x="37148" y="39338"/>
                        <a:pt x="26480" y="27527"/>
                        <a:pt x="18289" y="18574"/>
                      </a:cubicBezTo>
                      <a:cubicBezTo>
                        <a:pt x="7240" y="6763"/>
                        <a:pt x="-94" y="0"/>
                        <a:pt x="1" y="0"/>
                      </a:cubicBezTo>
                      <a:lnTo>
                        <a:pt x="16193" y="20765"/>
                      </a:lnTo>
                      <a:cubicBezTo>
                        <a:pt x="24480" y="31623"/>
                        <a:pt x="35529" y="46006"/>
                        <a:pt x="45721" y="63437"/>
                      </a:cubicBezTo>
                      <a:cubicBezTo>
                        <a:pt x="45340" y="66008"/>
                        <a:pt x="45054" y="68771"/>
                        <a:pt x="44768" y="71628"/>
                      </a:cubicBezTo>
                      <a:cubicBezTo>
                        <a:pt x="44483" y="74581"/>
                        <a:pt x="44292" y="77629"/>
                        <a:pt x="44197" y="80772"/>
                      </a:cubicBezTo>
                      <a:cubicBezTo>
                        <a:pt x="44197" y="81915"/>
                        <a:pt x="44102" y="82963"/>
                        <a:pt x="44006" y="84011"/>
                      </a:cubicBezTo>
                      <a:cubicBezTo>
                        <a:pt x="43435" y="82296"/>
                        <a:pt x="42863" y="80677"/>
                        <a:pt x="42197" y="78867"/>
                      </a:cubicBezTo>
                      <a:cubicBezTo>
                        <a:pt x="33148" y="55531"/>
                        <a:pt x="19051" y="41720"/>
                        <a:pt x="19146" y="41720"/>
                      </a:cubicBezTo>
                      <a:cubicBezTo>
                        <a:pt x="19051" y="41815"/>
                        <a:pt x="28290" y="59150"/>
                        <a:pt x="37053" y="81725"/>
                      </a:cubicBezTo>
                      <a:cubicBezTo>
                        <a:pt x="39434" y="87916"/>
                        <a:pt x="41625" y="93821"/>
                        <a:pt x="43530" y="99155"/>
                      </a:cubicBezTo>
                      <a:cubicBezTo>
                        <a:pt x="43625" y="102965"/>
                        <a:pt x="43816" y="106775"/>
                        <a:pt x="44292" y="110585"/>
                      </a:cubicBezTo>
                      <a:cubicBezTo>
                        <a:pt x="44768" y="117253"/>
                        <a:pt x="45816" y="123920"/>
                        <a:pt x="47912" y="130397"/>
                      </a:cubicBezTo>
                      <a:cubicBezTo>
                        <a:pt x="51722" y="142018"/>
                        <a:pt x="57437" y="152495"/>
                        <a:pt x="68009" y="160496"/>
                      </a:cubicBezTo>
                      <a:cubicBezTo>
                        <a:pt x="67724" y="162878"/>
                        <a:pt x="67533" y="164211"/>
                        <a:pt x="67628" y="164211"/>
                      </a:cubicBezTo>
                      <a:cubicBezTo>
                        <a:pt x="67533" y="164211"/>
                        <a:pt x="67914" y="162973"/>
                        <a:pt x="68486" y="160782"/>
                      </a:cubicBezTo>
                      <a:cubicBezTo>
                        <a:pt x="69819" y="161735"/>
                        <a:pt x="71153" y="162782"/>
                        <a:pt x="72581" y="163640"/>
                      </a:cubicBezTo>
                      <a:cubicBezTo>
                        <a:pt x="75820" y="161544"/>
                        <a:pt x="78773" y="158972"/>
                        <a:pt x="81249" y="156305"/>
                      </a:cubicBezTo>
                      <a:cubicBezTo>
                        <a:pt x="83535" y="153448"/>
                        <a:pt x="85345" y="150305"/>
                        <a:pt x="86964" y="14716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" name="图形 506">
                  <a:extLst>
                    <a:ext uri="{FF2B5EF4-FFF2-40B4-BE49-F238E27FC236}">
                      <a16:creationId xmlns:a16="http://schemas.microsoft.com/office/drawing/2014/main" id="{23972711-DE33-DFC7-09E7-15BA0614A651}"/>
                    </a:ext>
                  </a:extLst>
                </p:cNvPr>
                <p:cNvSpPr/>
                <p:nvPr/>
              </p:nvSpPr>
              <p:spPr>
                <a:xfrm>
                  <a:off x="6138576" y="3800811"/>
                  <a:ext cx="207740" cy="56753"/>
                </a:xfrm>
                <a:custGeom>
                  <a:avLst/>
                  <a:gdLst>
                    <a:gd name="connsiteX0" fmla="*/ 113729 w 207740"/>
                    <a:gd name="connsiteY0" fmla="*/ 50240 h 56753"/>
                    <a:gd name="connsiteX1" fmla="*/ 120205 w 207740"/>
                    <a:gd name="connsiteY1" fmla="*/ 48526 h 56753"/>
                    <a:gd name="connsiteX2" fmla="*/ 135636 w 207740"/>
                    <a:gd name="connsiteY2" fmla="*/ 43478 h 56753"/>
                    <a:gd name="connsiteX3" fmla="*/ 141446 w 207740"/>
                    <a:gd name="connsiteY3" fmla="*/ 41096 h 56753"/>
                    <a:gd name="connsiteX4" fmla="*/ 130302 w 207740"/>
                    <a:gd name="connsiteY4" fmla="*/ 35572 h 56753"/>
                    <a:gd name="connsiteX5" fmla="*/ 154972 w 207740"/>
                    <a:gd name="connsiteY5" fmla="*/ 37382 h 56753"/>
                    <a:gd name="connsiteX6" fmla="*/ 172402 w 207740"/>
                    <a:gd name="connsiteY6" fmla="*/ 36334 h 56753"/>
                    <a:gd name="connsiteX7" fmla="*/ 155543 w 207740"/>
                    <a:gd name="connsiteY7" fmla="*/ 34334 h 56753"/>
                    <a:gd name="connsiteX8" fmla="*/ 115538 w 207740"/>
                    <a:gd name="connsiteY8" fmla="*/ 27285 h 56753"/>
                    <a:gd name="connsiteX9" fmla="*/ 111919 w 207740"/>
                    <a:gd name="connsiteY9" fmla="*/ 26523 h 56753"/>
                    <a:gd name="connsiteX10" fmla="*/ 85344 w 207740"/>
                    <a:gd name="connsiteY10" fmla="*/ 14236 h 56753"/>
                    <a:gd name="connsiteX11" fmla="*/ 41529 w 207740"/>
                    <a:gd name="connsiteY11" fmla="*/ 520 h 56753"/>
                    <a:gd name="connsiteX12" fmla="*/ 0 w 207740"/>
                    <a:gd name="connsiteY12" fmla="*/ 10997 h 56753"/>
                    <a:gd name="connsiteX13" fmla="*/ 1524 w 207740"/>
                    <a:gd name="connsiteY13" fmla="*/ 17855 h 56753"/>
                    <a:gd name="connsiteX14" fmla="*/ 1143 w 207740"/>
                    <a:gd name="connsiteY14" fmla="*/ 17570 h 56753"/>
                    <a:gd name="connsiteX15" fmla="*/ 1524 w 207740"/>
                    <a:gd name="connsiteY15" fmla="*/ 17951 h 56753"/>
                    <a:gd name="connsiteX16" fmla="*/ 25051 w 207740"/>
                    <a:gd name="connsiteY16" fmla="*/ 45859 h 56753"/>
                    <a:gd name="connsiteX17" fmla="*/ 73057 w 207740"/>
                    <a:gd name="connsiteY17" fmla="*/ 55670 h 56753"/>
                    <a:gd name="connsiteX18" fmla="*/ 95059 w 207740"/>
                    <a:gd name="connsiteY18" fmla="*/ 53669 h 56753"/>
                    <a:gd name="connsiteX19" fmla="*/ 99536 w 207740"/>
                    <a:gd name="connsiteY19" fmla="*/ 54431 h 56753"/>
                    <a:gd name="connsiteX20" fmla="*/ 176498 w 207740"/>
                    <a:gd name="connsiteY20" fmla="*/ 52336 h 56753"/>
                    <a:gd name="connsiteX21" fmla="*/ 207740 w 207740"/>
                    <a:gd name="connsiteY21" fmla="*/ 41287 h 56753"/>
                    <a:gd name="connsiteX22" fmla="*/ 176308 w 207740"/>
                    <a:gd name="connsiteY22" fmla="*/ 49478 h 56753"/>
                    <a:gd name="connsiteX23" fmla="*/ 113729 w 207740"/>
                    <a:gd name="connsiteY23" fmla="*/ 50240 h 5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07740" h="56753">
                      <a:moveTo>
                        <a:pt x="113729" y="50240"/>
                      </a:moveTo>
                      <a:cubicBezTo>
                        <a:pt x="115919" y="49764"/>
                        <a:pt x="118205" y="49193"/>
                        <a:pt x="120205" y="48526"/>
                      </a:cubicBezTo>
                      <a:cubicBezTo>
                        <a:pt x="126587" y="46716"/>
                        <a:pt x="131921" y="44716"/>
                        <a:pt x="135636" y="43478"/>
                      </a:cubicBezTo>
                      <a:cubicBezTo>
                        <a:pt x="139351" y="42049"/>
                        <a:pt x="141446" y="41096"/>
                        <a:pt x="141446" y="41096"/>
                      </a:cubicBezTo>
                      <a:cubicBezTo>
                        <a:pt x="141446" y="41096"/>
                        <a:pt x="137255" y="39096"/>
                        <a:pt x="130302" y="35572"/>
                      </a:cubicBezTo>
                      <a:cubicBezTo>
                        <a:pt x="139636" y="36715"/>
                        <a:pt x="148114" y="37382"/>
                        <a:pt x="154972" y="37382"/>
                      </a:cubicBezTo>
                      <a:cubicBezTo>
                        <a:pt x="165735" y="37477"/>
                        <a:pt x="172402" y="36239"/>
                        <a:pt x="172402" y="36334"/>
                      </a:cubicBezTo>
                      <a:cubicBezTo>
                        <a:pt x="172402" y="36334"/>
                        <a:pt x="165830" y="35953"/>
                        <a:pt x="155543" y="34334"/>
                      </a:cubicBezTo>
                      <a:cubicBezTo>
                        <a:pt x="145256" y="32810"/>
                        <a:pt x="131159" y="30143"/>
                        <a:pt x="115538" y="27285"/>
                      </a:cubicBezTo>
                      <a:cubicBezTo>
                        <a:pt x="114300" y="26999"/>
                        <a:pt x="113062" y="26714"/>
                        <a:pt x="111919" y="26523"/>
                      </a:cubicBezTo>
                      <a:cubicBezTo>
                        <a:pt x="103823" y="22523"/>
                        <a:pt x="94774" y="18332"/>
                        <a:pt x="85344" y="14236"/>
                      </a:cubicBezTo>
                      <a:cubicBezTo>
                        <a:pt x="70866" y="7949"/>
                        <a:pt x="55912" y="2330"/>
                        <a:pt x="41529" y="520"/>
                      </a:cubicBezTo>
                      <a:cubicBezTo>
                        <a:pt x="27146" y="-1195"/>
                        <a:pt x="13335" y="1091"/>
                        <a:pt x="0" y="10997"/>
                      </a:cubicBezTo>
                      <a:cubicBezTo>
                        <a:pt x="381" y="13379"/>
                        <a:pt x="952" y="15665"/>
                        <a:pt x="1524" y="17855"/>
                      </a:cubicBezTo>
                      <a:cubicBezTo>
                        <a:pt x="1333" y="17760"/>
                        <a:pt x="1143" y="17570"/>
                        <a:pt x="1143" y="17570"/>
                      </a:cubicBezTo>
                      <a:cubicBezTo>
                        <a:pt x="1143" y="17570"/>
                        <a:pt x="1333" y="17665"/>
                        <a:pt x="1524" y="17951"/>
                      </a:cubicBezTo>
                      <a:cubicBezTo>
                        <a:pt x="5239" y="30619"/>
                        <a:pt x="13716" y="39763"/>
                        <a:pt x="25051" y="45859"/>
                      </a:cubicBezTo>
                      <a:cubicBezTo>
                        <a:pt x="38481" y="53098"/>
                        <a:pt x="55721" y="55955"/>
                        <a:pt x="73057" y="55670"/>
                      </a:cubicBezTo>
                      <a:cubicBezTo>
                        <a:pt x="80486" y="55574"/>
                        <a:pt x="87916" y="54717"/>
                        <a:pt x="95059" y="53669"/>
                      </a:cubicBezTo>
                      <a:cubicBezTo>
                        <a:pt x="96583" y="53955"/>
                        <a:pt x="98012" y="54241"/>
                        <a:pt x="99536" y="54431"/>
                      </a:cubicBezTo>
                      <a:cubicBezTo>
                        <a:pt x="128969" y="58527"/>
                        <a:pt x="156686" y="56813"/>
                        <a:pt x="176498" y="52336"/>
                      </a:cubicBezTo>
                      <a:cubicBezTo>
                        <a:pt x="196310" y="48050"/>
                        <a:pt x="207836" y="41096"/>
                        <a:pt x="207740" y="41287"/>
                      </a:cubicBezTo>
                      <a:cubicBezTo>
                        <a:pt x="207740" y="41096"/>
                        <a:pt x="195929" y="46621"/>
                        <a:pt x="176308" y="49478"/>
                      </a:cubicBezTo>
                      <a:cubicBezTo>
                        <a:pt x="159734" y="52241"/>
                        <a:pt x="137731" y="52622"/>
                        <a:pt x="113729" y="502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3" name="图形 506">
                  <a:extLst>
                    <a:ext uri="{FF2B5EF4-FFF2-40B4-BE49-F238E27FC236}">
                      <a16:creationId xmlns:a16="http://schemas.microsoft.com/office/drawing/2014/main" id="{BC93E0A3-D58A-29C3-167B-0375DC46BE94}"/>
                    </a:ext>
                  </a:extLst>
                </p:cNvPr>
                <p:cNvSpPr/>
                <p:nvPr/>
              </p:nvSpPr>
              <p:spPr>
                <a:xfrm>
                  <a:off x="6233445" y="3581018"/>
                  <a:ext cx="81248" cy="164790"/>
                </a:xfrm>
                <a:custGeom>
                  <a:avLst/>
                  <a:gdLst>
                    <a:gd name="connsiteX0" fmla="*/ 5715 w 81248"/>
                    <a:gd name="connsiteY0" fmla="*/ 158496 h 164790"/>
                    <a:gd name="connsiteX1" fmla="*/ 6572 w 81248"/>
                    <a:gd name="connsiteY1" fmla="*/ 164116 h 164790"/>
                    <a:gd name="connsiteX2" fmla="*/ 44767 w 81248"/>
                    <a:gd name="connsiteY2" fmla="*/ 149543 h 164790"/>
                    <a:gd name="connsiteX3" fmla="*/ 51530 w 81248"/>
                    <a:gd name="connsiteY3" fmla="*/ 140494 h 164790"/>
                    <a:gd name="connsiteX4" fmla="*/ 56864 w 81248"/>
                    <a:gd name="connsiteY4" fmla="*/ 130207 h 164790"/>
                    <a:gd name="connsiteX5" fmla="*/ 60484 w 81248"/>
                    <a:gd name="connsiteY5" fmla="*/ 119539 h 164790"/>
                    <a:gd name="connsiteX6" fmla="*/ 63246 w 81248"/>
                    <a:gd name="connsiteY6" fmla="*/ 107918 h 164790"/>
                    <a:gd name="connsiteX7" fmla="*/ 66865 w 81248"/>
                    <a:gd name="connsiteY7" fmla="*/ 81058 h 164790"/>
                    <a:gd name="connsiteX8" fmla="*/ 70390 w 81248"/>
                    <a:gd name="connsiteY8" fmla="*/ 71056 h 164790"/>
                    <a:gd name="connsiteX9" fmla="*/ 81248 w 81248"/>
                    <a:gd name="connsiteY9" fmla="*/ 22193 h 164790"/>
                    <a:gd name="connsiteX10" fmla="*/ 67342 w 81248"/>
                    <a:gd name="connsiteY10" fmla="*/ 62960 h 164790"/>
                    <a:gd name="connsiteX11" fmla="*/ 66961 w 81248"/>
                    <a:gd name="connsiteY11" fmla="*/ 53340 h 164790"/>
                    <a:gd name="connsiteX12" fmla="*/ 66485 w 81248"/>
                    <a:gd name="connsiteY12" fmla="*/ 48387 h 164790"/>
                    <a:gd name="connsiteX13" fmla="*/ 63246 w 81248"/>
                    <a:gd name="connsiteY13" fmla="*/ 51625 h 164790"/>
                    <a:gd name="connsiteX14" fmla="*/ 62103 w 81248"/>
                    <a:gd name="connsiteY14" fmla="*/ 52673 h 164790"/>
                    <a:gd name="connsiteX15" fmla="*/ 67056 w 81248"/>
                    <a:gd name="connsiteY15" fmla="*/ 25908 h 164790"/>
                    <a:gd name="connsiteX16" fmla="*/ 66770 w 81248"/>
                    <a:gd name="connsiteY16" fmla="*/ 0 h 164790"/>
                    <a:gd name="connsiteX17" fmla="*/ 64389 w 81248"/>
                    <a:gd name="connsiteY17" fmla="*/ 25813 h 164790"/>
                    <a:gd name="connsiteX18" fmla="*/ 55340 w 81248"/>
                    <a:gd name="connsiteY18" fmla="*/ 59246 h 164790"/>
                    <a:gd name="connsiteX19" fmla="*/ 54483 w 81248"/>
                    <a:gd name="connsiteY19" fmla="*/ 60008 h 164790"/>
                    <a:gd name="connsiteX20" fmla="*/ 42577 w 81248"/>
                    <a:gd name="connsiteY20" fmla="*/ 72962 h 164790"/>
                    <a:gd name="connsiteX21" fmla="*/ 36195 w 81248"/>
                    <a:gd name="connsiteY21" fmla="*/ 80772 h 164790"/>
                    <a:gd name="connsiteX22" fmla="*/ 41243 w 81248"/>
                    <a:gd name="connsiteY22" fmla="*/ 69152 h 164790"/>
                    <a:gd name="connsiteX23" fmla="*/ 52673 w 81248"/>
                    <a:gd name="connsiteY23" fmla="*/ 27146 h 164790"/>
                    <a:gd name="connsiteX24" fmla="*/ 36195 w 81248"/>
                    <a:gd name="connsiteY24" fmla="*/ 67532 h 164790"/>
                    <a:gd name="connsiteX25" fmla="*/ 24479 w 81248"/>
                    <a:gd name="connsiteY25" fmla="*/ 98298 h 164790"/>
                    <a:gd name="connsiteX26" fmla="*/ 12287 w 81248"/>
                    <a:gd name="connsiteY26" fmla="*/ 120968 h 164790"/>
                    <a:gd name="connsiteX27" fmla="*/ 5715 w 81248"/>
                    <a:gd name="connsiteY27" fmla="*/ 157258 h 164790"/>
                    <a:gd name="connsiteX28" fmla="*/ 0 w 81248"/>
                    <a:gd name="connsiteY28" fmla="*/ 163354 h 164790"/>
                    <a:gd name="connsiteX29" fmla="*/ 5715 w 81248"/>
                    <a:gd name="connsiteY29" fmla="*/ 158496 h 16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1248" h="164790">
                      <a:moveTo>
                        <a:pt x="5715" y="158496"/>
                      </a:moveTo>
                      <a:cubicBezTo>
                        <a:pt x="5906" y="160306"/>
                        <a:pt x="6191" y="162306"/>
                        <a:pt x="6572" y="164116"/>
                      </a:cubicBezTo>
                      <a:cubicBezTo>
                        <a:pt x="21146" y="166973"/>
                        <a:pt x="34861" y="160496"/>
                        <a:pt x="44767" y="149543"/>
                      </a:cubicBezTo>
                      <a:cubicBezTo>
                        <a:pt x="47244" y="146685"/>
                        <a:pt x="49625" y="143732"/>
                        <a:pt x="51530" y="140494"/>
                      </a:cubicBezTo>
                      <a:cubicBezTo>
                        <a:pt x="53531" y="137160"/>
                        <a:pt x="55340" y="133826"/>
                        <a:pt x="56864" y="130207"/>
                      </a:cubicBezTo>
                      <a:cubicBezTo>
                        <a:pt x="58293" y="126587"/>
                        <a:pt x="59531" y="123063"/>
                        <a:pt x="60484" y="119539"/>
                      </a:cubicBezTo>
                      <a:cubicBezTo>
                        <a:pt x="61627" y="115633"/>
                        <a:pt x="62484" y="111728"/>
                        <a:pt x="63246" y="107918"/>
                      </a:cubicBezTo>
                      <a:cubicBezTo>
                        <a:pt x="65151" y="98489"/>
                        <a:pt x="66199" y="89344"/>
                        <a:pt x="66865" y="81058"/>
                      </a:cubicBezTo>
                      <a:cubicBezTo>
                        <a:pt x="68104" y="77915"/>
                        <a:pt x="69342" y="74486"/>
                        <a:pt x="70390" y="71056"/>
                      </a:cubicBezTo>
                      <a:cubicBezTo>
                        <a:pt x="79058" y="44482"/>
                        <a:pt x="81153" y="22193"/>
                        <a:pt x="81248" y="22193"/>
                      </a:cubicBezTo>
                      <a:cubicBezTo>
                        <a:pt x="81153" y="22193"/>
                        <a:pt x="74962" y="40100"/>
                        <a:pt x="67342" y="62960"/>
                      </a:cubicBezTo>
                      <a:cubicBezTo>
                        <a:pt x="67342" y="59246"/>
                        <a:pt x="67151" y="55912"/>
                        <a:pt x="66961" y="53340"/>
                      </a:cubicBezTo>
                      <a:cubicBezTo>
                        <a:pt x="66770" y="50197"/>
                        <a:pt x="66485" y="48387"/>
                        <a:pt x="66485" y="48387"/>
                      </a:cubicBezTo>
                      <a:cubicBezTo>
                        <a:pt x="66485" y="48387"/>
                        <a:pt x="65246" y="49530"/>
                        <a:pt x="63246" y="51625"/>
                      </a:cubicBezTo>
                      <a:cubicBezTo>
                        <a:pt x="62960" y="51911"/>
                        <a:pt x="62484" y="52292"/>
                        <a:pt x="62103" y="52673"/>
                      </a:cubicBezTo>
                      <a:cubicBezTo>
                        <a:pt x="64675" y="42767"/>
                        <a:pt x="66294" y="33623"/>
                        <a:pt x="67056" y="25908"/>
                      </a:cubicBezTo>
                      <a:cubicBezTo>
                        <a:pt x="68771" y="9620"/>
                        <a:pt x="66675" y="0"/>
                        <a:pt x="66770" y="0"/>
                      </a:cubicBezTo>
                      <a:cubicBezTo>
                        <a:pt x="66675" y="0"/>
                        <a:pt x="67437" y="9906"/>
                        <a:pt x="64389" y="25813"/>
                      </a:cubicBezTo>
                      <a:cubicBezTo>
                        <a:pt x="62675" y="35243"/>
                        <a:pt x="59627" y="46673"/>
                        <a:pt x="55340" y="59246"/>
                      </a:cubicBezTo>
                      <a:cubicBezTo>
                        <a:pt x="55054" y="59627"/>
                        <a:pt x="54769" y="59817"/>
                        <a:pt x="54483" y="60008"/>
                      </a:cubicBezTo>
                      <a:cubicBezTo>
                        <a:pt x="50863" y="63627"/>
                        <a:pt x="46768" y="67913"/>
                        <a:pt x="42577" y="72962"/>
                      </a:cubicBezTo>
                      <a:cubicBezTo>
                        <a:pt x="40481" y="75438"/>
                        <a:pt x="38195" y="78200"/>
                        <a:pt x="36195" y="80772"/>
                      </a:cubicBezTo>
                      <a:cubicBezTo>
                        <a:pt x="37910" y="77152"/>
                        <a:pt x="39624" y="73343"/>
                        <a:pt x="41243" y="69152"/>
                      </a:cubicBezTo>
                      <a:cubicBezTo>
                        <a:pt x="50292" y="46577"/>
                        <a:pt x="52673" y="27051"/>
                        <a:pt x="52673" y="27146"/>
                      </a:cubicBezTo>
                      <a:lnTo>
                        <a:pt x="36195" y="67532"/>
                      </a:lnTo>
                      <a:cubicBezTo>
                        <a:pt x="31242" y="79724"/>
                        <a:pt x="27146" y="90773"/>
                        <a:pt x="24479" y="98298"/>
                      </a:cubicBezTo>
                      <a:cubicBezTo>
                        <a:pt x="20193" y="105156"/>
                        <a:pt x="15907" y="112681"/>
                        <a:pt x="12287" y="120968"/>
                      </a:cubicBezTo>
                      <a:cubicBezTo>
                        <a:pt x="7715" y="131731"/>
                        <a:pt x="4572" y="143827"/>
                        <a:pt x="5715" y="157258"/>
                      </a:cubicBezTo>
                      <a:cubicBezTo>
                        <a:pt x="2286" y="161354"/>
                        <a:pt x="95" y="163449"/>
                        <a:pt x="0" y="163354"/>
                      </a:cubicBezTo>
                      <a:cubicBezTo>
                        <a:pt x="0" y="163354"/>
                        <a:pt x="2286" y="161735"/>
                        <a:pt x="5715" y="1584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4" name="图形 506">
                  <a:extLst>
                    <a:ext uri="{FF2B5EF4-FFF2-40B4-BE49-F238E27FC236}">
                      <a16:creationId xmlns:a16="http://schemas.microsoft.com/office/drawing/2014/main" id="{CF6BF820-5F11-BD98-09F8-4F432B6389CC}"/>
                    </a:ext>
                  </a:extLst>
                </p:cNvPr>
                <p:cNvSpPr/>
                <p:nvPr/>
              </p:nvSpPr>
              <p:spPr>
                <a:xfrm>
                  <a:off x="6406799" y="3206495"/>
                  <a:ext cx="113366" cy="157638"/>
                </a:xfrm>
                <a:custGeom>
                  <a:avLst/>
                  <a:gdLst>
                    <a:gd name="connsiteX0" fmla="*/ 113348 w 113366"/>
                    <a:gd name="connsiteY0" fmla="*/ 123158 h 157638"/>
                    <a:gd name="connsiteX1" fmla="*/ 112396 w 113366"/>
                    <a:gd name="connsiteY1" fmla="*/ 112776 h 157638"/>
                    <a:gd name="connsiteX2" fmla="*/ 104966 w 113366"/>
                    <a:gd name="connsiteY2" fmla="*/ 92869 h 157638"/>
                    <a:gd name="connsiteX3" fmla="*/ 92298 w 113366"/>
                    <a:gd name="connsiteY3" fmla="*/ 75248 h 157638"/>
                    <a:gd name="connsiteX4" fmla="*/ 85250 w 113366"/>
                    <a:gd name="connsiteY4" fmla="*/ 67723 h 157638"/>
                    <a:gd name="connsiteX5" fmla="*/ 77725 w 113366"/>
                    <a:gd name="connsiteY5" fmla="*/ 61151 h 157638"/>
                    <a:gd name="connsiteX6" fmla="*/ 67724 w 113366"/>
                    <a:gd name="connsiteY6" fmla="*/ 53721 h 157638"/>
                    <a:gd name="connsiteX7" fmla="*/ 58675 w 113366"/>
                    <a:gd name="connsiteY7" fmla="*/ 43148 h 157638"/>
                    <a:gd name="connsiteX8" fmla="*/ 37529 w 113366"/>
                    <a:gd name="connsiteY8" fmla="*/ 23241 h 157638"/>
                    <a:gd name="connsiteX9" fmla="*/ 29147 w 113366"/>
                    <a:gd name="connsiteY9" fmla="*/ 14573 h 157638"/>
                    <a:gd name="connsiteX10" fmla="*/ 35434 w 113366"/>
                    <a:gd name="connsiteY10" fmla="*/ 25432 h 157638"/>
                    <a:gd name="connsiteX11" fmla="*/ 50483 w 113366"/>
                    <a:gd name="connsiteY11" fmla="*/ 43339 h 157638"/>
                    <a:gd name="connsiteX12" fmla="*/ 49150 w 113366"/>
                    <a:gd name="connsiteY12" fmla="*/ 42577 h 157638"/>
                    <a:gd name="connsiteX13" fmla="*/ 49340 w 113366"/>
                    <a:gd name="connsiteY13" fmla="*/ 46673 h 157638"/>
                    <a:gd name="connsiteX14" fmla="*/ 49531 w 113366"/>
                    <a:gd name="connsiteY14" fmla="*/ 50864 h 157638"/>
                    <a:gd name="connsiteX15" fmla="*/ 20099 w 113366"/>
                    <a:gd name="connsiteY15" fmla="*/ 17812 h 157638"/>
                    <a:gd name="connsiteX16" fmla="*/ 1 w 113366"/>
                    <a:gd name="connsiteY16" fmla="*/ 0 h 157638"/>
                    <a:gd name="connsiteX17" fmla="*/ 18098 w 113366"/>
                    <a:gd name="connsiteY17" fmla="*/ 20193 h 157638"/>
                    <a:gd name="connsiteX18" fmla="*/ 50579 w 113366"/>
                    <a:gd name="connsiteY18" fmla="*/ 62294 h 157638"/>
                    <a:gd name="connsiteX19" fmla="*/ 50864 w 113366"/>
                    <a:gd name="connsiteY19" fmla="*/ 64960 h 157638"/>
                    <a:gd name="connsiteX20" fmla="*/ 51436 w 113366"/>
                    <a:gd name="connsiteY20" fmla="*/ 68961 h 157638"/>
                    <a:gd name="connsiteX21" fmla="*/ 51912 w 113366"/>
                    <a:gd name="connsiteY21" fmla="*/ 73152 h 157638"/>
                    <a:gd name="connsiteX22" fmla="*/ 55341 w 113366"/>
                    <a:gd name="connsiteY22" fmla="*/ 91250 h 157638"/>
                    <a:gd name="connsiteX23" fmla="*/ 56960 w 113366"/>
                    <a:gd name="connsiteY23" fmla="*/ 97917 h 157638"/>
                    <a:gd name="connsiteX24" fmla="*/ 56865 w 113366"/>
                    <a:gd name="connsiteY24" fmla="*/ 97727 h 157638"/>
                    <a:gd name="connsiteX25" fmla="*/ 41530 w 113366"/>
                    <a:gd name="connsiteY25" fmla="*/ 70390 h 157638"/>
                    <a:gd name="connsiteX26" fmla="*/ 23813 w 113366"/>
                    <a:gd name="connsiteY26" fmla="*/ 44577 h 157638"/>
                    <a:gd name="connsiteX27" fmla="*/ 14955 w 113366"/>
                    <a:gd name="connsiteY27" fmla="*/ 35338 h 157638"/>
                    <a:gd name="connsiteX28" fmla="*/ 21623 w 113366"/>
                    <a:gd name="connsiteY28" fmla="*/ 46482 h 157638"/>
                    <a:gd name="connsiteX29" fmla="*/ 36863 w 113366"/>
                    <a:gd name="connsiteY29" fmla="*/ 73819 h 157638"/>
                    <a:gd name="connsiteX30" fmla="*/ 54674 w 113366"/>
                    <a:gd name="connsiteY30" fmla="*/ 99631 h 157638"/>
                    <a:gd name="connsiteX31" fmla="*/ 58865 w 113366"/>
                    <a:gd name="connsiteY31" fmla="*/ 104013 h 157638"/>
                    <a:gd name="connsiteX32" fmla="*/ 60866 w 113366"/>
                    <a:gd name="connsiteY32" fmla="*/ 110014 h 157638"/>
                    <a:gd name="connsiteX33" fmla="*/ 62771 w 113366"/>
                    <a:gd name="connsiteY33" fmla="*/ 114586 h 157638"/>
                    <a:gd name="connsiteX34" fmla="*/ 64771 w 113366"/>
                    <a:gd name="connsiteY34" fmla="*/ 119158 h 157638"/>
                    <a:gd name="connsiteX35" fmla="*/ 69438 w 113366"/>
                    <a:gd name="connsiteY35" fmla="*/ 127826 h 157638"/>
                    <a:gd name="connsiteX36" fmla="*/ 82773 w 113366"/>
                    <a:gd name="connsiteY36" fmla="*/ 142685 h 157638"/>
                    <a:gd name="connsiteX37" fmla="*/ 94298 w 113366"/>
                    <a:gd name="connsiteY37" fmla="*/ 149638 h 157638"/>
                    <a:gd name="connsiteX38" fmla="*/ 97823 w 113366"/>
                    <a:gd name="connsiteY38" fmla="*/ 157639 h 157638"/>
                    <a:gd name="connsiteX39" fmla="*/ 95537 w 113366"/>
                    <a:gd name="connsiteY39" fmla="*/ 150209 h 157638"/>
                    <a:gd name="connsiteX40" fmla="*/ 101918 w 113366"/>
                    <a:gd name="connsiteY40" fmla="*/ 152400 h 157638"/>
                    <a:gd name="connsiteX41" fmla="*/ 108586 w 113366"/>
                    <a:gd name="connsiteY41" fmla="*/ 143161 h 157638"/>
                    <a:gd name="connsiteX42" fmla="*/ 112110 w 113366"/>
                    <a:gd name="connsiteY42" fmla="*/ 133255 h 157638"/>
                    <a:gd name="connsiteX43" fmla="*/ 113348 w 113366"/>
                    <a:gd name="connsiteY43" fmla="*/ 123158 h 157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13366" h="157638">
                      <a:moveTo>
                        <a:pt x="113348" y="123158"/>
                      </a:moveTo>
                      <a:cubicBezTo>
                        <a:pt x="113444" y="119634"/>
                        <a:pt x="113158" y="116205"/>
                        <a:pt x="112396" y="112776"/>
                      </a:cubicBezTo>
                      <a:cubicBezTo>
                        <a:pt x="110967" y="105918"/>
                        <a:pt x="108300" y="99155"/>
                        <a:pt x="104966" y="92869"/>
                      </a:cubicBezTo>
                      <a:cubicBezTo>
                        <a:pt x="101537" y="86582"/>
                        <a:pt x="96965" y="80581"/>
                        <a:pt x="92298" y="75248"/>
                      </a:cubicBezTo>
                      <a:cubicBezTo>
                        <a:pt x="90012" y="72580"/>
                        <a:pt x="87536" y="70104"/>
                        <a:pt x="85250" y="67723"/>
                      </a:cubicBezTo>
                      <a:cubicBezTo>
                        <a:pt x="82773" y="65437"/>
                        <a:pt x="80106" y="63246"/>
                        <a:pt x="77725" y="61151"/>
                      </a:cubicBezTo>
                      <a:cubicBezTo>
                        <a:pt x="74201" y="58293"/>
                        <a:pt x="70867" y="55912"/>
                        <a:pt x="67724" y="53721"/>
                      </a:cubicBezTo>
                      <a:cubicBezTo>
                        <a:pt x="65057" y="50197"/>
                        <a:pt x="62104" y="46577"/>
                        <a:pt x="58675" y="43148"/>
                      </a:cubicBezTo>
                      <a:cubicBezTo>
                        <a:pt x="50579" y="34957"/>
                        <a:pt x="42863" y="28385"/>
                        <a:pt x="37529" y="23241"/>
                      </a:cubicBezTo>
                      <a:cubicBezTo>
                        <a:pt x="32195" y="18098"/>
                        <a:pt x="29243" y="14573"/>
                        <a:pt x="29147" y="14573"/>
                      </a:cubicBezTo>
                      <a:cubicBezTo>
                        <a:pt x="29147" y="14573"/>
                        <a:pt x="31052" y="19050"/>
                        <a:pt x="35434" y="25432"/>
                      </a:cubicBezTo>
                      <a:cubicBezTo>
                        <a:pt x="38958" y="30671"/>
                        <a:pt x="44292" y="36862"/>
                        <a:pt x="50483" y="43339"/>
                      </a:cubicBezTo>
                      <a:cubicBezTo>
                        <a:pt x="49626" y="42863"/>
                        <a:pt x="49150" y="42577"/>
                        <a:pt x="49150" y="42577"/>
                      </a:cubicBezTo>
                      <a:cubicBezTo>
                        <a:pt x="49150" y="42577"/>
                        <a:pt x="49150" y="44101"/>
                        <a:pt x="49340" y="46673"/>
                      </a:cubicBezTo>
                      <a:cubicBezTo>
                        <a:pt x="49436" y="47816"/>
                        <a:pt x="49436" y="49244"/>
                        <a:pt x="49531" y="50864"/>
                      </a:cubicBezTo>
                      <a:cubicBezTo>
                        <a:pt x="39244" y="37243"/>
                        <a:pt x="28671" y="26098"/>
                        <a:pt x="20099" y="17812"/>
                      </a:cubicBezTo>
                      <a:cubicBezTo>
                        <a:pt x="8097" y="6286"/>
                        <a:pt x="-94" y="0"/>
                        <a:pt x="1" y="0"/>
                      </a:cubicBezTo>
                      <a:cubicBezTo>
                        <a:pt x="1" y="95"/>
                        <a:pt x="7145" y="7430"/>
                        <a:pt x="18098" y="20193"/>
                      </a:cubicBezTo>
                      <a:cubicBezTo>
                        <a:pt x="27242" y="30766"/>
                        <a:pt x="39053" y="45053"/>
                        <a:pt x="50579" y="62294"/>
                      </a:cubicBezTo>
                      <a:cubicBezTo>
                        <a:pt x="50674" y="63246"/>
                        <a:pt x="50769" y="64008"/>
                        <a:pt x="50864" y="64960"/>
                      </a:cubicBezTo>
                      <a:cubicBezTo>
                        <a:pt x="51055" y="66294"/>
                        <a:pt x="51245" y="67532"/>
                        <a:pt x="51436" y="68961"/>
                      </a:cubicBezTo>
                      <a:cubicBezTo>
                        <a:pt x="51626" y="70295"/>
                        <a:pt x="51722" y="71819"/>
                        <a:pt x="51912" y="73152"/>
                      </a:cubicBezTo>
                      <a:cubicBezTo>
                        <a:pt x="52579" y="78867"/>
                        <a:pt x="53722" y="84963"/>
                        <a:pt x="55341" y="91250"/>
                      </a:cubicBezTo>
                      <a:cubicBezTo>
                        <a:pt x="55722" y="93440"/>
                        <a:pt x="56389" y="95726"/>
                        <a:pt x="56960" y="97917"/>
                      </a:cubicBezTo>
                      <a:cubicBezTo>
                        <a:pt x="56960" y="97917"/>
                        <a:pt x="56960" y="97727"/>
                        <a:pt x="56865" y="97727"/>
                      </a:cubicBezTo>
                      <a:cubicBezTo>
                        <a:pt x="52769" y="90869"/>
                        <a:pt x="47626" y="81058"/>
                        <a:pt x="41530" y="70390"/>
                      </a:cubicBezTo>
                      <a:cubicBezTo>
                        <a:pt x="35434" y="59722"/>
                        <a:pt x="29052" y="50578"/>
                        <a:pt x="23813" y="44577"/>
                      </a:cubicBezTo>
                      <a:cubicBezTo>
                        <a:pt x="18670" y="38481"/>
                        <a:pt x="14860" y="35338"/>
                        <a:pt x="14955" y="35338"/>
                      </a:cubicBezTo>
                      <a:cubicBezTo>
                        <a:pt x="14955" y="35338"/>
                        <a:pt x="17622" y="39624"/>
                        <a:pt x="21623" y="46482"/>
                      </a:cubicBezTo>
                      <a:lnTo>
                        <a:pt x="36863" y="73819"/>
                      </a:lnTo>
                      <a:cubicBezTo>
                        <a:pt x="42959" y="84487"/>
                        <a:pt x="49340" y="93631"/>
                        <a:pt x="54674" y="99631"/>
                      </a:cubicBezTo>
                      <a:cubicBezTo>
                        <a:pt x="56198" y="101346"/>
                        <a:pt x="57627" y="102775"/>
                        <a:pt x="58865" y="104013"/>
                      </a:cubicBezTo>
                      <a:cubicBezTo>
                        <a:pt x="59437" y="106108"/>
                        <a:pt x="60104" y="108014"/>
                        <a:pt x="60866" y="110014"/>
                      </a:cubicBezTo>
                      <a:cubicBezTo>
                        <a:pt x="61437" y="111443"/>
                        <a:pt x="62104" y="113062"/>
                        <a:pt x="62771" y="114586"/>
                      </a:cubicBezTo>
                      <a:cubicBezTo>
                        <a:pt x="63342" y="116205"/>
                        <a:pt x="64009" y="117729"/>
                        <a:pt x="64771" y="119158"/>
                      </a:cubicBezTo>
                      <a:cubicBezTo>
                        <a:pt x="66104" y="122111"/>
                        <a:pt x="67724" y="124968"/>
                        <a:pt x="69438" y="127826"/>
                      </a:cubicBezTo>
                      <a:cubicBezTo>
                        <a:pt x="72962" y="133445"/>
                        <a:pt x="77630" y="138589"/>
                        <a:pt x="82773" y="142685"/>
                      </a:cubicBezTo>
                      <a:cubicBezTo>
                        <a:pt x="86202" y="145447"/>
                        <a:pt x="90012" y="147828"/>
                        <a:pt x="94298" y="149638"/>
                      </a:cubicBezTo>
                      <a:cubicBezTo>
                        <a:pt x="96489" y="154781"/>
                        <a:pt x="97823" y="157639"/>
                        <a:pt x="97823" y="157639"/>
                      </a:cubicBezTo>
                      <a:cubicBezTo>
                        <a:pt x="97823" y="157639"/>
                        <a:pt x="96965" y="154972"/>
                        <a:pt x="95537" y="150209"/>
                      </a:cubicBezTo>
                      <a:cubicBezTo>
                        <a:pt x="97537" y="150971"/>
                        <a:pt x="99728" y="151733"/>
                        <a:pt x="101918" y="152400"/>
                      </a:cubicBezTo>
                      <a:cubicBezTo>
                        <a:pt x="104585" y="149447"/>
                        <a:pt x="106871" y="146495"/>
                        <a:pt x="108586" y="143161"/>
                      </a:cubicBezTo>
                      <a:cubicBezTo>
                        <a:pt x="110205" y="140018"/>
                        <a:pt x="111348" y="136589"/>
                        <a:pt x="112110" y="133255"/>
                      </a:cubicBezTo>
                      <a:cubicBezTo>
                        <a:pt x="112967" y="130016"/>
                        <a:pt x="113348" y="126587"/>
                        <a:pt x="113348" y="1231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" name="图形 506">
                  <a:extLst>
                    <a:ext uri="{FF2B5EF4-FFF2-40B4-BE49-F238E27FC236}">
                      <a16:creationId xmlns:a16="http://schemas.microsoft.com/office/drawing/2014/main" id="{5CB2F81E-6493-2F66-B28B-6057469D0C39}"/>
                    </a:ext>
                  </a:extLst>
                </p:cNvPr>
                <p:cNvSpPr/>
                <p:nvPr/>
              </p:nvSpPr>
              <p:spPr>
                <a:xfrm>
                  <a:off x="6373838" y="3095243"/>
                  <a:ext cx="145356" cy="146875"/>
                </a:xfrm>
                <a:custGeom>
                  <a:avLst/>
                  <a:gdLst>
                    <a:gd name="connsiteX0" fmla="*/ 17627 w 145356"/>
                    <a:gd name="connsiteY0" fmla="*/ 23908 h 146875"/>
                    <a:gd name="connsiteX1" fmla="*/ 66299 w 145356"/>
                    <a:gd name="connsiteY1" fmla="*/ 66389 h 146875"/>
                    <a:gd name="connsiteX2" fmla="*/ 66776 w 145356"/>
                    <a:gd name="connsiteY2" fmla="*/ 68104 h 146875"/>
                    <a:gd name="connsiteX3" fmla="*/ 72014 w 145356"/>
                    <a:gd name="connsiteY3" fmla="*/ 82772 h 146875"/>
                    <a:gd name="connsiteX4" fmla="*/ 79349 w 145356"/>
                    <a:gd name="connsiteY4" fmla="*/ 99536 h 146875"/>
                    <a:gd name="connsiteX5" fmla="*/ 80396 w 145356"/>
                    <a:gd name="connsiteY5" fmla="*/ 101632 h 146875"/>
                    <a:gd name="connsiteX6" fmla="*/ 73538 w 145356"/>
                    <a:gd name="connsiteY6" fmla="*/ 93345 h 146875"/>
                    <a:gd name="connsiteX7" fmla="*/ 41249 w 145356"/>
                    <a:gd name="connsiteY7" fmla="*/ 65532 h 146875"/>
                    <a:gd name="connsiteX8" fmla="*/ 69347 w 145356"/>
                    <a:gd name="connsiteY8" fmla="*/ 97631 h 146875"/>
                    <a:gd name="connsiteX9" fmla="*/ 92969 w 145356"/>
                    <a:gd name="connsiteY9" fmla="*/ 121825 h 146875"/>
                    <a:gd name="connsiteX10" fmla="*/ 101732 w 145356"/>
                    <a:gd name="connsiteY10" fmla="*/ 131540 h 146875"/>
                    <a:gd name="connsiteX11" fmla="*/ 130307 w 145356"/>
                    <a:gd name="connsiteY11" fmla="*/ 146018 h 146875"/>
                    <a:gd name="connsiteX12" fmla="*/ 130307 w 145356"/>
                    <a:gd name="connsiteY12" fmla="*/ 146590 h 146875"/>
                    <a:gd name="connsiteX13" fmla="*/ 130307 w 145356"/>
                    <a:gd name="connsiteY13" fmla="*/ 146018 h 146875"/>
                    <a:gd name="connsiteX14" fmla="*/ 139642 w 145356"/>
                    <a:gd name="connsiteY14" fmla="*/ 146875 h 146875"/>
                    <a:gd name="connsiteX15" fmla="*/ 145357 w 145356"/>
                    <a:gd name="connsiteY15" fmla="*/ 126206 h 146875"/>
                    <a:gd name="connsiteX16" fmla="*/ 140785 w 145356"/>
                    <a:gd name="connsiteY16" fmla="*/ 106489 h 146875"/>
                    <a:gd name="connsiteX17" fmla="*/ 112686 w 145356"/>
                    <a:gd name="connsiteY17" fmla="*/ 75438 h 146875"/>
                    <a:gd name="connsiteX18" fmla="*/ 95065 w 145356"/>
                    <a:gd name="connsiteY18" fmla="*/ 65151 h 146875"/>
                    <a:gd name="connsiteX19" fmla="*/ 82778 w 145356"/>
                    <a:gd name="connsiteY19" fmla="*/ 59912 h 146875"/>
                    <a:gd name="connsiteX20" fmla="*/ 78206 w 145356"/>
                    <a:gd name="connsiteY20" fmla="*/ 55436 h 146875"/>
                    <a:gd name="connsiteX21" fmla="*/ 52107 w 145356"/>
                    <a:gd name="connsiteY21" fmla="*/ 27146 h 146875"/>
                    <a:gd name="connsiteX22" fmla="*/ 57060 w 145356"/>
                    <a:gd name="connsiteY22" fmla="*/ 37814 h 146875"/>
                    <a:gd name="connsiteX23" fmla="*/ 69919 w 145356"/>
                    <a:gd name="connsiteY23" fmla="*/ 55531 h 146875"/>
                    <a:gd name="connsiteX24" fmla="*/ 62585 w 145356"/>
                    <a:gd name="connsiteY24" fmla="*/ 53626 h 146875"/>
                    <a:gd name="connsiteX25" fmla="*/ 63251 w 145356"/>
                    <a:gd name="connsiteY25" fmla="*/ 56102 h 146875"/>
                    <a:gd name="connsiteX26" fmla="*/ 19532 w 145356"/>
                    <a:gd name="connsiteY26" fmla="*/ 21526 h 146875"/>
                    <a:gd name="connsiteX27" fmla="*/ 5 w 145356"/>
                    <a:gd name="connsiteY27" fmla="*/ 0 h 146875"/>
                    <a:gd name="connsiteX28" fmla="*/ 17627 w 145356"/>
                    <a:gd name="connsiteY28" fmla="*/ 23908 h 14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56" h="146875">
                      <a:moveTo>
                        <a:pt x="17627" y="23908"/>
                      </a:moveTo>
                      <a:cubicBezTo>
                        <a:pt x="29342" y="36195"/>
                        <a:pt x="46964" y="50578"/>
                        <a:pt x="66299" y="66389"/>
                      </a:cubicBezTo>
                      <a:cubicBezTo>
                        <a:pt x="66490" y="66961"/>
                        <a:pt x="66585" y="67532"/>
                        <a:pt x="66776" y="68104"/>
                      </a:cubicBezTo>
                      <a:cubicBezTo>
                        <a:pt x="68109" y="72390"/>
                        <a:pt x="69919" y="77343"/>
                        <a:pt x="72014" y="82772"/>
                      </a:cubicBezTo>
                      <a:cubicBezTo>
                        <a:pt x="74015" y="88201"/>
                        <a:pt x="76491" y="93821"/>
                        <a:pt x="79349" y="99536"/>
                      </a:cubicBezTo>
                      <a:cubicBezTo>
                        <a:pt x="79634" y="100298"/>
                        <a:pt x="80111" y="100965"/>
                        <a:pt x="80396" y="101632"/>
                      </a:cubicBezTo>
                      <a:cubicBezTo>
                        <a:pt x="78206" y="98965"/>
                        <a:pt x="75920" y="96202"/>
                        <a:pt x="73538" y="93345"/>
                      </a:cubicBezTo>
                      <a:cubicBezTo>
                        <a:pt x="58108" y="75057"/>
                        <a:pt x="41153" y="65437"/>
                        <a:pt x="41249" y="65532"/>
                      </a:cubicBezTo>
                      <a:cubicBezTo>
                        <a:pt x="41344" y="65532"/>
                        <a:pt x="54203" y="79534"/>
                        <a:pt x="69347" y="97631"/>
                      </a:cubicBezTo>
                      <a:cubicBezTo>
                        <a:pt x="78301" y="108109"/>
                        <a:pt x="87159" y="116586"/>
                        <a:pt x="92969" y="121825"/>
                      </a:cubicBezTo>
                      <a:cubicBezTo>
                        <a:pt x="95636" y="125254"/>
                        <a:pt x="98399" y="128683"/>
                        <a:pt x="101732" y="131540"/>
                      </a:cubicBezTo>
                      <a:cubicBezTo>
                        <a:pt x="109448" y="138589"/>
                        <a:pt x="118687" y="144113"/>
                        <a:pt x="130307" y="146018"/>
                      </a:cubicBezTo>
                      <a:cubicBezTo>
                        <a:pt x="130307" y="146399"/>
                        <a:pt x="130307" y="146590"/>
                        <a:pt x="130307" y="146590"/>
                      </a:cubicBezTo>
                      <a:cubicBezTo>
                        <a:pt x="130307" y="146590"/>
                        <a:pt x="130307" y="146399"/>
                        <a:pt x="130307" y="146018"/>
                      </a:cubicBezTo>
                      <a:cubicBezTo>
                        <a:pt x="133260" y="146495"/>
                        <a:pt x="136308" y="146875"/>
                        <a:pt x="139642" y="146875"/>
                      </a:cubicBezTo>
                      <a:cubicBezTo>
                        <a:pt x="143357" y="140018"/>
                        <a:pt x="145262" y="132874"/>
                        <a:pt x="145357" y="126206"/>
                      </a:cubicBezTo>
                      <a:cubicBezTo>
                        <a:pt x="145262" y="119348"/>
                        <a:pt x="143547" y="112776"/>
                        <a:pt x="140785" y="106489"/>
                      </a:cubicBezTo>
                      <a:cubicBezTo>
                        <a:pt x="134975" y="94012"/>
                        <a:pt x="124402" y="83344"/>
                        <a:pt x="112686" y="75438"/>
                      </a:cubicBezTo>
                      <a:cubicBezTo>
                        <a:pt x="106971" y="71437"/>
                        <a:pt x="100875" y="67913"/>
                        <a:pt x="95065" y="65151"/>
                      </a:cubicBezTo>
                      <a:cubicBezTo>
                        <a:pt x="90683" y="63056"/>
                        <a:pt x="86588" y="61341"/>
                        <a:pt x="82778" y="59912"/>
                      </a:cubicBezTo>
                      <a:lnTo>
                        <a:pt x="78206" y="55436"/>
                      </a:lnTo>
                      <a:cubicBezTo>
                        <a:pt x="62870" y="41053"/>
                        <a:pt x="52107" y="27337"/>
                        <a:pt x="52107" y="27146"/>
                      </a:cubicBezTo>
                      <a:cubicBezTo>
                        <a:pt x="52202" y="27146"/>
                        <a:pt x="53536" y="31433"/>
                        <a:pt x="57060" y="37814"/>
                      </a:cubicBezTo>
                      <a:cubicBezTo>
                        <a:pt x="59918" y="42958"/>
                        <a:pt x="64299" y="49339"/>
                        <a:pt x="69919" y="55531"/>
                      </a:cubicBezTo>
                      <a:cubicBezTo>
                        <a:pt x="65442" y="54197"/>
                        <a:pt x="62585" y="53626"/>
                        <a:pt x="62585" y="53626"/>
                      </a:cubicBezTo>
                      <a:cubicBezTo>
                        <a:pt x="62585" y="53626"/>
                        <a:pt x="62870" y="54674"/>
                        <a:pt x="63251" y="56102"/>
                      </a:cubicBezTo>
                      <a:cubicBezTo>
                        <a:pt x="46202" y="42767"/>
                        <a:pt x="30581" y="31242"/>
                        <a:pt x="19532" y="21526"/>
                      </a:cubicBezTo>
                      <a:cubicBezTo>
                        <a:pt x="5816" y="10001"/>
                        <a:pt x="-185" y="95"/>
                        <a:pt x="5" y="0"/>
                      </a:cubicBezTo>
                      <a:cubicBezTo>
                        <a:pt x="-185" y="0"/>
                        <a:pt x="4673" y="10954"/>
                        <a:pt x="17627" y="239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" name="图形 506">
                  <a:extLst>
                    <a:ext uri="{FF2B5EF4-FFF2-40B4-BE49-F238E27FC236}">
                      <a16:creationId xmlns:a16="http://schemas.microsoft.com/office/drawing/2014/main" id="{338C721E-D22F-8703-9333-69D22EA8B8EC}"/>
                    </a:ext>
                  </a:extLst>
                </p:cNvPr>
                <p:cNvSpPr/>
                <p:nvPr/>
              </p:nvSpPr>
              <p:spPr>
                <a:xfrm>
                  <a:off x="6440321" y="3000850"/>
                  <a:ext cx="37630" cy="98012"/>
                </a:xfrm>
                <a:custGeom>
                  <a:avLst/>
                  <a:gdLst>
                    <a:gd name="connsiteX0" fmla="*/ 23534 w 37630"/>
                    <a:gd name="connsiteY0" fmla="*/ 46006 h 98012"/>
                    <a:gd name="connsiteX1" fmla="*/ 32582 w 37630"/>
                    <a:gd name="connsiteY1" fmla="*/ 82868 h 98012"/>
                    <a:gd name="connsiteX2" fmla="*/ 37631 w 37630"/>
                    <a:gd name="connsiteY2" fmla="*/ 98012 h 98012"/>
                    <a:gd name="connsiteX3" fmla="*/ 35345 w 37630"/>
                    <a:gd name="connsiteY3" fmla="*/ 82106 h 98012"/>
                    <a:gd name="connsiteX4" fmla="*/ 28868 w 37630"/>
                    <a:gd name="connsiteY4" fmla="*/ 43625 h 98012"/>
                    <a:gd name="connsiteX5" fmla="*/ 10675 w 37630"/>
                    <a:gd name="connsiteY5" fmla="*/ 10668 h 98012"/>
                    <a:gd name="connsiteX6" fmla="*/ 7 w 37630"/>
                    <a:gd name="connsiteY6" fmla="*/ 0 h 98012"/>
                    <a:gd name="connsiteX7" fmla="*/ 23534 w 37630"/>
                    <a:gd name="connsiteY7" fmla="*/ 46006 h 98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630" h="98012">
                      <a:moveTo>
                        <a:pt x="23534" y="46006"/>
                      </a:moveTo>
                      <a:cubicBezTo>
                        <a:pt x="27915" y="59817"/>
                        <a:pt x="30106" y="73343"/>
                        <a:pt x="32582" y="82868"/>
                      </a:cubicBezTo>
                      <a:cubicBezTo>
                        <a:pt x="34868" y="92583"/>
                        <a:pt x="37631" y="98012"/>
                        <a:pt x="37631" y="98012"/>
                      </a:cubicBezTo>
                      <a:cubicBezTo>
                        <a:pt x="37631" y="98012"/>
                        <a:pt x="36297" y="92012"/>
                        <a:pt x="35345" y="82106"/>
                      </a:cubicBezTo>
                      <a:cubicBezTo>
                        <a:pt x="34297" y="72295"/>
                        <a:pt x="33344" y="58102"/>
                        <a:pt x="28868" y="43625"/>
                      </a:cubicBezTo>
                      <a:cubicBezTo>
                        <a:pt x="24296" y="29051"/>
                        <a:pt x="16866" y="17621"/>
                        <a:pt x="10675" y="10668"/>
                      </a:cubicBezTo>
                      <a:cubicBezTo>
                        <a:pt x="4579" y="3429"/>
                        <a:pt x="-88" y="95"/>
                        <a:pt x="7" y="0"/>
                      </a:cubicBezTo>
                      <a:cubicBezTo>
                        <a:pt x="-374" y="95"/>
                        <a:pt x="15056" y="18097"/>
                        <a:pt x="23534" y="4600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" name="图形 506">
                  <a:extLst>
                    <a:ext uri="{FF2B5EF4-FFF2-40B4-BE49-F238E27FC236}">
                      <a16:creationId xmlns:a16="http://schemas.microsoft.com/office/drawing/2014/main" id="{A586F0AE-4FD4-82EC-8FD1-C49C3B4E75EB}"/>
                    </a:ext>
                  </a:extLst>
                </p:cNvPr>
                <p:cNvSpPr/>
                <p:nvPr/>
              </p:nvSpPr>
              <p:spPr>
                <a:xfrm>
                  <a:off x="6188772" y="3859624"/>
                  <a:ext cx="108108" cy="19988"/>
                </a:xfrm>
                <a:custGeom>
                  <a:avLst/>
                  <a:gdLst>
                    <a:gd name="connsiteX0" fmla="*/ 0 w 108108"/>
                    <a:gd name="connsiteY0" fmla="*/ 0 h 19988"/>
                    <a:gd name="connsiteX1" fmla="*/ 13906 w 108108"/>
                    <a:gd name="connsiteY1" fmla="*/ 8001 h 19988"/>
                    <a:gd name="connsiteX2" fmla="*/ 51530 w 108108"/>
                    <a:gd name="connsiteY2" fmla="*/ 18860 h 19988"/>
                    <a:gd name="connsiteX3" fmla="*/ 91535 w 108108"/>
                    <a:gd name="connsiteY3" fmla="*/ 18288 h 19988"/>
                    <a:gd name="connsiteX4" fmla="*/ 108109 w 108108"/>
                    <a:gd name="connsiteY4" fmla="*/ 14383 h 19988"/>
                    <a:gd name="connsiteX5" fmla="*/ 52769 w 108108"/>
                    <a:gd name="connsiteY5" fmla="*/ 13049 h 19988"/>
                    <a:gd name="connsiteX6" fmla="*/ 0 w 108108"/>
                    <a:gd name="connsiteY6" fmla="*/ 0 h 19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108" h="19988">
                      <a:moveTo>
                        <a:pt x="0" y="0"/>
                      </a:moveTo>
                      <a:cubicBezTo>
                        <a:pt x="0" y="0"/>
                        <a:pt x="4858" y="3810"/>
                        <a:pt x="13906" y="8001"/>
                      </a:cubicBezTo>
                      <a:cubicBezTo>
                        <a:pt x="22860" y="12383"/>
                        <a:pt x="36100" y="16954"/>
                        <a:pt x="51530" y="18860"/>
                      </a:cubicBezTo>
                      <a:cubicBezTo>
                        <a:pt x="66866" y="20860"/>
                        <a:pt x="81248" y="19907"/>
                        <a:pt x="91535" y="18288"/>
                      </a:cubicBezTo>
                      <a:cubicBezTo>
                        <a:pt x="101822" y="16669"/>
                        <a:pt x="108109" y="14383"/>
                        <a:pt x="108109" y="14383"/>
                      </a:cubicBezTo>
                      <a:cubicBezTo>
                        <a:pt x="108109" y="14383"/>
                        <a:pt x="82677" y="17145"/>
                        <a:pt x="52769" y="13049"/>
                      </a:cubicBezTo>
                      <a:cubicBezTo>
                        <a:pt x="22670" y="9525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8" name="图形 506">
                  <a:extLst>
                    <a:ext uri="{FF2B5EF4-FFF2-40B4-BE49-F238E27FC236}">
                      <a16:creationId xmlns:a16="http://schemas.microsoft.com/office/drawing/2014/main" id="{9ADE9D11-8023-67CA-EBAD-58EC3960CF23}"/>
                    </a:ext>
                  </a:extLst>
                </p:cNvPr>
                <p:cNvSpPr/>
                <p:nvPr/>
              </p:nvSpPr>
              <p:spPr>
                <a:xfrm>
                  <a:off x="6259067" y="3723224"/>
                  <a:ext cx="205359" cy="78846"/>
                </a:xfrm>
                <a:custGeom>
                  <a:avLst/>
                  <a:gdLst>
                    <a:gd name="connsiteX0" fmla="*/ 100298 w 205359"/>
                    <a:gd name="connsiteY0" fmla="*/ 60962 h 78846"/>
                    <a:gd name="connsiteX1" fmla="*/ 102965 w 205359"/>
                    <a:gd name="connsiteY1" fmla="*/ 59438 h 78846"/>
                    <a:gd name="connsiteX2" fmla="*/ 113062 w 205359"/>
                    <a:gd name="connsiteY2" fmla="*/ 53151 h 78846"/>
                    <a:gd name="connsiteX3" fmla="*/ 115348 w 205359"/>
                    <a:gd name="connsiteY3" fmla="*/ 51723 h 78846"/>
                    <a:gd name="connsiteX4" fmla="*/ 205359 w 205359"/>
                    <a:gd name="connsiteY4" fmla="*/ 6288 h 78846"/>
                    <a:gd name="connsiteX5" fmla="*/ 132397 w 205359"/>
                    <a:gd name="connsiteY5" fmla="*/ 39531 h 78846"/>
                    <a:gd name="connsiteX6" fmla="*/ 141732 w 205359"/>
                    <a:gd name="connsiteY6" fmla="*/ 32196 h 78846"/>
                    <a:gd name="connsiteX7" fmla="*/ 145828 w 205359"/>
                    <a:gd name="connsiteY7" fmla="*/ 28386 h 78846"/>
                    <a:gd name="connsiteX8" fmla="*/ 141256 w 205359"/>
                    <a:gd name="connsiteY8" fmla="*/ 27720 h 78846"/>
                    <a:gd name="connsiteX9" fmla="*/ 188595 w 205359"/>
                    <a:gd name="connsiteY9" fmla="*/ 2 h 78846"/>
                    <a:gd name="connsiteX10" fmla="*/ 133921 w 205359"/>
                    <a:gd name="connsiteY10" fmla="*/ 24767 h 78846"/>
                    <a:gd name="connsiteX11" fmla="*/ 130016 w 205359"/>
                    <a:gd name="connsiteY11" fmla="*/ 26386 h 78846"/>
                    <a:gd name="connsiteX12" fmla="*/ 127159 w 205359"/>
                    <a:gd name="connsiteY12" fmla="*/ 26005 h 78846"/>
                    <a:gd name="connsiteX13" fmla="*/ 85344 w 205359"/>
                    <a:gd name="connsiteY13" fmla="*/ 24100 h 78846"/>
                    <a:gd name="connsiteX14" fmla="*/ 73628 w 205359"/>
                    <a:gd name="connsiteY14" fmla="*/ 24767 h 78846"/>
                    <a:gd name="connsiteX15" fmla="*/ 61246 w 205359"/>
                    <a:gd name="connsiteY15" fmla="*/ 26386 h 78846"/>
                    <a:gd name="connsiteX16" fmla="*/ 49244 w 205359"/>
                    <a:gd name="connsiteY16" fmla="*/ 28196 h 78846"/>
                    <a:gd name="connsiteX17" fmla="*/ 37814 w 205359"/>
                    <a:gd name="connsiteY17" fmla="*/ 30672 h 78846"/>
                    <a:gd name="connsiteX18" fmla="*/ 0 w 205359"/>
                    <a:gd name="connsiteY18" fmla="*/ 54294 h 78846"/>
                    <a:gd name="connsiteX19" fmla="*/ 1429 w 205359"/>
                    <a:gd name="connsiteY19" fmla="*/ 57056 h 78846"/>
                    <a:gd name="connsiteX20" fmla="*/ 571 w 205359"/>
                    <a:gd name="connsiteY20" fmla="*/ 56580 h 78846"/>
                    <a:gd name="connsiteX21" fmla="*/ 1619 w 205359"/>
                    <a:gd name="connsiteY21" fmla="*/ 57247 h 78846"/>
                    <a:gd name="connsiteX22" fmla="*/ 35623 w 205359"/>
                    <a:gd name="connsiteY22" fmla="*/ 78488 h 78846"/>
                    <a:gd name="connsiteX23" fmla="*/ 70866 w 205359"/>
                    <a:gd name="connsiteY23" fmla="*/ 74106 h 78846"/>
                    <a:gd name="connsiteX24" fmla="*/ 108204 w 205359"/>
                    <a:gd name="connsiteY24" fmla="*/ 67439 h 78846"/>
                    <a:gd name="connsiteX25" fmla="*/ 163259 w 205359"/>
                    <a:gd name="connsiteY25" fmla="*/ 42960 h 78846"/>
                    <a:gd name="connsiteX26" fmla="*/ 107347 w 205359"/>
                    <a:gd name="connsiteY26" fmla="*/ 61629 h 78846"/>
                    <a:gd name="connsiteX27" fmla="*/ 90106 w 205359"/>
                    <a:gd name="connsiteY27" fmla="*/ 66200 h 78846"/>
                    <a:gd name="connsiteX28" fmla="*/ 96583 w 205359"/>
                    <a:gd name="connsiteY28" fmla="*/ 62772 h 78846"/>
                    <a:gd name="connsiteX29" fmla="*/ 100298 w 205359"/>
                    <a:gd name="connsiteY29" fmla="*/ 60962 h 7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05359" h="78846">
                      <a:moveTo>
                        <a:pt x="100298" y="60962"/>
                      </a:moveTo>
                      <a:lnTo>
                        <a:pt x="102965" y="59438"/>
                      </a:lnTo>
                      <a:cubicBezTo>
                        <a:pt x="106394" y="57342"/>
                        <a:pt x="109823" y="55247"/>
                        <a:pt x="113062" y="53151"/>
                      </a:cubicBezTo>
                      <a:cubicBezTo>
                        <a:pt x="113824" y="52675"/>
                        <a:pt x="114586" y="52104"/>
                        <a:pt x="115348" y="51723"/>
                      </a:cubicBezTo>
                      <a:cubicBezTo>
                        <a:pt x="168211" y="32863"/>
                        <a:pt x="205549" y="6288"/>
                        <a:pt x="205359" y="6288"/>
                      </a:cubicBezTo>
                      <a:cubicBezTo>
                        <a:pt x="205359" y="6288"/>
                        <a:pt x="175260" y="23243"/>
                        <a:pt x="132397" y="39531"/>
                      </a:cubicBezTo>
                      <a:cubicBezTo>
                        <a:pt x="136303" y="36578"/>
                        <a:pt x="139541" y="34006"/>
                        <a:pt x="141732" y="32196"/>
                      </a:cubicBezTo>
                      <a:cubicBezTo>
                        <a:pt x="144399" y="29815"/>
                        <a:pt x="145828" y="28386"/>
                        <a:pt x="145828" y="28386"/>
                      </a:cubicBezTo>
                      <a:cubicBezTo>
                        <a:pt x="145828" y="28386"/>
                        <a:pt x="144113" y="28100"/>
                        <a:pt x="141256" y="27720"/>
                      </a:cubicBezTo>
                      <a:cubicBezTo>
                        <a:pt x="169069" y="15242"/>
                        <a:pt x="188595" y="-189"/>
                        <a:pt x="188595" y="2"/>
                      </a:cubicBezTo>
                      <a:cubicBezTo>
                        <a:pt x="188595" y="-94"/>
                        <a:pt x="164306" y="12194"/>
                        <a:pt x="133921" y="24767"/>
                      </a:cubicBezTo>
                      <a:cubicBezTo>
                        <a:pt x="132588" y="25338"/>
                        <a:pt x="131350" y="25910"/>
                        <a:pt x="130016" y="26386"/>
                      </a:cubicBezTo>
                      <a:cubicBezTo>
                        <a:pt x="129064" y="26291"/>
                        <a:pt x="128206" y="26195"/>
                        <a:pt x="127159" y="26005"/>
                      </a:cubicBezTo>
                      <a:cubicBezTo>
                        <a:pt x="115919" y="24862"/>
                        <a:pt x="100870" y="23624"/>
                        <a:pt x="85344" y="24100"/>
                      </a:cubicBezTo>
                      <a:cubicBezTo>
                        <a:pt x="81439" y="24195"/>
                        <a:pt x="77629" y="24481"/>
                        <a:pt x="73628" y="24767"/>
                      </a:cubicBezTo>
                      <a:cubicBezTo>
                        <a:pt x="69342" y="25243"/>
                        <a:pt x="65246" y="25814"/>
                        <a:pt x="61246" y="26386"/>
                      </a:cubicBezTo>
                      <a:cubicBezTo>
                        <a:pt x="57150" y="26958"/>
                        <a:pt x="53054" y="27434"/>
                        <a:pt x="49244" y="28196"/>
                      </a:cubicBezTo>
                      <a:cubicBezTo>
                        <a:pt x="45339" y="28958"/>
                        <a:pt x="41529" y="29625"/>
                        <a:pt x="37814" y="30672"/>
                      </a:cubicBezTo>
                      <a:cubicBezTo>
                        <a:pt x="23146" y="34577"/>
                        <a:pt x="10477" y="40959"/>
                        <a:pt x="0" y="54294"/>
                      </a:cubicBezTo>
                      <a:cubicBezTo>
                        <a:pt x="476" y="55247"/>
                        <a:pt x="952" y="56104"/>
                        <a:pt x="1429" y="57056"/>
                      </a:cubicBezTo>
                      <a:cubicBezTo>
                        <a:pt x="857" y="56771"/>
                        <a:pt x="571" y="56580"/>
                        <a:pt x="571" y="56580"/>
                      </a:cubicBezTo>
                      <a:cubicBezTo>
                        <a:pt x="571" y="56580"/>
                        <a:pt x="952" y="56866"/>
                        <a:pt x="1619" y="57247"/>
                      </a:cubicBezTo>
                      <a:cubicBezTo>
                        <a:pt x="8763" y="70010"/>
                        <a:pt x="20669" y="76868"/>
                        <a:pt x="35623" y="78488"/>
                      </a:cubicBezTo>
                      <a:cubicBezTo>
                        <a:pt x="46196" y="79631"/>
                        <a:pt x="58483" y="78012"/>
                        <a:pt x="70866" y="74106"/>
                      </a:cubicBezTo>
                      <a:cubicBezTo>
                        <a:pt x="80867" y="73344"/>
                        <a:pt x="93917" y="71439"/>
                        <a:pt x="108204" y="67439"/>
                      </a:cubicBezTo>
                      <a:cubicBezTo>
                        <a:pt x="139922" y="58009"/>
                        <a:pt x="163259" y="42769"/>
                        <a:pt x="163259" y="42960"/>
                      </a:cubicBezTo>
                      <a:cubicBezTo>
                        <a:pt x="163163" y="42674"/>
                        <a:pt x="138113" y="52485"/>
                        <a:pt x="107347" y="61629"/>
                      </a:cubicBezTo>
                      <a:cubicBezTo>
                        <a:pt x="101346" y="63438"/>
                        <a:pt x="95631" y="64867"/>
                        <a:pt x="90106" y="66200"/>
                      </a:cubicBezTo>
                      <a:cubicBezTo>
                        <a:pt x="92297" y="65058"/>
                        <a:pt x="94488" y="63914"/>
                        <a:pt x="96583" y="62772"/>
                      </a:cubicBezTo>
                      <a:lnTo>
                        <a:pt x="100298" y="6096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9" name="图形 506">
                  <a:extLst>
                    <a:ext uri="{FF2B5EF4-FFF2-40B4-BE49-F238E27FC236}">
                      <a16:creationId xmlns:a16="http://schemas.microsoft.com/office/drawing/2014/main" id="{D90EE401-1A02-596B-F59B-EB407694582E}"/>
                    </a:ext>
                  </a:extLst>
                </p:cNvPr>
                <p:cNvSpPr/>
                <p:nvPr/>
              </p:nvSpPr>
              <p:spPr>
                <a:xfrm>
                  <a:off x="6362985" y="3590066"/>
                  <a:ext cx="199262" cy="122447"/>
                </a:xfrm>
                <a:custGeom>
                  <a:avLst/>
                  <a:gdLst>
                    <a:gd name="connsiteX0" fmla="*/ 132207 w 199262"/>
                    <a:gd name="connsiteY0" fmla="*/ 57341 h 122447"/>
                    <a:gd name="connsiteX1" fmla="*/ 134207 w 199262"/>
                    <a:gd name="connsiteY1" fmla="*/ 54674 h 122447"/>
                    <a:gd name="connsiteX2" fmla="*/ 115157 w 199262"/>
                    <a:gd name="connsiteY2" fmla="*/ 56198 h 122447"/>
                    <a:gd name="connsiteX3" fmla="*/ 107633 w 199262"/>
                    <a:gd name="connsiteY3" fmla="*/ 57055 h 122447"/>
                    <a:gd name="connsiteX4" fmla="*/ 109538 w 199262"/>
                    <a:gd name="connsiteY4" fmla="*/ 55912 h 122447"/>
                    <a:gd name="connsiteX5" fmla="*/ 138398 w 199262"/>
                    <a:gd name="connsiteY5" fmla="*/ 35910 h 122447"/>
                    <a:gd name="connsiteX6" fmla="*/ 149543 w 199262"/>
                    <a:gd name="connsiteY6" fmla="*/ 26194 h 122447"/>
                    <a:gd name="connsiteX7" fmla="*/ 137065 w 199262"/>
                    <a:gd name="connsiteY7" fmla="*/ 33529 h 122447"/>
                    <a:gd name="connsiteX8" fmla="*/ 107156 w 199262"/>
                    <a:gd name="connsiteY8" fmla="*/ 50864 h 122447"/>
                    <a:gd name="connsiteX9" fmla="*/ 95345 w 199262"/>
                    <a:gd name="connsiteY9" fmla="*/ 58675 h 122447"/>
                    <a:gd name="connsiteX10" fmla="*/ 72866 w 199262"/>
                    <a:gd name="connsiteY10" fmla="*/ 62580 h 122447"/>
                    <a:gd name="connsiteX11" fmla="*/ 28575 w 199262"/>
                    <a:gd name="connsiteY11" fmla="*/ 77534 h 122447"/>
                    <a:gd name="connsiteX12" fmla="*/ 19241 w 199262"/>
                    <a:gd name="connsiteY12" fmla="*/ 83535 h 122447"/>
                    <a:gd name="connsiteX13" fmla="*/ 11144 w 199262"/>
                    <a:gd name="connsiteY13" fmla="*/ 90869 h 122447"/>
                    <a:gd name="connsiteX14" fmla="*/ 0 w 199262"/>
                    <a:gd name="connsiteY14" fmla="*/ 110681 h 122447"/>
                    <a:gd name="connsiteX15" fmla="*/ 4953 w 199262"/>
                    <a:gd name="connsiteY15" fmla="*/ 114682 h 122447"/>
                    <a:gd name="connsiteX16" fmla="*/ 476 w 199262"/>
                    <a:gd name="connsiteY16" fmla="*/ 116301 h 122447"/>
                    <a:gd name="connsiteX17" fmla="*/ 5429 w 199262"/>
                    <a:gd name="connsiteY17" fmla="*/ 114967 h 122447"/>
                    <a:gd name="connsiteX18" fmla="*/ 40958 w 199262"/>
                    <a:gd name="connsiteY18" fmla="*/ 121540 h 122447"/>
                    <a:gd name="connsiteX19" fmla="*/ 52388 w 199262"/>
                    <a:gd name="connsiteY19" fmla="*/ 118777 h 122447"/>
                    <a:gd name="connsiteX20" fmla="*/ 63818 w 199262"/>
                    <a:gd name="connsiteY20" fmla="*/ 114396 h 122447"/>
                    <a:gd name="connsiteX21" fmla="*/ 75438 w 199262"/>
                    <a:gd name="connsiteY21" fmla="*/ 108109 h 122447"/>
                    <a:gd name="connsiteX22" fmla="*/ 107347 w 199262"/>
                    <a:gd name="connsiteY22" fmla="*/ 93822 h 122447"/>
                    <a:gd name="connsiteX23" fmla="*/ 157258 w 199262"/>
                    <a:gd name="connsiteY23" fmla="*/ 59818 h 122447"/>
                    <a:gd name="connsiteX24" fmla="*/ 105442 w 199262"/>
                    <a:gd name="connsiteY24" fmla="*/ 88488 h 122447"/>
                    <a:gd name="connsiteX25" fmla="*/ 97727 w 199262"/>
                    <a:gd name="connsiteY25" fmla="*/ 92393 h 122447"/>
                    <a:gd name="connsiteX26" fmla="*/ 119920 w 199262"/>
                    <a:gd name="connsiteY26" fmla="*/ 71343 h 122447"/>
                    <a:gd name="connsiteX27" fmla="*/ 176213 w 199262"/>
                    <a:gd name="connsiteY27" fmla="*/ 27147 h 122447"/>
                    <a:gd name="connsiteX28" fmla="*/ 199263 w 199262"/>
                    <a:gd name="connsiteY28" fmla="*/ 1 h 122447"/>
                    <a:gd name="connsiteX29" fmla="*/ 174498 w 199262"/>
                    <a:gd name="connsiteY29" fmla="*/ 24956 h 122447"/>
                    <a:gd name="connsiteX30" fmla="*/ 132207 w 199262"/>
                    <a:gd name="connsiteY30" fmla="*/ 57341 h 122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99262" h="122447">
                      <a:moveTo>
                        <a:pt x="132207" y="57341"/>
                      </a:moveTo>
                      <a:cubicBezTo>
                        <a:pt x="133541" y="55722"/>
                        <a:pt x="134207" y="54674"/>
                        <a:pt x="134207" y="54674"/>
                      </a:cubicBezTo>
                      <a:cubicBezTo>
                        <a:pt x="134207" y="54674"/>
                        <a:pt x="126873" y="55246"/>
                        <a:pt x="115157" y="56198"/>
                      </a:cubicBezTo>
                      <a:cubicBezTo>
                        <a:pt x="112776" y="56389"/>
                        <a:pt x="110204" y="56770"/>
                        <a:pt x="107633" y="57055"/>
                      </a:cubicBezTo>
                      <a:lnTo>
                        <a:pt x="109538" y="55912"/>
                      </a:lnTo>
                      <a:cubicBezTo>
                        <a:pt x="121063" y="48769"/>
                        <a:pt x="131254" y="41625"/>
                        <a:pt x="138398" y="35910"/>
                      </a:cubicBezTo>
                      <a:cubicBezTo>
                        <a:pt x="145542" y="30195"/>
                        <a:pt x="149543" y="26099"/>
                        <a:pt x="149543" y="26194"/>
                      </a:cubicBezTo>
                      <a:lnTo>
                        <a:pt x="137065" y="33529"/>
                      </a:lnTo>
                      <a:cubicBezTo>
                        <a:pt x="129445" y="37910"/>
                        <a:pt x="118777" y="43816"/>
                        <a:pt x="107156" y="50864"/>
                      </a:cubicBezTo>
                      <a:cubicBezTo>
                        <a:pt x="102965" y="53436"/>
                        <a:pt x="99060" y="56103"/>
                        <a:pt x="95345" y="58675"/>
                      </a:cubicBezTo>
                      <a:cubicBezTo>
                        <a:pt x="88202" y="59722"/>
                        <a:pt x="80581" y="61056"/>
                        <a:pt x="72866" y="62580"/>
                      </a:cubicBezTo>
                      <a:cubicBezTo>
                        <a:pt x="57245" y="65723"/>
                        <a:pt x="41243" y="70009"/>
                        <a:pt x="28575" y="77534"/>
                      </a:cubicBezTo>
                      <a:cubicBezTo>
                        <a:pt x="25432" y="79534"/>
                        <a:pt x="22193" y="81344"/>
                        <a:pt x="19241" y="83535"/>
                      </a:cubicBezTo>
                      <a:cubicBezTo>
                        <a:pt x="16288" y="85821"/>
                        <a:pt x="13621" y="88202"/>
                        <a:pt x="11144" y="90869"/>
                      </a:cubicBezTo>
                      <a:cubicBezTo>
                        <a:pt x="6287" y="96298"/>
                        <a:pt x="2477" y="102775"/>
                        <a:pt x="0" y="110681"/>
                      </a:cubicBezTo>
                      <a:cubicBezTo>
                        <a:pt x="1619" y="112110"/>
                        <a:pt x="3239" y="113348"/>
                        <a:pt x="4953" y="114682"/>
                      </a:cubicBezTo>
                      <a:lnTo>
                        <a:pt x="476" y="116301"/>
                      </a:lnTo>
                      <a:cubicBezTo>
                        <a:pt x="476" y="116301"/>
                        <a:pt x="2191" y="115920"/>
                        <a:pt x="5429" y="114967"/>
                      </a:cubicBezTo>
                      <a:cubicBezTo>
                        <a:pt x="15907" y="122111"/>
                        <a:pt x="28004" y="123730"/>
                        <a:pt x="40958" y="121540"/>
                      </a:cubicBezTo>
                      <a:cubicBezTo>
                        <a:pt x="44672" y="120968"/>
                        <a:pt x="48577" y="119920"/>
                        <a:pt x="52388" y="118777"/>
                      </a:cubicBezTo>
                      <a:cubicBezTo>
                        <a:pt x="56293" y="117634"/>
                        <a:pt x="60198" y="116206"/>
                        <a:pt x="63818" y="114396"/>
                      </a:cubicBezTo>
                      <a:cubicBezTo>
                        <a:pt x="67723" y="112491"/>
                        <a:pt x="71533" y="110395"/>
                        <a:pt x="75438" y="108109"/>
                      </a:cubicBezTo>
                      <a:cubicBezTo>
                        <a:pt x="84487" y="104490"/>
                        <a:pt x="95631" y="99823"/>
                        <a:pt x="107347" y="93822"/>
                      </a:cubicBezTo>
                      <a:cubicBezTo>
                        <a:pt x="136874" y="78868"/>
                        <a:pt x="157353" y="59722"/>
                        <a:pt x="157258" y="59818"/>
                      </a:cubicBezTo>
                      <a:cubicBezTo>
                        <a:pt x="157258" y="59818"/>
                        <a:pt x="134398" y="73819"/>
                        <a:pt x="105442" y="88488"/>
                      </a:cubicBezTo>
                      <a:cubicBezTo>
                        <a:pt x="102870" y="89821"/>
                        <a:pt x="100203" y="91155"/>
                        <a:pt x="97727" y="92393"/>
                      </a:cubicBezTo>
                      <a:cubicBezTo>
                        <a:pt x="106490" y="85154"/>
                        <a:pt x="113919" y="77629"/>
                        <a:pt x="119920" y="71343"/>
                      </a:cubicBezTo>
                      <a:cubicBezTo>
                        <a:pt x="143732" y="57341"/>
                        <a:pt x="163163" y="40768"/>
                        <a:pt x="176213" y="27147"/>
                      </a:cubicBezTo>
                      <a:cubicBezTo>
                        <a:pt x="191357" y="11240"/>
                        <a:pt x="199168" y="-95"/>
                        <a:pt x="199263" y="1"/>
                      </a:cubicBezTo>
                      <a:cubicBezTo>
                        <a:pt x="199263" y="-95"/>
                        <a:pt x="190405" y="10383"/>
                        <a:pt x="174498" y="24956"/>
                      </a:cubicBezTo>
                      <a:cubicBezTo>
                        <a:pt x="163640" y="35053"/>
                        <a:pt x="149162" y="46483"/>
                        <a:pt x="132207" y="5734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0" name="图形 506">
                  <a:extLst>
                    <a:ext uri="{FF2B5EF4-FFF2-40B4-BE49-F238E27FC236}">
                      <a16:creationId xmlns:a16="http://schemas.microsoft.com/office/drawing/2014/main" id="{001D3D65-2B65-846C-3154-9AD5E648FCBC}"/>
                    </a:ext>
                  </a:extLst>
                </p:cNvPr>
                <p:cNvSpPr/>
                <p:nvPr/>
              </p:nvSpPr>
              <p:spPr>
                <a:xfrm>
                  <a:off x="6553386" y="3095719"/>
                  <a:ext cx="16332" cy="75342"/>
                </a:xfrm>
                <a:custGeom>
                  <a:avLst/>
                  <a:gdLst>
                    <a:gd name="connsiteX0" fmla="*/ 14958 w 16332"/>
                    <a:gd name="connsiteY0" fmla="*/ 38576 h 75342"/>
                    <a:gd name="connsiteX1" fmla="*/ 14862 w 16332"/>
                    <a:gd name="connsiteY1" fmla="*/ 0 h 75342"/>
                    <a:gd name="connsiteX2" fmla="*/ 9433 w 16332"/>
                    <a:gd name="connsiteY2" fmla="*/ 38195 h 75342"/>
                    <a:gd name="connsiteX3" fmla="*/ 3813 w 16332"/>
                    <a:gd name="connsiteY3" fmla="*/ 64580 h 75342"/>
                    <a:gd name="connsiteX4" fmla="*/ 3 w 16332"/>
                    <a:gd name="connsiteY4" fmla="*/ 75343 h 75342"/>
                    <a:gd name="connsiteX5" fmla="*/ 6290 w 16332"/>
                    <a:gd name="connsiteY5" fmla="*/ 65437 h 75342"/>
                    <a:gd name="connsiteX6" fmla="*/ 14958 w 16332"/>
                    <a:gd name="connsiteY6" fmla="*/ 38576 h 7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332" h="75342">
                      <a:moveTo>
                        <a:pt x="14958" y="38576"/>
                      </a:moveTo>
                      <a:cubicBezTo>
                        <a:pt x="18196" y="16764"/>
                        <a:pt x="14672" y="0"/>
                        <a:pt x="14862" y="0"/>
                      </a:cubicBezTo>
                      <a:lnTo>
                        <a:pt x="9433" y="38195"/>
                      </a:lnTo>
                      <a:cubicBezTo>
                        <a:pt x="7909" y="48578"/>
                        <a:pt x="5909" y="57817"/>
                        <a:pt x="3813" y="64580"/>
                      </a:cubicBezTo>
                      <a:cubicBezTo>
                        <a:pt x="1813" y="71152"/>
                        <a:pt x="-92" y="75343"/>
                        <a:pt x="3" y="75343"/>
                      </a:cubicBezTo>
                      <a:cubicBezTo>
                        <a:pt x="-92" y="75343"/>
                        <a:pt x="2956" y="72009"/>
                        <a:pt x="6290" y="65437"/>
                      </a:cubicBezTo>
                      <a:cubicBezTo>
                        <a:pt x="9814" y="58960"/>
                        <a:pt x="13338" y="49244"/>
                        <a:pt x="14958" y="385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1" name="图形 506">
                  <a:extLst>
                    <a:ext uri="{FF2B5EF4-FFF2-40B4-BE49-F238E27FC236}">
                      <a16:creationId xmlns:a16="http://schemas.microsoft.com/office/drawing/2014/main" id="{FE6D2DB8-6152-82E9-8420-8F67A55B758C}"/>
                    </a:ext>
                  </a:extLst>
                </p:cNvPr>
                <p:cNvSpPr/>
                <p:nvPr/>
              </p:nvSpPr>
              <p:spPr>
                <a:xfrm>
                  <a:off x="5548312" y="2947796"/>
                  <a:ext cx="987256" cy="888873"/>
                </a:xfrm>
                <a:custGeom>
                  <a:avLst/>
                  <a:gdLst>
                    <a:gd name="connsiteX0" fmla="*/ 974693 w 987256"/>
                    <a:gd name="connsiteY0" fmla="*/ 196596 h 888873"/>
                    <a:gd name="connsiteX1" fmla="*/ 983647 w 987256"/>
                    <a:gd name="connsiteY1" fmla="*/ 179832 h 888873"/>
                    <a:gd name="connsiteX2" fmla="*/ 985647 w 987256"/>
                    <a:gd name="connsiteY2" fmla="*/ 157925 h 888873"/>
                    <a:gd name="connsiteX3" fmla="*/ 969455 w 987256"/>
                    <a:gd name="connsiteY3" fmla="*/ 116205 h 888873"/>
                    <a:gd name="connsiteX4" fmla="*/ 966407 w 987256"/>
                    <a:gd name="connsiteY4" fmla="*/ 112109 h 888873"/>
                    <a:gd name="connsiteX5" fmla="*/ 957834 w 987256"/>
                    <a:gd name="connsiteY5" fmla="*/ 91631 h 888873"/>
                    <a:gd name="connsiteX6" fmla="*/ 944309 w 987256"/>
                    <a:gd name="connsiteY6" fmla="*/ 53150 h 888873"/>
                    <a:gd name="connsiteX7" fmla="*/ 941832 w 987256"/>
                    <a:gd name="connsiteY7" fmla="*/ 35814 h 888873"/>
                    <a:gd name="connsiteX8" fmla="*/ 941546 w 987256"/>
                    <a:gd name="connsiteY8" fmla="*/ 53912 h 888873"/>
                    <a:gd name="connsiteX9" fmla="*/ 952690 w 987256"/>
                    <a:gd name="connsiteY9" fmla="*/ 94583 h 888873"/>
                    <a:gd name="connsiteX10" fmla="*/ 953929 w 987256"/>
                    <a:gd name="connsiteY10" fmla="*/ 97250 h 888873"/>
                    <a:gd name="connsiteX11" fmla="*/ 943356 w 987256"/>
                    <a:gd name="connsiteY11" fmla="*/ 87344 h 888873"/>
                    <a:gd name="connsiteX12" fmla="*/ 933640 w 987256"/>
                    <a:gd name="connsiteY12" fmla="*/ 79820 h 888873"/>
                    <a:gd name="connsiteX13" fmla="*/ 930878 w 987256"/>
                    <a:gd name="connsiteY13" fmla="*/ 78105 h 888873"/>
                    <a:gd name="connsiteX14" fmla="*/ 929926 w 987256"/>
                    <a:gd name="connsiteY14" fmla="*/ 77629 h 888873"/>
                    <a:gd name="connsiteX15" fmla="*/ 929831 w 987256"/>
                    <a:gd name="connsiteY15" fmla="*/ 78772 h 888873"/>
                    <a:gd name="connsiteX16" fmla="*/ 929831 w 987256"/>
                    <a:gd name="connsiteY16" fmla="*/ 79153 h 888873"/>
                    <a:gd name="connsiteX17" fmla="*/ 896684 w 987256"/>
                    <a:gd name="connsiteY17" fmla="*/ 0 h 888873"/>
                    <a:gd name="connsiteX18" fmla="*/ 927259 w 987256"/>
                    <a:gd name="connsiteY18" fmla="*/ 88678 h 888873"/>
                    <a:gd name="connsiteX19" fmla="*/ 929735 w 987256"/>
                    <a:gd name="connsiteY19" fmla="*/ 95155 h 888873"/>
                    <a:gd name="connsiteX20" fmla="*/ 931545 w 987256"/>
                    <a:gd name="connsiteY20" fmla="*/ 133922 h 888873"/>
                    <a:gd name="connsiteX21" fmla="*/ 935069 w 987256"/>
                    <a:gd name="connsiteY21" fmla="*/ 155067 h 888873"/>
                    <a:gd name="connsiteX22" fmla="*/ 938022 w 987256"/>
                    <a:gd name="connsiteY22" fmla="*/ 165068 h 888873"/>
                    <a:gd name="connsiteX23" fmla="*/ 941927 w 987256"/>
                    <a:gd name="connsiteY23" fmla="*/ 174403 h 888873"/>
                    <a:gd name="connsiteX24" fmla="*/ 953643 w 987256"/>
                    <a:gd name="connsiteY24" fmla="*/ 189833 h 888873"/>
                    <a:gd name="connsiteX25" fmla="*/ 966311 w 987256"/>
                    <a:gd name="connsiteY25" fmla="*/ 197453 h 888873"/>
                    <a:gd name="connsiteX26" fmla="*/ 976313 w 987256"/>
                    <a:gd name="connsiteY26" fmla="*/ 267748 h 888873"/>
                    <a:gd name="connsiteX27" fmla="*/ 938403 w 987256"/>
                    <a:gd name="connsiteY27" fmla="*/ 542544 h 888873"/>
                    <a:gd name="connsiteX28" fmla="*/ 797433 w 987256"/>
                    <a:gd name="connsiteY28" fmla="*/ 734854 h 888873"/>
                    <a:gd name="connsiteX29" fmla="*/ 695039 w 987256"/>
                    <a:gd name="connsiteY29" fmla="*/ 809149 h 888873"/>
                    <a:gd name="connsiteX30" fmla="*/ 577501 w 987256"/>
                    <a:gd name="connsiteY30" fmla="*/ 841629 h 888873"/>
                    <a:gd name="connsiteX31" fmla="*/ 0 w 987256"/>
                    <a:gd name="connsiteY31" fmla="*/ 888873 h 888873"/>
                    <a:gd name="connsiteX32" fmla="*/ 300514 w 987256"/>
                    <a:gd name="connsiteY32" fmla="*/ 842486 h 888873"/>
                    <a:gd name="connsiteX33" fmla="*/ 479489 w 987256"/>
                    <a:gd name="connsiteY33" fmla="*/ 853250 h 888873"/>
                    <a:gd name="connsiteX34" fmla="*/ 644366 w 987256"/>
                    <a:gd name="connsiteY34" fmla="*/ 837629 h 888873"/>
                    <a:gd name="connsiteX35" fmla="*/ 799814 w 987256"/>
                    <a:gd name="connsiteY35" fmla="*/ 743426 h 888873"/>
                    <a:gd name="connsiteX36" fmla="*/ 939832 w 987256"/>
                    <a:gd name="connsiteY36" fmla="*/ 558641 h 888873"/>
                    <a:gd name="connsiteX37" fmla="*/ 986314 w 987256"/>
                    <a:gd name="connsiteY37" fmla="*/ 361474 h 888873"/>
                    <a:gd name="connsiteX38" fmla="*/ 974693 w 987256"/>
                    <a:gd name="connsiteY38" fmla="*/ 196596 h 888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87256" h="888873">
                      <a:moveTo>
                        <a:pt x="974693" y="196596"/>
                      </a:moveTo>
                      <a:cubicBezTo>
                        <a:pt x="978980" y="191357"/>
                        <a:pt x="981932" y="185642"/>
                        <a:pt x="983647" y="179832"/>
                      </a:cubicBezTo>
                      <a:cubicBezTo>
                        <a:pt x="985742" y="172688"/>
                        <a:pt x="986409" y="165354"/>
                        <a:pt x="985647" y="157925"/>
                      </a:cubicBezTo>
                      <a:cubicBezTo>
                        <a:pt x="984313" y="143256"/>
                        <a:pt x="977551" y="128683"/>
                        <a:pt x="969455" y="116205"/>
                      </a:cubicBezTo>
                      <a:cubicBezTo>
                        <a:pt x="968407" y="114776"/>
                        <a:pt x="967454" y="113538"/>
                        <a:pt x="966407" y="112109"/>
                      </a:cubicBezTo>
                      <a:cubicBezTo>
                        <a:pt x="963835" y="105632"/>
                        <a:pt x="960977" y="98870"/>
                        <a:pt x="957834" y="91631"/>
                      </a:cubicBezTo>
                      <a:cubicBezTo>
                        <a:pt x="951548" y="77057"/>
                        <a:pt x="946595" y="63627"/>
                        <a:pt x="944309" y="53150"/>
                      </a:cubicBezTo>
                      <a:cubicBezTo>
                        <a:pt x="942023" y="42767"/>
                        <a:pt x="941927" y="35719"/>
                        <a:pt x="941832" y="35814"/>
                      </a:cubicBezTo>
                      <a:cubicBezTo>
                        <a:pt x="941927" y="35814"/>
                        <a:pt x="940594" y="42863"/>
                        <a:pt x="941546" y="53912"/>
                      </a:cubicBezTo>
                      <a:cubicBezTo>
                        <a:pt x="942404" y="65151"/>
                        <a:pt x="946309" y="79820"/>
                        <a:pt x="952690" y="94583"/>
                      </a:cubicBezTo>
                      <a:cubicBezTo>
                        <a:pt x="953167" y="95441"/>
                        <a:pt x="953548" y="96393"/>
                        <a:pt x="953929" y="97250"/>
                      </a:cubicBezTo>
                      <a:cubicBezTo>
                        <a:pt x="950214" y="93440"/>
                        <a:pt x="946595" y="89916"/>
                        <a:pt x="943356" y="87344"/>
                      </a:cubicBezTo>
                      <a:cubicBezTo>
                        <a:pt x="939451" y="84011"/>
                        <a:pt x="936022" y="81439"/>
                        <a:pt x="933640" y="79820"/>
                      </a:cubicBezTo>
                      <a:cubicBezTo>
                        <a:pt x="932402" y="79058"/>
                        <a:pt x="931450" y="78486"/>
                        <a:pt x="930878" y="78105"/>
                      </a:cubicBezTo>
                      <a:cubicBezTo>
                        <a:pt x="930212" y="77819"/>
                        <a:pt x="929926" y="77629"/>
                        <a:pt x="929926" y="77629"/>
                      </a:cubicBezTo>
                      <a:cubicBezTo>
                        <a:pt x="929926" y="77629"/>
                        <a:pt x="929831" y="78010"/>
                        <a:pt x="929831" y="78772"/>
                      </a:cubicBezTo>
                      <a:cubicBezTo>
                        <a:pt x="929831" y="78867"/>
                        <a:pt x="929831" y="79058"/>
                        <a:pt x="929831" y="79153"/>
                      </a:cubicBezTo>
                      <a:cubicBezTo>
                        <a:pt x="912686" y="34004"/>
                        <a:pt x="896588" y="95"/>
                        <a:pt x="896684" y="0"/>
                      </a:cubicBezTo>
                      <a:cubicBezTo>
                        <a:pt x="896588" y="0"/>
                        <a:pt x="909257" y="40481"/>
                        <a:pt x="927259" y="88678"/>
                      </a:cubicBezTo>
                      <a:cubicBezTo>
                        <a:pt x="928116" y="90964"/>
                        <a:pt x="928878" y="93059"/>
                        <a:pt x="929735" y="95155"/>
                      </a:cubicBezTo>
                      <a:cubicBezTo>
                        <a:pt x="929831" y="105728"/>
                        <a:pt x="930116" y="119729"/>
                        <a:pt x="931545" y="133922"/>
                      </a:cubicBezTo>
                      <a:cubicBezTo>
                        <a:pt x="932212" y="141065"/>
                        <a:pt x="933545" y="148209"/>
                        <a:pt x="935069" y="155067"/>
                      </a:cubicBezTo>
                      <a:cubicBezTo>
                        <a:pt x="935927" y="158496"/>
                        <a:pt x="936879" y="161830"/>
                        <a:pt x="938022" y="165068"/>
                      </a:cubicBezTo>
                      <a:cubicBezTo>
                        <a:pt x="939165" y="168212"/>
                        <a:pt x="940403" y="171450"/>
                        <a:pt x="941927" y="174403"/>
                      </a:cubicBezTo>
                      <a:cubicBezTo>
                        <a:pt x="945071" y="180213"/>
                        <a:pt x="948690" y="185547"/>
                        <a:pt x="953643" y="189833"/>
                      </a:cubicBezTo>
                      <a:cubicBezTo>
                        <a:pt x="957263" y="192881"/>
                        <a:pt x="961454" y="195453"/>
                        <a:pt x="966311" y="197453"/>
                      </a:cubicBezTo>
                      <a:cubicBezTo>
                        <a:pt x="970979" y="220694"/>
                        <a:pt x="974122" y="244412"/>
                        <a:pt x="976313" y="267748"/>
                      </a:cubicBezTo>
                      <a:cubicBezTo>
                        <a:pt x="984790" y="358807"/>
                        <a:pt x="975741" y="455104"/>
                        <a:pt x="938403" y="542544"/>
                      </a:cubicBezTo>
                      <a:cubicBezTo>
                        <a:pt x="906399" y="617506"/>
                        <a:pt x="856012" y="679609"/>
                        <a:pt x="797433" y="734854"/>
                      </a:cubicBezTo>
                      <a:cubicBezTo>
                        <a:pt x="766477" y="764096"/>
                        <a:pt x="732663" y="790861"/>
                        <a:pt x="695039" y="809149"/>
                      </a:cubicBezTo>
                      <a:cubicBezTo>
                        <a:pt x="657320" y="827532"/>
                        <a:pt x="617315" y="834200"/>
                        <a:pt x="577501" y="841629"/>
                      </a:cubicBezTo>
                      <a:cubicBezTo>
                        <a:pt x="459676" y="863918"/>
                        <a:pt x="176308" y="775335"/>
                        <a:pt x="0" y="888873"/>
                      </a:cubicBezTo>
                      <a:cubicBezTo>
                        <a:pt x="35052" y="879253"/>
                        <a:pt x="129635" y="842486"/>
                        <a:pt x="300514" y="842486"/>
                      </a:cubicBezTo>
                      <a:cubicBezTo>
                        <a:pt x="334613" y="838200"/>
                        <a:pt x="467011" y="852964"/>
                        <a:pt x="479489" y="853250"/>
                      </a:cubicBezTo>
                      <a:cubicBezTo>
                        <a:pt x="533781" y="854869"/>
                        <a:pt x="590550" y="853440"/>
                        <a:pt x="644366" y="837629"/>
                      </a:cubicBezTo>
                      <a:cubicBezTo>
                        <a:pt x="702659" y="820579"/>
                        <a:pt x="754380" y="786289"/>
                        <a:pt x="799814" y="743426"/>
                      </a:cubicBezTo>
                      <a:cubicBezTo>
                        <a:pt x="856393" y="690086"/>
                        <a:pt x="907637" y="630555"/>
                        <a:pt x="939832" y="558641"/>
                      </a:cubicBezTo>
                      <a:cubicBezTo>
                        <a:pt x="967931" y="495967"/>
                        <a:pt x="983075" y="428720"/>
                        <a:pt x="986314" y="361474"/>
                      </a:cubicBezTo>
                      <a:cubicBezTo>
                        <a:pt x="989076" y="307086"/>
                        <a:pt x="985933" y="250127"/>
                        <a:pt x="974693" y="1965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91" name="图形 506">
                <a:extLst>
                  <a:ext uri="{FF2B5EF4-FFF2-40B4-BE49-F238E27FC236}">
                    <a16:creationId xmlns:a16="http://schemas.microsoft.com/office/drawing/2014/main" id="{E2861B37-8492-97E5-C147-BB7F71971B03}"/>
                  </a:ext>
                </a:extLst>
              </p:cNvPr>
              <p:cNvSpPr/>
              <p:nvPr/>
            </p:nvSpPr>
            <p:spPr>
              <a:xfrm>
                <a:off x="5564576" y="3798025"/>
                <a:ext cx="441169" cy="90560"/>
              </a:xfrm>
              <a:custGeom>
                <a:avLst/>
                <a:gdLst>
                  <a:gd name="connsiteX0" fmla="*/ 23 w 441169"/>
                  <a:gd name="connsiteY0" fmla="*/ 40168 h 90560"/>
                  <a:gd name="connsiteX1" fmla="*/ 44124 w 441169"/>
                  <a:gd name="connsiteY1" fmla="*/ 21309 h 90560"/>
                  <a:gd name="connsiteX2" fmla="*/ 93083 w 441169"/>
                  <a:gd name="connsiteY2" fmla="*/ 13498 h 90560"/>
                  <a:gd name="connsiteX3" fmla="*/ 151757 w 441169"/>
                  <a:gd name="connsiteY3" fmla="*/ 20642 h 90560"/>
                  <a:gd name="connsiteX4" fmla="*/ 270057 w 441169"/>
                  <a:gd name="connsiteY4" fmla="*/ 61504 h 90560"/>
                  <a:gd name="connsiteX5" fmla="*/ 358830 w 441169"/>
                  <a:gd name="connsiteY5" fmla="*/ 87888 h 90560"/>
                  <a:gd name="connsiteX6" fmla="*/ 411122 w 441169"/>
                  <a:gd name="connsiteY6" fmla="*/ 88650 h 90560"/>
                  <a:gd name="connsiteX7" fmla="*/ 437126 w 441169"/>
                  <a:gd name="connsiteY7" fmla="*/ 72744 h 90560"/>
                  <a:gd name="connsiteX8" fmla="*/ 437126 w 441169"/>
                  <a:gd name="connsiteY8" fmla="*/ 72744 h 90560"/>
                  <a:gd name="connsiteX9" fmla="*/ 362831 w 441169"/>
                  <a:gd name="connsiteY9" fmla="*/ 67124 h 90560"/>
                  <a:gd name="connsiteX10" fmla="*/ 277487 w 441169"/>
                  <a:gd name="connsiteY10" fmla="*/ 41502 h 90560"/>
                  <a:gd name="connsiteX11" fmla="*/ 155186 w 441169"/>
                  <a:gd name="connsiteY11" fmla="*/ 4449 h 90560"/>
                  <a:gd name="connsiteX12" fmla="*/ 92511 w 441169"/>
                  <a:gd name="connsiteY12" fmla="*/ 639 h 90560"/>
                  <a:gd name="connsiteX13" fmla="*/ 41171 w 441169"/>
                  <a:gd name="connsiteY13" fmla="*/ 13117 h 90560"/>
                  <a:gd name="connsiteX14" fmla="*/ 23 w 441169"/>
                  <a:gd name="connsiteY14" fmla="*/ 40168 h 9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1169" h="90560">
                    <a:moveTo>
                      <a:pt x="23" y="40168"/>
                    </a:moveTo>
                    <a:cubicBezTo>
                      <a:pt x="1071" y="41692"/>
                      <a:pt x="16597" y="30167"/>
                      <a:pt x="44124" y="21309"/>
                    </a:cubicBezTo>
                    <a:cubicBezTo>
                      <a:pt x="57840" y="16927"/>
                      <a:pt x="74604" y="13784"/>
                      <a:pt x="93083" y="13498"/>
                    </a:cubicBezTo>
                    <a:cubicBezTo>
                      <a:pt x="111466" y="13308"/>
                      <a:pt x="131564" y="15879"/>
                      <a:pt x="151757" y="20642"/>
                    </a:cubicBezTo>
                    <a:cubicBezTo>
                      <a:pt x="192238" y="30262"/>
                      <a:pt x="233386" y="47693"/>
                      <a:pt x="270057" y="61504"/>
                    </a:cubicBezTo>
                    <a:cubicBezTo>
                      <a:pt x="306633" y="75601"/>
                      <a:pt x="339399" y="85031"/>
                      <a:pt x="358830" y="87888"/>
                    </a:cubicBezTo>
                    <a:cubicBezTo>
                      <a:pt x="384548" y="91984"/>
                      <a:pt x="401407" y="90651"/>
                      <a:pt x="411122" y="88650"/>
                    </a:cubicBezTo>
                    <a:cubicBezTo>
                      <a:pt x="420933" y="86460"/>
                      <a:pt x="437507" y="75601"/>
                      <a:pt x="437126" y="72744"/>
                    </a:cubicBezTo>
                    <a:cubicBezTo>
                      <a:pt x="436840" y="69791"/>
                      <a:pt x="446365" y="73982"/>
                      <a:pt x="437126" y="72744"/>
                    </a:cubicBezTo>
                    <a:cubicBezTo>
                      <a:pt x="427982" y="71315"/>
                      <a:pt x="386262" y="72267"/>
                      <a:pt x="362831" y="67124"/>
                    </a:cubicBezTo>
                    <a:cubicBezTo>
                      <a:pt x="345019" y="63504"/>
                      <a:pt x="313967" y="54646"/>
                      <a:pt x="277487" y="41502"/>
                    </a:cubicBezTo>
                    <a:cubicBezTo>
                      <a:pt x="240911" y="28738"/>
                      <a:pt x="198239" y="12260"/>
                      <a:pt x="155186" y="4449"/>
                    </a:cubicBezTo>
                    <a:cubicBezTo>
                      <a:pt x="133754" y="544"/>
                      <a:pt x="112228" y="-980"/>
                      <a:pt x="92511" y="639"/>
                    </a:cubicBezTo>
                    <a:cubicBezTo>
                      <a:pt x="72794" y="2259"/>
                      <a:pt x="55078" y="7021"/>
                      <a:pt x="41171" y="13117"/>
                    </a:cubicBezTo>
                    <a:cubicBezTo>
                      <a:pt x="12977" y="25214"/>
                      <a:pt x="-643" y="39501"/>
                      <a:pt x="23" y="40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9" name="图形 506">
              <a:extLst>
                <a:ext uri="{FF2B5EF4-FFF2-40B4-BE49-F238E27FC236}">
                  <a16:creationId xmlns:a16="http://schemas.microsoft.com/office/drawing/2014/main" id="{FEA77358-8BB7-FA87-DD98-4FBB01C42C00}"/>
                </a:ext>
              </a:extLst>
            </p:cNvPr>
            <p:cNvSpPr/>
            <p:nvPr/>
          </p:nvSpPr>
          <p:spPr>
            <a:xfrm>
              <a:off x="5586840" y="3807929"/>
              <a:ext cx="196490" cy="76277"/>
            </a:xfrm>
            <a:custGeom>
              <a:avLst/>
              <a:gdLst>
                <a:gd name="connsiteX0" fmla="*/ 48 w 196490"/>
                <a:gd name="connsiteY0" fmla="*/ 15215 h 76277"/>
                <a:gd name="connsiteX1" fmla="*/ 20241 w 196490"/>
                <a:gd name="connsiteY1" fmla="*/ 12452 h 76277"/>
                <a:gd name="connsiteX2" fmla="*/ 63580 w 196490"/>
                <a:gd name="connsiteY2" fmla="*/ 19406 h 76277"/>
                <a:gd name="connsiteX3" fmla="*/ 108633 w 196490"/>
                <a:gd name="connsiteY3" fmla="*/ 44266 h 76277"/>
                <a:gd name="connsiteX4" fmla="*/ 142161 w 196490"/>
                <a:gd name="connsiteY4" fmla="*/ 64078 h 76277"/>
                <a:gd name="connsiteX5" fmla="*/ 189405 w 196490"/>
                <a:gd name="connsiteY5" fmla="*/ 73412 h 76277"/>
                <a:gd name="connsiteX6" fmla="*/ 152448 w 196490"/>
                <a:gd name="connsiteY6" fmla="*/ 45504 h 76277"/>
                <a:gd name="connsiteX7" fmla="*/ 119682 w 196490"/>
                <a:gd name="connsiteY7" fmla="*/ 25883 h 76277"/>
                <a:gd name="connsiteX8" fmla="*/ 68819 w 196490"/>
                <a:gd name="connsiteY8" fmla="*/ 3594 h 76277"/>
                <a:gd name="connsiteX9" fmla="*/ 18336 w 196490"/>
                <a:gd name="connsiteY9" fmla="*/ 3785 h 76277"/>
                <a:gd name="connsiteX10" fmla="*/ 48 w 196490"/>
                <a:gd name="connsiteY10" fmla="*/ 15215 h 7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490" h="76277">
                  <a:moveTo>
                    <a:pt x="48" y="15215"/>
                  </a:moveTo>
                  <a:cubicBezTo>
                    <a:pt x="810" y="16548"/>
                    <a:pt x="8430" y="13691"/>
                    <a:pt x="20241" y="12452"/>
                  </a:cubicBezTo>
                  <a:cubicBezTo>
                    <a:pt x="32052" y="11024"/>
                    <a:pt x="47959" y="12833"/>
                    <a:pt x="63580" y="19406"/>
                  </a:cubicBezTo>
                  <a:cubicBezTo>
                    <a:pt x="79296" y="25692"/>
                    <a:pt x="94917" y="35598"/>
                    <a:pt x="108633" y="44266"/>
                  </a:cubicBezTo>
                  <a:cubicBezTo>
                    <a:pt x="122349" y="53029"/>
                    <a:pt x="134541" y="60649"/>
                    <a:pt x="142161" y="64078"/>
                  </a:cubicBezTo>
                  <a:cubicBezTo>
                    <a:pt x="162259" y="73412"/>
                    <a:pt x="207503" y="80461"/>
                    <a:pt x="189405" y="73412"/>
                  </a:cubicBezTo>
                  <a:cubicBezTo>
                    <a:pt x="207503" y="80461"/>
                    <a:pt x="189405" y="73412"/>
                    <a:pt x="152448" y="45504"/>
                  </a:cubicBezTo>
                  <a:cubicBezTo>
                    <a:pt x="145971" y="41313"/>
                    <a:pt x="134255" y="34265"/>
                    <a:pt x="119682" y="25883"/>
                  </a:cubicBezTo>
                  <a:cubicBezTo>
                    <a:pt x="105109" y="17786"/>
                    <a:pt x="87392" y="8643"/>
                    <a:pt x="68819" y="3594"/>
                  </a:cubicBezTo>
                  <a:cubicBezTo>
                    <a:pt x="50245" y="-1645"/>
                    <a:pt x="30909" y="-787"/>
                    <a:pt x="18336" y="3785"/>
                  </a:cubicBezTo>
                  <a:cubicBezTo>
                    <a:pt x="5668" y="8261"/>
                    <a:pt x="-619" y="14072"/>
                    <a:pt x="48" y="15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2" name="Rectangle 28">
            <a:extLst>
              <a:ext uri="{FF2B5EF4-FFF2-40B4-BE49-F238E27FC236}">
                <a16:creationId xmlns:a16="http://schemas.microsoft.com/office/drawing/2014/main" id="{C6F46127-09CB-D41F-69F7-A91E4CD1A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415" y="5382715"/>
            <a:ext cx="11079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171700" algn="l"/>
                <a:tab pos="5054600" algn="l"/>
              </a:tabLst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2"/>
              </a:rPr>
              <a:t>某某比赛</a:t>
            </a:r>
            <a:endParaRPr lang="en-US" altLang="zh-CN" dirty="0">
              <a:solidFill>
                <a:schemeClr val="accent1"/>
              </a:solidFill>
              <a:latin typeface="+mj-ea"/>
              <a:ea typeface="+mj-ea"/>
              <a:cs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171700" algn="l"/>
                <a:tab pos="5054600" algn="l"/>
              </a:tabLst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2"/>
              </a:rPr>
              <a:t>金牌</a:t>
            </a:r>
          </a:p>
        </p:txBody>
      </p:sp>
      <p:sp>
        <p:nvSpPr>
          <p:cNvPr id="113" name="Rectangle 28">
            <a:extLst>
              <a:ext uri="{FF2B5EF4-FFF2-40B4-BE49-F238E27FC236}">
                <a16:creationId xmlns:a16="http://schemas.microsoft.com/office/drawing/2014/main" id="{ED85C8D3-76FF-1C06-88E6-4609CACBF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670" y="5382715"/>
            <a:ext cx="11079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171700" algn="l"/>
                <a:tab pos="5054600" algn="l"/>
              </a:tabLst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2"/>
              </a:rPr>
              <a:t>某某比赛</a:t>
            </a:r>
            <a:endParaRPr lang="en-US" altLang="zh-CN" dirty="0">
              <a:solidFill>
                <a:schemeClr val="accent1"/>
              </a:solidFill>
              <a:latin typeface="+mj-ea"/>
              <a:ea typeface="+mj-ea"/>
              <a:cs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171700" algn="l"/>
                <a:tab pos="5054600" algn="l"/>
              </a:tabLst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2"/>
              </a:rPr>
              <a:t>一等奖</a:t>
            </a: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CAC7C2EF-B730-15F6-DCDC-737F53656CC1}"/>
              </a:ext>
            </a:extLst>
          </p:cNvPr>
          <p:cNvGrpSpPr/>
          <p:nvPr/>
        </p:nvGrpSpPr>
        <p:grpSpPr>
          <a:xfrm>
            <a:off x="1861113" y="5457687"/>
            <a:ext cx="791530" cy="697335"/>
            <a:chOff x="5548312" y="2947796"/>
            <a:chExt cx="1094136" cy="963930"/>
          </a:xfrm>
          <a:solidFill>
            <a:srgbClr val="EEC100"/>
          </a:solidFill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793F6EE0-7CA2-22DA-C588-CA1508CD5F05}"/>
                </a:ext>
              </a:extLst>
            </p:cNvPr>
            <p:cNvGrpSpPr/>
            <p:nvPr/>
          </p:nvGrpSpPr>
          <p:grpSpPr>
            <a:xfrm>
              <a:off x="5548312" y="2947796"/>
              <a:ext cx="1094136" cy="963930"/>
              <a:chOff x="5548312" y="2947796"/>
              <a:chExt cx="1094136" cy="963930"/>
            </a:xfrm>
            <a:grpFill/>
          </p:grpSpPr>
          <p:grpSp>
            <p:nvGrpSpPr>
              <p:cNvPr id="117" name="图形 506">
                <a:extLst>
                  <a:ext uri="{FF2B5EF4-FFF2-40B4-BE49-F238E27FC236}">
                    <a16:creationId xmlns:a16="http://schemas.microsoft.com/office/drawing/2014/main" id="{3E12DFE8-5B9D-3686-8966-A73FDA9E1CDD}"/>
                  </a:ext>
                </a:extLst>
              </p:cNvPr>
              <p:cNvGrpSpPr/>
              <p:nvPr/>
            </p:nvGrpSpPr>
            <p:grpSpPr>
              <a:xfrm>
                <a:off x="5548312" y="2947796"/>
                <a:ext cx="1094136" cy="963930"/>
                <a:chOff x="5548312" y="2947796"/>
                <a:chExt cx="1094136" cy="963930"/>
              </a:xfrm>
              <a:grpFill/>
            </p:grpSpPr>
            <p:sp>
              <p:nvSpPr>
                <p:cNvPr id="119" name="图形 506">
                  <a:extLst>
                    <a:ext uri="{FF2B5EF4-FFF2-40B4-BE49-F238E27FC236}">
                      <a16:creationId xmlns:a16="http://schemas.microsoft.com/office/drawing/2014/main" id="{73C47A96-FAD6-9CA9-5E39-39CB0F55B5A8}"/>
                    </a:ext>
                  </a:extLst>
                </p:cNvPr>
                <p:cNvSpPr/>
                <p:nvPr/>
              </p:nvSpPr>
              <p:spPr>
                <a:xfrm>
                  <a:off x="6007284" y="3809149"/>
                  <a:ext cx="204634" cy="102577"/>
                </a:xfrm>
                <a:custGeom>
                  <a:avLst/>
                  <a:gdLst>
                    <a:gd name="connsiteX0" fmla="*/ 106717 w 204634"/>
                    <a:gd name="connsiteY0" fmla="*/ 73621 h 102577"/>
                    <a:gd name="connsiteX1" fmla="*/ 126910 w 204634"/>
                    <a:gd name="connsiteY1" fmla="*/ 72669 h 102577"/>
                    <a:gd name="connsiteX2" fmla="*/ 121671 w 204634"/>
                    <a:gd name="connsiteY2" fmla="*/ 67049 h 102577"/>
                    <a:gd name="connsiteX3" fmla="*/ 154437 w 204634"/>
                    <a:gd name="connsiteY3" fmla="*/ 76669 h 102577"/>
                    <a:gd name="connsiteX4" fmla="*/ 115956 w 204634"/>
                    <a:gd name="connsiteY4" fmla="*/ 58381 h 102577"/>
                    <a:gd name="connsiteX5" fmla="*/ 111480 w 204634"/>
                    <a:gd name="connsiteY5" fmla="*/ 56572 h 102577"/>
                    <a:gd name="connsiteX6" fmla="*/ 83286 w 204634"/>
                    <a:gd name="connsiteY6" fmla="*/ 30187 h 102577"/>
                    <a:gd name="connsiteX7" fmla="*/ 44900 w 204634"/>
                    <a:gd name="connsiteY7" fmla="*/ 5137 h 102577"/>
                    <a:gd name="connsiteX8" fmla="*/ 24135 w 204634"/>
                    <a:gd name="connsiteY8" fmla="*/ 88 h 102577"/>
                    <a:gd name="connsiteX9" fmla="*/ 799 w 204634"/>
                    <a:gd name="connsiteY9" fmla="*/ 2565 h 102577"/>
                    <a:gd name="connsiteX10" fmla="*/ 16896 w 204634"/>
                    <a:gd name="connsiteY10" fmla="*/ 45237 h 102577"/>
                    <a:gd name="connsiteX11" fmla="*/ 41757 w 204634"/>
                    <a:gd name="connsiteY11" fmla="*/ 60953 h 102577"/>
                    <a:gd name="connsiteX12" fmla="*/ 43090 w 204634"/>
                    <a:gd name="connsiteY12" fmla="*/ 62763 h 102577"/>
                    <a:gd name="connsiteX13" fmla="*/ 72903 w 204634"/>
                    <a:gd name="connsiteY13" fmla="*/ 84670 h 102577"/>
                    <a:gd name="connsiteX14" fmla="*/ 107193 w 204634"/>
                    <a:gd name="connsiteY14" fmla="*/ 97624 h 102577"/>
                    <a:gd name="connsiteX15" fmla="*/ 121671 w 204634"/>
                    <a:gd name="connsiteY15" fmla="*/ 102387 h 102577"/>
                    <a:gd name="connsiteX16" fmla="*/ 108432 w 204634"/>
                    <a:gd name="connsiteY16" fmla="*/ 94862 h 102577"/>
                    <a:gd name="connsiteX17" fmla="*/ 75570 w 204634"/>
                    <a:gd name="connsiteY17" fmla="*/ 79241 h 102577"/>
                    <a:gd name="connsiteX18" fmla="*/ 50043 w 204634"/>
                    <a:gd name="connsiteY18" fmla="*/ 64382 h 102577"/>
                    <a:gd name="connsiteX19" fmla="*/ 61664 w 204634"/>
                    <a:gd name="connsiteY19" fmla="*/ 67906 h 102577"/>
                    <a:gd name="connsiteX20" fmla="*/ 87286 w 204634"/>
                    <a:gd name="connsiteY20" fmla="*/ 72478 h 102577"/>
                    <a:gd name="connsiteX21" fmla="*/ 97097 w 204634"/>
                    <a:gd name="connsiteY21" fmla="*/ 76479 h 102577"/>
                    <a:gd name="connsiteX22" fmla="*/ 172630 w 204634"/>
                    <a:gd name="connsiteY22" fmla="*/ 96672 h 102577"/>
                    <a:gd name="connsiteX23" fmla="*/ 204634 w 204634"/>
                    <a:gd name="connsiteY23" fmla="*/ 102577 h 102577"/>
                    <a:gd name="connsiteX24" fmla="*/ 173583 w 204634"/>
                    <a:gd name="connsiteY24" fmla="*/ 93814 h 102577"/>
                    <a:gd name="connsiteX25" fmla="*/ 106717 w 204634"/>
                    <a:gd name="connsiteY25" fmla="*/ 73621 h 102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4634" h="102577">
                      <a:moveTo>
                        <a:pt x="106717" y="73621"/>
                      </a:moveTo>
                      <a:cubicBezTo>
                        <a:pt x="118814" y="73717"/>
                        <a:pt x="126910" y="72669"/>
                        <a:pt x="126910" y="72669"/>
                      </a:cubicBezTo>
                      <a:cubicBezTo>
                        <a:pt x="126910" y="72669"/>
                        <a:pt x="125005" y="70573"/>
                        <a:pt x="121671" y="67049"/>
                      </a:cubicBezTo>
                      <a:cubicBezTo>
                        <a:pt x="139959" y="73717"/>
                        <a:pt x="154437" y="76574"/>
                        <a:pt x="154437" y="76669"/>
                      </a:cubicBezTo>
                      <a:cubicBezTo>
                        <a:pt x="154437" y="76669"/>
                        <a:pt x="137673" y="67240"/>
                        <a:pt x="115956" y="58381"/>
                      </a:cubicBezTo>
                      <a:cubicBezTo>
                        <a:pt x="114432" y="57715"/>
                        <a:pt x="112908" y="57143"/>
                        <a:pt x="111480" y="56572"/>
                      </a:cubicBezTo>
                      <a:cubicBezTo>
                        <a:pt x="103764" y="48761"/>
                        <a:pt x="94049" y="39331"/>
                        <a:pt x="83286" y="30187"/>
                      </a:cubicBezTo>
                      <a:cubicBezTo>
                        <a:pt x="71284" y="20186"/>
                        <a:pt x="58330" y="10756"/>
                        <a:pt x="44900" y="5137"/>
                      </a:cubicBezTo>
                      <a:cubicBezTo>
                        <a:pt x="38137" y="2374"/>
                        <a:pt x="31374" y="755"/>
                        <a:pt x="24135" y="88"/>
                      </a:cubicBezTo>
                      <a:cubicBezTo>
                        <a:pt x="16896" y="-293"/>
                        <a:pt x="9467" y="565"/>
                        <a:pt x="799" y="2565"/>
                      </a:cubicBezTo>
                      <a:cubicBezTo>
                        <a:pt x="-2535" y="19234"/>
                        <a:pt x="4895" y="34283"/>
                        <a:pt x="16896" y="45237"/>
                      </a:cubicBezTo>
                      <a:cubicBezTo>
                        <a:pt x="23945" y="51809"/>
                        <a:pt x="32613" y="56953"/>
                        <a:pt x="41757" y="60953"/>
                      </a:cubicBezTo>
                      <a:cubicBezTo>
                        <a:pt x="42233" y="61620"/>
                        <a:pt x="42614" y="62191"/>
                        <a:pt x="43090" y="62763"/>
                      </a:cubicBezTo>
                      <a:cubicBezTo>
                        <a:pt x="49281" y="70192"/>
                        <a:pt x="59854" y="78479"/>
                        <a:pt x="72903" y="84670"/>
                      </a:cubicBezTo>
                      <a:cubicBezTo>
                        <a:pt x="85857" y="90957"/>
                        <a:pt x="98335" y="94767"/>
                        <a:pt x="107193" y="97624"/>
                      </a:cubicBezTo>
                      <a:lnTo>
                        <a:pt x="121671" y="102387"/>
                      </a:lnTo>
                      <a:cubicBezTo>
                        <a:pt x="121671" y="102387"/>
                        <a:pt x="116814" y="99148"/>
                        <a:pt x="108432" y="94862"/>
                      </a:cubicBezTo>
                      <a:cubicBezTo>
                        <a:pt x="100145" y="90576"/>
                        <a:pt x="88239" y="85432"/>
                        <a:pt x="75570" y="79241"/>
                      </a:cubicBezTo>
                      <a:cubicBezTo>
                        <a:pt x="65474" y="74479"/>
                        <a:pt x="56711" y="69335"/>
                        <a:pt x="50043" y="64382"/>
                      </a:cubicBezTo>
                      <a:cubicBezTo>
                        <a:pt x="53853" y="65716"/>
                        <a:pt x="57759" y="66859"/>
                        <a:pt x="61664" y="67906"/>
                      </a:cubicBezTo>
                      <a:cubicBezTo>
                        <a:pt x="70427" y="70192"/>
                        <a:pt x="79190" y="71621"/>
                        <a:pt x="87286" y="72478"/>
                      </a:cubicBezTo>
                      <a:cubicBezTo>
                        <a:pt x="90525" y="73907"/>
                        <a:pt x="93763" y="75241"/>
                        <a:pt x="97097" y="76479"/>
                      </a:cubicBezTo>
                      <a:cubicBezTo>
                        <a:pt x="125672" y="87528"/>
                        <a:pt x="153009" y="92767"/>
                        <a:pt x="172630" y="96672"/>
                      </a:cubicBezTo>
                      <a:lnTo>
                        <a:pt x="204634" y="102577"/>
                      </a:lnTo>
                      <a:cubicBezTo>
                        <a:pt x="204634" y="102577"/>
                        <a:pt x="192918" y="98958"/>
                        <a:pt x="173583" y="93814"/>
                      </a:cubicBezTo>
                      <a:cubicBezTo>
                        <a:pt x="155961" y="88957"/>
                        <a:pt x="132054" y="82956"/>
                        <a:pt x="106717" y="736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0" name="图形 506">
                  <a:extLst>
                    <a:ext uri="{FF2B5EF4-FFF2-40B4-BE49-F238E27FC236}">
                      <a16:creationId xmlns:a16="http://schemas.microsoft.com/office/drawing/2014/main" id="{B009A68F-B6C3-34C1-D760-478590935D1A}"/>
                    </a:ext>
                  </a:extLst>
                </p:cNvPr>
                <p:cNvSpPr/>
                <p:nvPr/>
              </p:nvSpPr>
              <p:spPr>
                <a:xfrm>
                  <a:off x="6001606" y="3655884"/>
                  <a:ext cx="162305" cy="134305"/>
                </a:xfrm>
                <a:custGeom>
                  <a:avLst/>
                  <a:gdLst>
                    <a:gd name="connsiteX0" fmla="*/ 0 w 162305"/>
                    <a:gd name="connsiteY0" fmla="*/ 128112 h 134305"/>
                    <a:gd name="connsiteX1" fmla="*/ 5048 w 162305"/>
                    <a:gd name="connsiteY1" fmla="*/ 125826 h 134305"/>
                    <a:gd name="connsiteX2" fmla="*/ 19622 w 162305"/>
                    <a:gd name="connsiteY2" fmla="*/ 133351 h 134305"/>
                    <a:gd name="connsiteX3" fmla="*/ 40576 w 162305"/>
                    <a:gd name="connsiteY3" fmla="*/ 132779 h 134305"/>
                    <a:gd name="connsiteX4" fmla="*/ 79439 w 162305"/>
                    <a:gd name="connsiteY4" fmla="*/ 110776 h 134305"/>
                    <a:gd name="connsiteX5" fmla="*/ 115633 w 162305"/>
                    <a:gd name="connsiteY5" fmla="*/ 88107 h 134305"/>
                    <a:gd name="connsiteX6" fmla="*/ 143256 w 162305"/>
                    <a:gd name="connsiteY6" fmla="*/ 59437 h 134305"/>
                    <a:gd name="connsiteX7" fmla="*/ 151828 w 162305"/>
                    <a:gd name="connsiteY7" fmla="*/ 45149 h 134305"/>
                    <a:gd name="connsiteX8" fmla="*/ 141256 w 162305"/>
                    <a:gd name="connsiteY8" fmla="*/ 57722 h 134305"/>
                    <a:gd name="connsiteX9" fmla="*/ 112586 w 162305"/>
                    <a:gd name="connsiteY9" fmla="*/ 83535 h 134305"/>
                    <a:gd name="connsiteX10" fmla="*/ 90106 w 162305"/>
                    <a:gd name="connsiteY10" fmla="*/ 100394 h 134305"/>
                    <a:gd name="connsiteX11" fmla="*/ 107823 w 162305"/>
                    <a:gd name="connsiteY11" fmla="*/ 78582 h 134305"/>
                    <a:gd name="connsiteX12" fmla="*/ 115157 w 162305"/>
                    <a:gd name="connsiteY12" fmla="*/ 67247 h 134305"/>
                    <a:gd name="connsiteX13" fmla="*/ 115348 w 162305"/>
                    <a:gd name="connsiteY13" fmla="*/ 66961 h 134305"/>
                    <a:gd name="connsiteX14" fmla="*/ 147447 w 162305"/>
                    <a:gd name="connsiteY14" fmla="*/ 28480 h 134305"/>
                    <a:gd name="connsiteX15" fmla="*/ 162306 w 162305"/>
                    <a:gd name="connsiteY15" fmla="*/ 1 h 134305"/>
                    <a:gd name="connsiteX16" fmla="*/ 145256 w 162305"/>
                    <a:gd name="connsiteY16" fmla="*/ 26861 h 134305"/>
                    <a:gd name="connsiteX17" fmla="*/ 111538 w 162305"/>
                    <a:gd name="connsiteY17" fmla="*/ 63437 h 134305"/>
                    <a:gd name="connsiteX18" fmla="*/ 102299 w 162305"/>
                    <a:gd name="connsiteY18" fmla="*/ 64675 h 134305"/>
                    <a:gd name="connsiteX19" fmla="*/ 87440 w 162305"/>
                    <a:gd name="connsiteY19" fmla="*/ 67342 h 134305"/>
                    <a:gd name="connsiteX20" fmla="*/ 88487 w 162305"/>
                    <a:gd name="connsiteY20" fmla="*/ 66676 h 134305"/>
                    <a:gd name="connsiteX21" fmla="*/ 122396 w 162305"/>
                    <a:gd name="connsiteY21" fmla="*/ 37720 h 134305"/>
                    <a:gd name="connsiteX22" fmla="*/ 134207 w 162305"/>
                    <a:gd name="connsiteY22" fmla="*/ 23146 h 134305"/>
                    <a:gd name="connsiteX23" fmla="*/ 120682 w 162305"/>
                    <a:gd name="connsiteY23" fmla="*/ 35624 h 134305"/>
                    <a:gd name="connsiteX24" fmla="*/ 85820 w 162305"/>
                    <a:gd name="connsiteY24" fmla="*/ 61723 h 134305"/>
                    <a:gd name="connsiteX25" fmla="*/ 73533 w 162305"/>
                    <a:gd name="connsiteY25" fmla="*/ 70486 h 134305"/>
                    <a:gd name="connsiteX26" fmla="*/ 67532 w 162305"/>
                    <a:gd name="connsiteY26" fmla="*/ 72105 h 134305"/>
                    <a:gd name="connsiteX27" fmla="*/ 30004 w 162305"/>
                    <a:gd name="connsiteY27" fmla="*/ 88583 h 134305"/>
                    <a:gd name="connsiteX28" fmla="*/ 1429 w 162305"/>
                    <a:gd name="connsiteY28" fmla="*/ 122492 h 134305"/>
                    <a:gd name="connsiteX29" fmla="*/ 4286 w 162305"/>
                    <a:gd name="connsiteY29" fmla="*/ 125445 h 134305"/>
                    <a:gd name="connsiteX30" fmla="*/ 0 w 162305"/>
                    <a:gd name="connsiteY30" fmla="*/ 128112 h 13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2305" h="134305">
                      <a:moveTo>
                        <a:pt x="0" y="128112"/>
                      </a:moveTo>
                      <a:cubicBezTo>
                        <a:pt x="0" y="128112"/>
                        <a:pt x="1810" y="127255"/>
                        <a:pt x="5048" y="125826"/>
                      </a:cubicBezTo>
                      <a:cubicBezTo>
                        <a:pt x="9430" y="129636"/>
                        <a:pt x="14383" y="132208"/>
                        <a:pt x="19622" y="133351"/>
                      </a:cubicBezTo>
                      <a:cubicBezTo>
                        <a:pt x="26384" y="134875"/>
                        <a:pt x="33528" y="134494"/>
                        <a:pt x="40576" y="132779"/>
                      </a:cubicBezTo>
                      <a:cubicBezTo>
                        <a:pt x="54388" y="129541"/>
                        <a:pt x="68008" y="120778"/>
                        <a:pt x="79439" y="110776"/>
                      </a:cubicBezTo>
                      <a:cubicBezTo>
                        <a:pt x="88392" y="106300"/>
                        <a:pt x="101632" y="98965"/>
                        <a:pt x="115633" y="88107"/>
                      </a:cubicBezTo>
                      <a:cubicBezTo>
                        <a:pt x="127730" y="78677"/>
                        <a:pt x="137350" y="67914"/>
                        <a:pt x="143256" y="59437"/>
                      </a:cubicBezTo>
                      <a:cubicBezTo>
                        <a:pt x="149257" y="51055"/>
                        <a:pt x="151733" y="45149"/>
                        <a:pt x="151828" y="45149"/>
                      </a:cubicBezTo>
                      <a:cubicBezTo>
                        <a:pt x="151828" y="45054"/>
                        <a:pt x="148114" y="50293"/>
                        <a:pt x="141256" y="57722"/>
                      </a:cubicBezTo>
                      <a:cubicBezTo>
                        <a:pt x="134493" y="65056"/>
                        <a:pt x="124397" y="74200"/>
                        <a:pt x="112586" y="83535"/>
                      </a:cubicBezTo>
                      <a:cubicBezTo>
                        <a:pt x="104489" y="89821"/>
                        <a:pt x="96774" y="95632"/>
                        <a:pt x="90106" y="100394"/>
                      </a:cubicBezTo>
                      <a:cubicBezTo>
                        <a:pt x="97346" y="92774"/>
                        <a:pt x="103346" y="84964"/>
                        <a:pt x="107823" y="78582"/>
                      </a:cubicBezTo>
                      <a:cubicBezTo>
                        <a:pt x="111062" y="73915"/>
                        <a:pt x="113538" y="69914"/>
                        <a:pt x="115157" y="67247"/>
                      </a:cubicBezTo>
                      <a:cubicBezTo>
                        <a:pt x="115252" y="67057"/>
                        <a:pt x="115348" y="67057"/>
                        <a:pt x="115348" y="66961"/>
                      </a:cubicBezTo>
                      <a:cubicBezTo>
                        <a:pt x="129540" y="54007"/>
                        <a:pt x="140399" y="40101"/>
                        <a:pt x="147447" y="28480"/>
                      </a:cubicBezTo>
                      <a:cubicBezTo>
                        <a:pt x="157924" y="11526"/>
                        <a:pt x="162211" y="-95"/>
                        <a:pt x="162306" y="1"/>
                      </a:cubicBezTo>
                      <a:cubicBezTo>
                        <a:pt x="162211" y="-95"/>
                        <a:pt x="156686" y="10954"/>
                        <a:pt x="145256" y="26861"/>
                      </a:cubicBezTo>
                      <a:cubicBezTo>
                        <a:pt x="137350" y="38101"/>
                        <a:pt x="125825" y="51245"/>
                        <a:pt x="111538" y="63437"/>
                      </a:cubicBezTo>
                      <a:cubicBezTo>
                        <a:pt x="108966" y="63723"/>
                        <a:pt x="105918" y="64199"/>
                        <a:pt x="102299" y="64675"/>
                      </a:cubicBezTo>
                      <a:cubicBezTo>
                        <a:pt x="97917" y="65437"/>
                        <a:pt x="92869" y="66295"/>
                        <a:pt x="87440" y="67342"/>
                      </a:cubicBezTo>
                      <a:cubicBezTo>
                        <a:pt x="87821" y="67057"/>
                        <a:pt x="88106" y="66961"/>
                        <a:pt x="88487" y="66676"/>
                      </a:cubicBezTo>
                      <a:cubicBezTo>
                        <a:pt x="102584" y="56865"/>
                        <a:pt x="114586" y="46292"/>
                        <a:pt x="122396" y="37720"/>
                      </a:cubicBezTo>
                      <a:cubicBezTo>
                        <a:pt x="130207" y="29242"/>
                        <a:pt x="134112" y="23146"/>
                        <a:pt x="134207" y="23146"/>
                      </a:cubicBezTo>
                      <a:cubicBezTo>
                        <a:pt x="134207" y="23146"/>
                        <a:pt x="129254" y="28290"/>
                        <a:pt x="120682" y="35624"/>
                      </a:cubicBezTo>
                      <a:cubicBezTo>
                        <a:pt x="112204" y="42958"/>
                        <a:pt x="99822" y="52007"/>
                        <a:pt x="85820" y="61723"/>
                      </a:cubicBezTo>
                      <a:cubicBezTo>
                        <a:pt x="81534" y="64675"/>
                        <a:pt x="77533" y="67628"/>
                        <a:pt x="73533" y="70486"/>
                      </a:cubicBezTo>
                      <a:cubicBezTo>
                        <a:pt x="71533" y="70962"/>
                        <a:pt x="69532" y="71438"/>
                        <a:pt x="67532" y="72105"/>
                      </a:cubicBezTo>
                      <a:cubicBezTo>
                        <a:pt x="54674" y="75724"/>
                        <a:pt x="41339" y="80773"/>
                        <a:pt x="30004" y="88583"/>
                      </a:cubicBezTo>
                      <a:cubicBezTo>
                        <a:pt x="18574" y="96394"/>
                        <a:pt x="8573" y="106776"/>
                        <a:pt x="1429" y="122492"/>
                      </a:cubicBezTo>
                      <a:cubicBezTo>
                        <a:pt x="2286" y="123540"/>
                        <a:pt x="3334" y="124397"/>
                        <a:pt x="4286" y="125445"/>
                      </a:cubicBezTo>
                      <a:cubicBezTo>
                        <a:pt x="1715" y="127064"/>
                        <a:pt x="0" y="128112"/>
                        <a:pt x="0" y="12811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1" name="图形 506">
                  <a:extLst>
                    <a:ext uri="{FF2B5EF4-FFF2-40B4-BE49-F238E27FC236}">
                      <a16:creationId xmlns:a16="http://schemas.microsoft.com/office/drawing/2014/main" id="{727D5448-780C-CEAC-30DD-3EA443FDDCB7}"/>
                    </a:ext>
                  </a:extLst>
                </p:cNvPr>
                <p:cNvSpPr/>
                <p:nvPr/>
              </p:nvSpPr>
              <p:spPr>
                <a:xfrm>
                  <a:off x="6123050" y="3641215"/>
                  <a:ext cx="126968" cy="142780"/>
                </a:xfrm>
                <a:custGeom>
                  <a:avLst/>
                  <a:gdLst>
                    <a:gd name="connsiteX0" fmla="*/ 0 w 126968"/>
                    <a:gd name="connsiteY0" fmla="*/ 142780 h 142780"/>
                    <a:gd name="connsiteX1" fmla="*/ 8953 w 126968"/>
                    <a:gd name="connsiteY1" fmla="*/ 139256 h 142780"/>
                    <a:gd name="connsiteX2" fmla="*/ 43243 w 126968"/>
                    <a:gd name="connsiteY2" fmla="*/ 134970 h 142780"/>
                    <a:gd name="connsiteX3" fmla="*/ 70866 w 126968"/>
                    <a:gd name="connsiteY3" fmla="*/ 110586 h 142780"/>
                    <a:gd name="connsiteX4" fmla="*/ 92012 w 126968"/>
                    <a:gd name="connsiteY4" fmla="*/ 89250 h 142780"/>
                    <a:gd name="connsiteX5" fmla="*/ 113538 w 126968"/>
                    <a:gd name="connsiteY5" fmla="*/ 55531 h 142780"/>
                    <a:gd name="connsiteX6" fmla="*/ 88011 w 126968"/>
                    <a:gd name="connsiteY6" fmla="*/ 85630 h 142780"/>
                    <a:gd name="connsiteX7" fmla="*/ 83534 w 126968"/>
                    <a:gd name="connsiteY7" fmla="*/ 91155 h 142780"/>
                    <a:gd name="connsiteX8" fmla="*/ 94488 w 126968"/>
                    <a:gd name="connsiteY8" fmla="*/ 65914 h 142780"/>
                    <a:gd name="connsiteX9" fmla="*/ 95059 w 126968"/>
                    <a:gd name="connsiteY9" fmla="*/ 63913 h 142780"/>
                    <a:gd name="connsiteX10" fmla="*/ 117729 w 126968"/>
                    <a:gd name="connsiteY10" fmla="*/ 27528 h 142780"/>
                    <a:gd name="connsiteX11" fmla="*/ 126968 w 126968"/>
                    <a:gd name="connsiteY11" fmla="*/ 1 h 142780"/>
                    <a:gd name="connsiteX12" fmla="*/ 115348 w 126968"/>
                    <a:gd name="connsiteY12" fmla="*/ 26290 h 142780"/>
                    <a:gd name="connsiteX13" fmla="*/ 98298 w 126968"/>
                    <a:gd name="connsiteY13" fmla="*/ 51721 h 142780"/>
                    <a:gd name="connsiteX14" fmla="*/ 98965 w 126968"/>
                    <a:gd name="connsiteY14" fmla="*/ 48578 h 142780"/>
                    <a:gd name="connsiteX15" fmla="*/ 95345 w 126968"/>
                    <a:gd name="connsiteY15" fmla="*/ 50102 h 142780"/>
                    <a:gd name="connsiteX16" fmla="*/ 85820 w 126968"/>
                    <a:gd name="connsiteY16" fmla="*/ 54388 h 142780"/>
                    <a:gd name="connsiteX17" fmla="*/ 76105 w 126968"/>
                    <a:gd name="connsiteY17" fmla="*/ 59056 h 142780"/>
                    <a:gd name="connsiteX18" fmla="*/ 96298 w 126968"/>
                    <a:gd name="connsiteY18" fmla="*/ 24480 h 142780"/>
                    <a:gd name="connsiteX19" fmla="*/ 68675 w 126968"/>
                    <a:gd name="connsiteY19" fmla="*/ 59818 h 142780"/>
                    <a:gd name="connsiteX20" fmla="*/ 64484 w 126968"/>
                    <a:gd name="connsiteY20" fmla="*/ 64961 h 142780"/>
                    <a:gd name="connsiteX21" fmla="*/ 55245 w 126968"/>
                    <a:gd name="connsiteY21" fmla="*/ 70105 h 142780"/>
                    <a:gd name="connsiteX22" fmla="*/ 21622 w 126968"/>
                    <a:gd name="connsiteY22" fmla="*/ 95917 h 142780"/>
                    <a:gd name="connsiteX23" fmla="*/ 2762 w 126968"/>
                    <a:gd name="connsiteY23" fmla="*/ 136494 h 142780"/>
                    <a:gd name="connsiteX24" fmla="*/ 7525 w 126968"/>
                    <a:gd name="connsiteY24" fmla="*/ 138685 h 142780"/>
                    <a:gd name="connsiteX25" fmla="*/ 0 w 126968"/>
                    <a:gd name="connsiteY25" fmla="*/ 142780 h 142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6968" h="142780">
                      <a:moveTo>
                        <a:pt x="0" y="142780"/>
                      </a:moveTo>
                      <a:cubicBezTo>
                        <a:pt x="0" y="142780"/>
                        <a:pt x="3334" y="141828"/>
                        <a:pt x="8953" y="139256"/>
                      </a:cubicBezTo>
                      <a:cubicBezTo>
                        <a:pt x="20383" y="142971"/>
                        <a:pt x="32290" y="140875"/>
                        <a:pt x="43243" y="134970"/>
                      </a:cubicBezTo>
                      <a:cubicBezTo>
                        <a:pt x="53626" y="129350"/>
                        <a:pt x="63055" y="120492"/>
                        <a:pt x="70866" y="110586"/>
                      </a:cubicBezTo>
                      <a:cubicBezTo>
                        <a:pt x="76391" y="106014"/>
                        <a:pt x="84296" y="98680"/>
                        <a:pt x="92012" y="89250"/>
                      </a:cubicBezTo>
                      <a:cubicBezTo>
                        <a:pt x="105918" y="72010"/>
                        <a:pt x="113443" y="55436"/>
                        <a:pt x="113538" y="55531"/>
                      </a:cubicBezTo>
                      <a:cubicBezTo>
                        <a:pt x="113443" y="55436"/>
                        <a:pt x="101632" y="68866"/>
                        <a:pt x="88011" y="85630"/>
                      </a:cubicBezTo>
                      <a:lnTo>
                        <a:pt x="83534" y="91155"/>
                      </a:lnTo>
                      <a:cubicBezTo>
                        <a:pt x="88487" y="82011"/>
                        <a:pt x="92202" y="73153"/>
                        <a:pt x="94488" y="65914"/>
                      </a:cubicBezTo>
                      <a:cubicBezTo>
                        <a:pt x="94678" y="65152"/>
                        <a:pt x="94869" y="64580"/>
                        <a:pt x="95059" y="63913"/>
                      </a:cubicBezTo>
                      <a:cubicBezTo>
                        <a:pt x="104966" y="50769"/>
                        <a:pt x="112681" y="38196"/>
                        <a:pt x="117729" y="27528"/>
                      </a:cubicBezTo>
                      <a:cubicBezTo>
                        <a:pt x="125730" y="11145"/>
                        <a:pt x="126968" y="-95"/>
                        <a:pt x="126968" y="1"/>
                      </a:cubicBezTo>
                      <a:cubicBezTo>
                        <a:pt x="126968" y="-95"/>
                        <a:pt x="124397" y="10954"/>
                        <a:pt x="115348" y="26290"/>
                      </a:cubicBezTo>
                      <a:cubicBezTo>
                        <a:pt x="110966" y="33910"/>
                        <a:pt x="105156" y="42577"/>
                        <a:pt x="98298" y="51721"/>
                      </a:cubicBezTo>
                      <a:cubicBezTo>
                        <a:pt x="98679" y="49721"/>
                        <a:pt x="98965" y="48578"/>
                        <a:pt x="98965" y="48578"/>
                      </a:cubicBezTo>
                      <a:cubicBezTo>
                        <a:pt x="98965" y="48578"/>
                        <a:pt x="97631" y="49150"/>
                        <a:pt x="95345" y="50102"/>
                      </a:cubicBezTo>
                      <a:cubicBezTo>
                        <a:pt x="93059" y="51055"/>
                        <a:pt x="89821" y="52483"/>
                        <a:pt x="85820" y="54388"/>
                      </a:cubicBezTo>
                      <a:cubicBezTo>
                        <a:pt x="82963" y="55722"/>
                        <a:pt x="79629" y="57341"/>
                        <a:pt x="76105" y="59056"/>
                      </a:cubicBezTo>
                      <a:cubicBezTo>
                        <a:pt x="89821" y="41149"/>
                        <a:pt x="96298" y="24385"/>
                        <a:pt x="96298" y="24480"/>
                      </a:cubicBezTo>
                      <a:cubicBezTo>
                        <a:pt x="96203" y="24480"/>
                        <a:pt x="84201" y="40958"/>
                        <a:pt x="68675" y="59818"/>
                      </a:cubicBezTo>
                      <a:cubicBezTo>
                        <a:pt x="67247" y="61627"/>
                        <a:pt x="65913" y="63342"/>
                        <a:pt x="64484" y="64961"/>
                      </a:cubicBezTo>
                      <a:cubicBezTo>
                        <a:pt x="61436" y="66580"/>
                        <a:pt x="58388" y="68390"/>
                        <a:pt x="55245" y="70105"/>
                      </a:cubicBezTo>
                      <a:cubicBezTo>
                        <a:pt x="43720" y="76963"/>
                        <a:pt x="31432" y="85249"/>
                        <a:pt x="21622" y="95917"/>
                      </a:cubicBezTo>
                      <a:cubicBezTo>
                        <a:pt x="11811" y="106585"/>
                        <a:pt x="4191" y="119730"/>
                        <a:pt x="2762" y="136494"/>
                      </a:cubicBezTo>
                      <a:cubicBezTo>
                        <a:pt x="4286" y="137446"/>
                        <a:pt x="5905" y="138113"/>
                        <a:pt x="7525" y="138685"/>
                      </a:cubicBezTo>
                      <a:cubicBezTo>
                        <a:pt x="2762" y="141542"/>
                        <a:pt x="0" y="142780"/>
                        <a:pt x="0" y="1427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图形 506">
                  <a:extLst>
                    <a:ext uri="{FF2B5EF4-FFF2-40B4-BE49-F238E27FC236}">
                      <a16:creationId xmlns:a16="http://schemas.microsoft.com/office/drawing/2014/main" id="{2B8F32C7-7B27-3765-D6E0-7483308B47CF}"/>
                    </a:ext>
                  </a:extLst>
                </p:cNvPr>
                <p:cNvSpPr/>
                <p:nvPr/>
              </p:nvSpPr>
              <p:spPr>
                <a:xfrm>
                  <a:off x="6500335" y="3317556"/>
                  <a:ext cx="142113" cy="178308"/>
                </a:xfrm>
                <a:custGeom>
                  <a:avLst/>
                  <a:gdLst>
                    <a:gd name="connsiteX0" fmla="*/ 36957 w 142113"/>
                    <a:gd name="connsiteY0" fmla="*/ 116587 h 178308"/>
                    <a:gd name="connsiteX1" fmla="*/ 21241 w 142113"/>
                    <a:gd name="connsiteY1" fmla="*/ 134113 h 178308"/>
                    <a:gd name="connsiteX2" fmla="*/ 10668 w 142113"/>
                    <a:gd name="connsiteY2" fmla="*/ 153258 h 178308"/>
                    <a:gd name="connsiteX3" fmla="*/ 8287 w 142113"/>
                    <a:gd name="connsiteY3" fmla="*/ 163831 h 178308"/>
                    <a:gd name="connsiteX4" fmla="*/ 7906 w 142113"/>
                    <a:gd name="connsiteY4" fmla="*/ 173165 h 178308"/>
                    <a:gd name="connsiteX5" fmla="*/ 0 w 142113"/>
                    <a:gd name="connsiteY5" fmla="*/ 178309 h 178308"/>
                    <a:gd name="connsiteX6" fmla="*/ 7906 w 142113"/>
                    <a:gd name="connsiteY6" fmla="*/ 174118 h 178308"/>
                    <a:gd name="connsiteX7" fmla="*/ 7906 w 142113"/>
                    <a:gd name="connsiteY7" fmla="*/ 175165 h 178308"/>
                    <a:gd name="connsiteX8" fmla="*/ 51054 w 142113"/>
                    <a:gd name="connsiteY8" fmla="*/ 166783 h 178308"/>
                    <a:gd name="connsiteX9" fmla="*/ 69628 w 142113"/>
                    <a:gd name="connsiteY9" fmla="*/ 149734 h 178308"/>
                    <a:gd name="connsiteX10" fmla="*/ 84582 w 142113"/>
                    <a:gd name="connsiteY10" fmla="*/ 127921 h 178308"/>
                    <a:gd name="connsiteX11" fmla="*/ 90964 w 142113"/>
                    <a:gd name="connsiteY11" fmla="*/ 116301 h 178308"/>
                    <a:gd name="connsiteX12" fmla="*/ 94012 w 142113"/>
                    <a:gd name="connsiteY12" fmla="*/ 109348 h 178308"/>
                    <a:gd name="connsiteX13" fmla="*/ 126206 w 142113"/>
                    <a:gd name="connsiteY13" fmla="*/ 62008 h 178308"/>
                    <a:gd name="connsiteX14" fmla="*/ 100679 w 142113"/>
                    <a:gd name="connsiteY14" fmla="*/ 92679 h 178308"/>
                    <a:gd name="connsiteX15" fmla="*/ 103632 w 142113"/>
                    <a:gd name="connsiteY15" fmla="*/ 84202 h 178308"/>
                    <a:gd name="connsiteX16" fmla="*/ 104204 w 142113"/>
                    <a:gd name="connsiteY16" fmla="*/ 82106 h 178308"/>
                    <a:gd name="connsiteX17" fmla="*/ 131350 w 142113"/>
                    <a:gd name="connsiteY17" fmla="*/ 32671 h 178308"/>
                    <a:gd name="connsiteX18" fmla="*/ 142113 w 142113"/>
                    <a:gd name="connsiteY18" fmla="*/ 1 h 178308"/>
                    <a:gd name="connsiteX19" fmla="*/ 128873 w 142113"/>
                    <a:gd name="connsiteY19" fmla="*/ 31528 h 178308"/>
                    <a:gd name="connsiteX20" fmla="*/ 107728 w 142113"/>
                    <a:gd name="connsiteY20" fmla="*/ 68009 h 178308"/>
                    <a:gd name="connsiteX21" fmla="*/ 108585 w 142113"/>
                    <a:gd name="connsiteY21" fmla="*/ 63723 h 178308"/>
                    <a:gd name="connsiteX22" fmla="*/ 91916 w 142113"/>
                    <a:gd name="connsiteY22" fmla="*/ 74581 h 178308"/>
                    <a:gd name="connsiteX23" fmla="*/ 90392 w 142113"/>
                    <a:gd name="connsiteY23" fmla="*/ 75724 h 178308"/>
                    <a:gd name="connsiteX24" fmla="*/ 113157 w 142113"/>
                    <a:gd name="connsiteY24" fmla="*/ 35243 h 178308"/>
                    <a:gd name="connsiteX25" fmla="*/ 81915 w 142113"/>
                    <a:gd name="connsiteY25" fmla="*/ 78201 h 178308"/>
                    <a:gd name="connsiteX26" fmla="*/ 75629 w 142113"/>
                    <a:gd name="connsiteY26" fmla="*/ 86011 h 178308"/>
                    <a:gd name="connsiteX27" fmla="*/ 74962 w 142113"/>
                    <a:gd name="connsiteY27" fmla="*/ 86392 h 178308"/>
                    <a:gd name="connsiteX28" fmla="*/ 55817 w 142113"/>
                    <a:gd name="connsiteY28" fmla="*/ 100680 h 178308"/>
                    <a:gd name="connsiteX29" fmla="*/ 36957 w 142113"/>
                    <a:gd name="connsiteY29" fmla="*/ 116587 h 17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2113" h="178308">
                      <a:moveTo>
                        <a:pt x="36957" y="116587"/>
                      </a:moveTo>
                      <a:cubicBezTo>
                        <a:pt x="30956" y="122206"/>
                        <a:pt x="25718" y="127921"/>
                        <a:pt x="21241" y="134113"/>
                      </a:cubicBezTo>
                      <a:cubicBezTo>
                        <a:pt x="16574" y="140018"/>
                        <a:pt x="12859" y="146400"/>
                        <a:pt x="10668" y="153258"/>
                      </a:cubicBezTo>
                      <a:cubicBezTo>
                        <a:pt x="9525" y="156592"/>
                        <a:pt x="8954" y="160306"/>
                        <a:pt x="8287" y="163831"/>
                      </a:cubicBezTo>
                      <a:cubicBezTo>
                        <a:pt x="7906" y="166783"/>
                        <a:pt x="7810" y="169831"/>
                        <a:pt x="7906" y="173165"/>
                      </a:cubicBezTo>
                      <a:cubicBezTo>
                        <a:pt x="2953" y="176594"/>
                        <a:pt x="0" y="178309"/>
                        <a:pt x="0" y="178309"/>
                      </a:cubicBezTo>
                      <a:cubicBezTo>
                        <a:pt x="0" y="178213"/>
                        <a:pt x="2858" y="176975"/>
                        <a:pt x="7906" y="174118"/>
                      </a:cubicBezTo>
                      <a:cubicBezTo>
                        <a:pt x="7906" y="174499"/>
                        <a:pt x="7906" y="174689"/>
                        <a:pt x="7906" y="175165"/>
                      </a:cubicBezTo>
                      <a:cubicBezTo>
                        <a:pt x="23051" y="179737"/>
                        <a:pt x="38195" y="176118"/>
                        <a:pt x="51054" y="166783"/>
                      </a:cubicBezTo>
                      <a:cubicBezTo>
                        <a:pt x="57626" y="162116"/>
                        <a:pt x="63818" y="156306"/>
                        <a:pt x="69628" y="149734"/>
                      </a:cubicBezTo>
                      <a:cubicBezTo>
                        <a:pt x="75248" y="143066"/>
                        <a:pt x="80105" y="135541"/>
                        <a:pt x="84582" y="127921"/>
                      </a:cubicBezTo>
                      <a:cubicBezTo>
                        <a:pt x="86868" y="124016"/>
                        <a:pt x="88964" y="120206"/>
                        <a:pt x="90964" y="116301"/>
                      </a:cubicBezTo>
                      <a:cubicBezTo>
                        <a:pt x="92107" y="113920"/>
                        <a:pt x="92964" y="111729"/>
                        <a:pt x="94012" y="109348"/>
                      </a:cubicBezTo>
                      <a:cubicBezTo>
                        <a:pt x="113729" y="84583"/>
                        <a:pt x="126397" y="62008"/>
                        <a:pt x="126206" y="62008"/>
                      </a:cubicBezTo>
                      <a:cubicBezTo>
                        <a:pt x="126302" y="62104"/>
                        <a:pt x="115253" y="74677"/>
                        <a:pt x="100679" y="92679"/>
                      </a:cubicBezTo>
                      <a:cubicBezTo>
                        <a:pt x="101727" y="89726"/>
                        <a:pt x="102680" y="86773"/>
                        <a:pt x="103632" y="84202"/>
                      </a:cubicBezTo>
                      <a:cubicBezTo>
                        <a:pt x="103823" y="83535"/>
                        <a:pt x="104013" y="82773"/>
                        <a:pt x="104204" y="82106"/>
                      </a:cubicBezTo>
                      <a:cubicBezTo>
                        <a:pt x="116396" y="64104"/>
                        <a:pt x="125444" y="46768"/>
                        <a:pt x="131350" y="32671"/>
                      </a:cubicBezTo>
                      <a:cubicBezTo>
                        <a:pt x="139637" y="12859"/>
                        <a:pt x="141923" y="1"/>
                        <a:pt x="142113" y="1"/>
                      </a:cubicBezTo>
                      <a:cubicBezTo>
                        <a:pt x="141923" y="-95"/>
                        <a:pt x="138303" y="12574"/>
                        <a:pt x="128873" y="31528"/>
                      </a:cubicBezTo>
                      <a:cubicBezTo>
                        <a:pt x="123635" y="42196"/>
                        <a:pt x="116491" y="54769"/>
                        <a:pt x="107728" y="68009"/>
                      </a:cubicBezTo>
                      <a:cubicBezTo>
                        <a:pt x="108299" y="65342"/>
                        <a:pt x="108585" y="63723"/>
                        <a:pt x="108585" y="63723"/>
                      </a:cubicBezTo>
                      <a:cubicBezTo>
                        <a:pt x="108585" y="63723"/>
                        <a:pt x="101822" y="67914"/>
                        <a:pt x="91916" y="74581"/>
                      </a:cubicBezTo>
                      <a:cubicBezTo>
                        <a:pt x="91440" y="74962"/>
                        <a:pt x="90869" y="75343"/>
                        <a:pt x="90392" y="75724"/>
                      </a:cubicBezTo>
                      <a:cubicBezTo>
                        <a:pt x="105823" y="54198"/>
                        <a:pt x="113062" y="35053"/>
                        <a:pt x="113157" y="35243"/>
                      </a:cubicBezTo>
                      <a:cubicBezTo>
                        <a:pt x="113062" y="35148"/>
                        <a:pt x="99727" y="55246"/>
                        <a:pt x="81915" y="78201"/>
                      </a:cubicBezTo>
                      <a:cubicBezTo>
                        <a:pt x="79820" y="80868"/>
                        <a:pt x="77724" y="83535"/>
                        <a:pt x="75629" y="86011"/>
                      </a:cubicBezTo>
                      <a:cubicBezTo>
                        <a:pt x="75343" y="86202"/>
                        <a:pt x="75248" y="86297"/>
                        <a:pt x="74962" y="86392"/>
                      </a:cubicBezTo>
                      <a:cubicBezTo>
                        <a:pt x="68771" y="90774"/>
                        <a:pt x="62198" y="95536"/>
                        <a:pt x="55817" y="100680"/>
                      </a:cubicBezTo>
                      <a:cubicBezTo>
                        <a:pt x="49530" y="105919"/>
                        <a:pt x="42958" y="111062"/>
                        <a:pt x="36957" y="1165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3" name="图形 506">
                  <a:extLst>
                    <a:ext uri="{FF2B5EF4-FFF2-40B4-BE49-F238E27FC236}">
                      <a16:creationId xmlns:a16="http://schemas.microsoft.com/office/drawing/2014/main" id="{F2FD4E92-5C0B-A703-B23B-DB017112E0B7}"/>
                    </a:ext>
                  </a:extLst>
                </p:cNvPr>
                <p:cNvSpPr/>
                <p:nvPr/>
              </p:nvSpPr>
              <p:spPr>
                <a:xfrm>
                  <a:off x="6540470" y="3165156"/>
                  <a:ext cx="92262" cy="206982"/>
                </a:xfrm>
                <a:custGeom>
                  <a:avLst/>
                  <a:gdLst>
                    <a:gd name="connsiteX0" fmla="*/ 156 w 92262"/>
                    <a:gd name="connsiteY0" fmla="*/ 185643 h 206982"/>
                    <a:gd name="connsiteX1" fmla="*/ 537 w 92262"/>
                    <a:gd name="connsiteY1" fmla="*/ 196216 h 206982"/>
                    <a:gd name="connsiteX2" fmla="*/ 3014 w 92262"/>
                    <a:gd name="connsiteY2" fmla="*/ 206979 h 206982"/>
                    <a:gd name="connsiteX3" fmla="*/ 25302 w 92262"/>
                    <a:gd name="connsiteY3" fmla="*/ 201931 h 206982"/>
                    <a:gd name="connsiteX4" fmla="*/ 43400 w 92262"/>
                    <a:gd name="connsiteY4" fmla="*/ 187643 h 206982"/>
                    <a:gd name="connsiteX5" fmla="*/ 50924 w 92262"/>
                    <a:gd name="connsiteY5" fmla="*/ 177737 h 206982"/>
                    <a:gd name="connsiteX6" fmla="*/ 57401 w 92262"/>
                    <a:gd name="connsiteY6" fmla="*/ 166688 h 206982"/>
                    <a:gd name="connsiteX7" fmla="*/ 67021 w 92262"/>
                    <a:gd name="connsiteY7" fmla="*/ 142304 h 206982"/>
                    <a:gd name="connsiteX8" fmla="*/ 73022 w 92262"/>
                    <a:gd name="connsiteY8" fmla="*/ 113348 h 206982"/>
                    <a:gd name="connsiteX9" fmla="*/ 90739 w 92262"/>
                    <a:gd name="connsiteY9" fmla="*/ 65533 h 206982"/>
                    <a:gd name="connsiteX10" fmla="*/ 74642 w 92262"/>
                    <a:gd name="connsiteY10" fmla="*/ 98299 h 206982"/>
                    <a:gd name="connsiteX11" fmla="*/ 74737 w 92262"/>
                    <a:gd name="connsiteY11" fmla="*/ 96679 h 206982"/>
                    <a:gd name="connsiteX12" fmla="*/ 75308 w 92262"/>
                    <a:gd name="connsiteY12" fmla="*/ 81820 h 206982"/>
                    <a:gd name="connsiteX13" fmla="*/ 75118 w 92262"/>
                    <a:gd name="connsiteY13" fmla="*/ 76391 h 206982"/>
                    <a:gd name="connsiteX14" fmla="*/ 88167 w 92262"/>
                    <a:gd name="connsiteY14" fmla="*/ 29909 h 206982"/>
                    <a:gd name="connsiteX15" fmla="*/ 92263 w 92262"/>
                    <a:gd name="connsiteY15" fmla="*/ 1 h 206982"/>
                    <a:gd name="connsiteX16" fmla="*/ 85405 w 92262"/>
                    <a:gd name="connsiteY16" fmla="*/ 29528 h 206982"/>
                    <a:gd name="connsiteX17" fmla="*/ 66069 w 92262"/>
                    <a:gd name="connsiteY17" fmla="*/ 85440 h 206982"/>
                    <a:gd name="connsiteX18" fmla="*/ 61021 w 92262"/>
                    <a:gd name="connsiteY18" fmla="*/ 90679 h 206982"/>
                    <a:gd name="connsiteX19" fmla="*/ 52163 w 92262"/>
                    <a:gd name="connsiteY19" fmla="*/ 100204 h 206982"/>
                    <a:gd name="connsiteX20" fmla="*/ 55973 w 92262"/>
                    <a:gd name="connsiteY20" fmla="*/ 91250 h 206982"/>
                    <a:gd name="connsiteX21" fmla="*/ 64736 w 92262"/>
                    <a:gd name="connsiteY21" fmla="*/ 54865 h 206982"/>
                    <a:gd name="connsiteX22" fmla="*/ 64926 w 92262"/>
                    <a:gd name="connsiteY22" fmla="*/ 39720 h 206982"/>
                    <a:gd name="connsiteX23" fmla="*/ 61973 w 92262"/>
                    <a:gd name="connsiteY23" fmla="*/ 54769 h 206982"/>
                    <a:gd name="connsiteX24" fmla="*/ 50734 w 92262"/>
                    <a:gd name="connsiteY24" fmla="*/ 89631 h 206982"/>
                    <a:gd name="connsiteX25" fmla="*/ 42161 w 92262"/>
                    <a:gd name="connsiteY25" fmla="*/ 111634 h 206982"/>
                    <a:gd name="connsiteX26" fmla="*/ 31398 w 92262"/>
                    <a:gd name="connsiteY26" fmla="*/ 124397 h 206982"/>
                    <a:gd name="connsiteX27" fmla="*/ 16825 w 92262"/>
                    <a:gd name="connsiteY27" fmla="*/ 144304 h 206982"/>
                    <a:gd name="connsiteX28" fmla="*/ 5490 w 92262"/>
                    <a:gd name="connsiteY28" fmla="*/ 164878 h 206982"/>
                    <a:gd name="connsiteX29" fmla="*/ 1871 w 92262"/>
                    <a:gd name="connsiteY29" fmla="*/ 175165 h 206982"/>
                    <a:gd name="connsiteX30" fmla="*/ 156 w 92262"/>
                    <a:gd name="connsiteY30" fmla="*/ 185643 h 206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262" h="206982">
                      <a:moveTo>
                        <a:pt x="156" y="185643"/>
                      </a:moveTo>
                      <a:cubicBezTo>
                        <a:pt x="-130" y="189262"/>
                        <a:pt x="-34" y="192691"/>
                        <a:pt x="537" y="196216"/>
                      </a:cubicBezTo>
                      <a:cubicBezTo>
                        <a:pt x="918" y="199740"/>
                        <a:pt x="1680" y="203455"/>
                        <a:pt x="3014" y="206979"/>
                      </a:cubicBezTo>
                      <a:cubicBezTo>
                        <a:pt x="11110" y="207074"/>
                        <a:pt x="18444" y="205264"/>
                        <a:pt x="25302" y="201931"/>
                      </a:cubicBezTo>
                      <a:cubicBezTo>
                        <a:pt x="32160" y="198502"/>
                        <a:pt x="37875" y="193549"/>
                        <a:pt x="43400" y="187643"/>
                      </a:cubicBezTo>
                      <a:cubicBezTo>
                        <a:pt x="46067" y="184595"/>
                        <a:pt x="48543" y="181357"/>
                        <a:pt x="50924" y="177737"/>
                      </a:cubicBezTo>
                      <a:cubicBezTo>
                        <a:pt x="53306" y="174308"/>
                        <a:pt x="55592" y="170593"/>
                        <a:pt x="57401" y="166688"/>
                      </a:cubicBezTo>
                      <a:cubicBezTo>
                        <a:pt x="61116" y="158973"/>
                        <a:pt x="64355" y="150591"/>
                        <a:pt x="67021" y="142304"/>
                      </a:cubicBezTo>
                      <a:cubicBezTo>
                        <a:pt x="69784" y="132303"/>
                        <a:pt x="71784" y="122397"/>
                        <a:pt x="73022" y="113348"/>
                      </a:cubicBezTo>
                      <a:cubicBezTo>
                        <a:pt x="85119" y="86964"/>
                        <a:pt x="90644" y="65437"/>
                        <a:pt x="90739" y="65533"/>
                      </a:cubicBezTo>
                      <a:lnTo>
                        <a:pt x="74642" y="98299"/>
                      </a:lnTo>
                      <a:cubicBezTo>
                        <a:pt x="74642" y="97822"/>
                        <a:pt x="74737" y="97156"/>
                        <a:pt x="74737" y="96679"/>
                      </a:cubicBezTo>
                      <a:cubicBezTo>
                        <a:pt x="75118" y="90393"/>
                        <a:pt x="75308" y="85345"/>
                        <a:pt x="75308" y="81820"/>
                      </a:cubicBezTo>
                      <a:cubicBezTo>
                        <a:pt x="75308" y="78582"/>
                        <a:pt x="75213" y="76772"/>
                        <a:pt x="75118" y="76391"/>
                      </a:cubicBezTo>
                      <a:cubicBezTo>
                        <a:pt x="81500" y="58865"/>
                        <a:pt x="85691" y="42673"/>
                        <a:pt x="88167" y="29909"/>
                      </a:cubicBezTo>
                      <a:cubicBezTo>
                        <a:pt x="91787" y="11335"/>
                        <a:pt x="92167" y="-95"/>
                        <a:pt x="92263" y="1"/>
                      </a:cubicBezTo>
                      <a:cubicBezTo>
                        <a:pt x="92167" y="1"/>
                        <a:pt x="90358" y="11431"/>
                        <a:pt x="85405" y="29528"/>
                      </a:cubicBezTo>
                      <a:cubicBezTo>
                        <a:pt x="81404" y="44673"/>
                        <a:pt x="74927" y="64294"/>
                        <a:pt x="66069" y="85440"/>
                      </a:cubicBezTo>
                      <a:cubicBezTo>
                        <a:pt x="64545" y="87059"/>
                        <a:pt x="62831" y="88869"/>
                        <a:pt x="61021" y="90679"/>
                      </a:cubicBezTo>
                      <a:cubicBezTo>
                        <a:pt x="58259" y="93536"/>
                        <a:pt x="55306" y="96870"/>
                        <a:pt x="52163" y="100204"/>
                      </a:cubicBezTo>
                      <a:cubicBezTo>
                        <a:pt x="53401" y="97251"/>
                        <a:pt x="54639" y="94298"/>
                        <a:pt x="55973" y="91250"/>
                      </a:cubicBezTo>
                      <a:cubicBezTo>
                        <a:pt x="61211" y="77439"/>
                        <a:pt x="63973" y="64199"/>
                        <a:pt x="64736" y="54865"/>
                      </a:cubicBezTo>
                      <a:cubicBezTo>
                        <a:pt x="65593" y="45435"/>
                        <a:pt x="64831" y="39720"/>
                        <a:pt x="64926" y="39720"/>
                      </a:cubicBezTo>
                      <a:cubicBezTo>
                        <a:pt x="64831" y="39720"/>
                        <a:pt x="64164" y="45625"/>
                        <a:pt x="61973" y="54769"/>
                      </a:cubicBezTo>
                      <a:cubicBezTo>
                        <a:pt x="59878" y="63913"/>
                        <a:pt x="55973" y="76201"/>
                        <a:pt x="50734" y="89631"/>
                      </a:cubicBezTo>
                      <a:cubicBezTo>
                        <a:pt x="47686" y="97537"/>
                        <a:pt x="44733" y="104966"/>
                        <a:pt x="42161" y="111634"/>
                      </a:cubicBezTo>
                      <a:cubicBezTo>
                        <a:pt x="38637" y="115729"/>
                        <a:pt x="35017" y="120016"/>
                        <a:pt x="31398" y="124397"/>
                      </a:cubicBezTo>
                      <a:cubicBezTo>
                        <a:pt x="26064" y="130874"/>
                        <a:pt x="21397" y="137542"/>
                        <a:pt x="16825" y="144304"/>
                      </a:cubicBezTo>
                      <a:cubicBezTo>
                        <a:pt x="12253" y="151162"/>
                        <a:pt x="8252" y="158020"/>
                        <a:pt x="5490" y="164878"/>
                      </a:cubicBezTo>
                      <a:cubicBezTo>
                        <a:pt x="4157" y="168403"/>
                        <a:pt x="2728" y="171832"/>
                        <a:pt x="1871" y="175165"/>
                      </a:cubicBezTo>
                      <a:cubicBezTo>
                        <a:pt x="1013" y="178690"/>
                        <a:pt x="346" y="182119"/>
                        <a:pt x="156" y="1856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4" name="图形 506">
                  <a:extLst>
                    <a:ext uri="{FF2B5EF4-FFF2-40B4-BE49-F238E27FC236}">
                      <a16:creationId xmlns:a16="http://schemas.microsoft.com/office/drawing/2014/main" id="{E0317D60-51B5-0516-F315-1C9EDB7C2A52}"/>
                    </a:ext>
                  </a:extLst>
                </p:cNvPr>
                <p:cNvSpPr/>
                <p:nvPr/>
              </p:nvSpPr>
              <p:spPr>
                <a:xfrm>
                  <a:off x="6540172" y="3045332"/>
                  <a:ext cx="70260" cy="203930"/>
                </a:xfrm>
                <a:custGeom>
                  <a:avLst/>
                  <a:gdLst>
                    <a:gd name="connsiteX0" fmla="*/ 47698 w 70260"/>
                    <a:gd name="connsiteY0" fmla="*/ 68866 h 203930"/>
                    <a:gd name="connsiteX1" fmla="*/ 40459 w 70260"/>
                    <a:gd name="connsiteY1" fmla="*/ 80105 h 203930"/>
                    <a:gd name="connsiteX2" fmla="*/ 29695 w 70260"/>
                    <a:gd name="connsiteY2" fmla="*/ 97917 h 203930"/>
                    <a:gd name="connsiteX3" fmla="*/ 23980 w 70260"/>
                    <a:gd name="connsiteY3" fmla="*/ 108013 h 203930"/>
                    <a:gd name="connsiteX4" fmla="*/ 18170 w 70260"/>
                    <a:gd name="connsiteY4" fmla="*/ 118872 h 203930"/>
                    <a:gd name="connsiteX5" fmla="*/ 1406 w 70260"/>
                    <a:gd name="connsiteY5" fmla="*/ 163354 h 203930"/>
                    <a:gd name="connsiteX6" fmla="*/ 739 w 70260"/>
                    <a:gd name="connsiteY6" fmla="*/ 184499 h 203930"/>
                    <a:gd name="connsiteX7" fmla="*/ 8550 w 70260"/>
                    <a:gd name="connsiteY7" fmla="*/ 203930 h 203930"/>
                    <a:gd name="connsiteX8" fmla="*/ 43983 w 70260"/>
                    <a:gd name="connsiteY8" fmla="*/ 175641 h 203930"/>
                    <a:gd name="connsiteX9" fmla="*/ 53032 w 70260"/>
                    <a:gd name="connsiteY9" fmla="*/ 152591 h 203930"/>
                    <a:gd name="connsiteX10" fmla="*/ 56746 w 70260"/>
                    <a:gd name="connsiteY10" fmla="*/ 130397 h 203930"/>
                    <a:gd name="connsiteX11" fmla="*/ 61699 w 70260"/>
                    <a:gd name="connsiteY11" fmla="*/ 118491 h 203930"/>
                    <a:gd name="connsiteX12" fmla="*/ 69891 w 70260"/>
                    <a:gd name="connsiteY12" fmla="*/ 82582 h 203930"/>
                    <a:gd name="connsiteX13" fmla="*/ 70081 w 70260"/>
                    <a:gd name="connsiteY13" fmla="*/ 67818 h 203930"/>
                    <a:gd name="connsiteX14" fmla="*/ 57604 w 70260"/>
                    <a:gd name="connsiteY14" fmla="*/ 114300 h 203930"/>
                    <a:gd name="connsiteX15" fmla="*/ 57318 w 70260"/>
                    <a:gd name="connsiteY15" fmla="*/ 103156 h 203930"/>
                    <a:gd name="connsiteX16" fmla="*/ 55222 w 70260"/>
                    <a:gd name="connsiteY16" fmla="*/ 82582 h 203930"/>
                    <a:gd name="connsiteX17" fmla="*/ 52746 w 70260"/>
                    <a:gd name="connsiteY17" fmla="*/ 69247 h 203930"/>
                    <a:gd name="connsiteX18" fmla="*/ 51603 w 70260"/>
                    <a:gd name="connsiteY18" fmla="*/ 26384 h 203930"/>
                    <a:gd name="connsiteX19" fmla="*/ 47698 w 70260"/>
                    <a:gd name="connsiteY19" fmla="*/ 0 h 203930"/>
                    <a:gd name="connsiteX20" fmla="*/ 48841 w 70260"/>
                    <a:gd name="connsiteY20" fmla="*/ 26956 h 203930"/>
                    <a:gd name="connsiteX21" fmla="*/ 47698 w 70260"/>
                    <a:gd name="connsiteY21" fmla="*/ 68866 h 203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0260" h="203930">
                      <a:moveTo>
                        <a:pt x="47698" y="68866"/>
                      </a:moveTo>
                      <a:cubicBezTo>
                        <a:pt x="45793" y="71723"/>
                        <a:pt x="43316" y="75628"/>
                        <a:pt x="40459" y="80105"/>
                      </a:cubicBezTo>
                      <a:cubicBezTo>
                        <a:pt x="37220" y="85249"/>
                        <a:pt x="33505" y="91345"/>
                        <a:pt x="29695" y="97917"/>
                      </a:cubicBezTo>
                      <a:cubicBezTo>
                        <a:pt x="27790" y="101156"/>
                        <a:pt x="25885" y="104585"/>
                        <a:pt x="23980" y="108013"/>
                      </a:cubicBezTo>
                      <a:cubicBezTo>
                        <a:pt x="21980" y="111538"/>
                        <a:pt x="19980" y="115157"/>
                        <a:pt x="18170" y="118872"/>
                      </a:cubicBezTo>
                      <a:cubicBezTo>
                        <a:pt x="10836" y="133445"/>
                        <a:pt x="3978" y="148876"/>
                        <a:pt x="1406" y="163354"/>
                      </a:cubicBezTo>
                      <a:cubicBezTo>
                        <a:pt x="-118" y="170688"/>
                        <a:pt x="-499" y="177736"/>
                        <a:pt x="739" y="184499"/>
                      </a:cubicBezTo>
                      <a:cubicBezTo>
                        <a:pt x="1692" y="191262"/>
                        <a:pt x="4073" y="197834"/>
                        <a:pt x="8550" y="203930"/>
                      </a:cubicBezTo>
                      <a:cubicBezTo>
                        <a:pt x="24457" y="200120"/>
                        <a:pt x="36077" y="189643"/>
                        <a:pt x="43983" y="175641"/>
                      </a:cubicBezTo>
                      <a:cubicBezTo>
                        <a:pt x="47793" y="168593"/>
                        <a:pt x="50746" y="160782"/>
                        <a:pt x="53032" y="152591"/>
                      </a:cubicBezTo>
                      <a:cubicBezTo>
                        <a:pt x="54937" y="145256"/>
                        <a:pt x="55984" y="137827"/>
                        <a:pt x="56746" y="130397"/>
                      </a:cubicBezTo>
                      <a:cubicBezTo>
                        <a:pt x="58461" y="126683"/>
                        <a:pt x="60175" y="122777"/>
                        <a:pt x="61699" y="118491"/>
                      </a:cubicBezTo>
                      <a:cubicBezTo>
                        <a:pt x="66748" y="104775"/>
                        <a:pt x="69224" y="91916"/>
                        <a:pt x="69891" y="82582"/>
                      </a:cubicBezTo>
                      <a:cubicBezTo>
                        <a:pt x="70653" y="73343"/>
                        <a:pt x="69986" y="67818"/>
                        <a:pt x="70081" y="67818"/>
                      </a:cubicBezTo>
                      <a:cubicBezTo>
                        <a:pt x="70081" y="67818"/>
                        <a:pt x="66843" y="89059"/>
                        <a:pt x="57604" y="114300"/>
                      </a:cubicBezTo>
                      <a:cubicBezTo>
                        <a:pt x="57604" y="110490"/>
                        <a:pt x="57508" y="106775"/>
                        <a:pt x="57318" y="103156"/>
                      </a:cubicBezTo>
                      <a:cubicBezTo>
                        <a:pt x="57127" y="95440"/>
                        <a:pt x="56080" y="88583"/>
                        <a:pt x="55222" y="82582"/>
                      </a:cubicBezTo>
                      <a:cubicBezTo>
                        <a:pt x="54460" y="77057"/>
                        <a:pt x="53508" y="72485"/>
                        <a:pt x="52746" y="69247"/>
                      </a:cubicBezTo>
                      <a:cubicBezTo>
                        <a:pt x="53889" y="52483"/>
                        <a:pt x="52841" y="37719"/>
                        <a:pt x="51603" y="26384"/>
                      </a:cubicBezTo>
                      <a:cubicBezTo>
                        <a:pt x="49698" y="9906"/>
                        <a:pt x="47602" y="0"/>
                        <a:pt x="47698" y="0"/>
                      </a:cubicBezTo>
                      <a:cubicBezTo>
                        <a:pt x="47602" y="0"/>
                        <a:pt x="48364" y="10287"/>
                        <a:pt x="48841" y="26956"/>
                      </a:cubicBezTo>
                      <a:cubicBezTo>
                        <a:pt x="49126" y="38386"/>
                        <a:pt x="49222" y="52864"/>
                        <a:pt x="47698" y="688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5" name="图形 506">
                  <a:extLst>
                    <a:ext uri="{FF2B5EF4-FFF2-40B4-BE49-F238E27FC236}">
                      <a16:creationId xmlns:a16="http://schemas.microsoft.com/office/drawing/2014/main" id="{A4F73821-072C-207F-791B-B4480B1F4AE3}"/>
                    </a:ext>
                  </a:extLst>
                </p:cNvPr>
                <p:cNvSpPr/>
                <p:nvPr/>
              </p:nvSpPr>
              <p:spPr>
                <a:xfrm>
                  <a:off x="6441947" y="3455097"/>
                  <a:ext cx="186595" cy="154982"/>
                </a:xfrm>
                <a:custGeom>
                  <a:avLst/>
                  <a:gdLst>
                    <a:gd name="connsiteX0" fmla="*/ 87630 w 186595"/>
                    <a:gd name="connsiteY0" fmla="*/ 121825 h 154982"/>
                    <a:gd name="connsiteX1" fmla="*/ 88106 w 186595"/>
                    <a:gd name="connsiteY1" fmla="*/ 121349 h 154982"/>
                    <a:gd name="connsiteX2" fmla="*/ 96679 w 186595"/>
                    <a:gd name="connsiteY2" fmla="*/ 111538 h 154982"/>
                    <a:gd name="connsiteX3" fmla="*/ 104204 w 186595"/>
                    <a:gd name="connsiteY3" fmla="*/ 101537 h 154982"/>
                    <a:gd name="connsiteX4" fmla="*/ 110395 w 186595"/>
                    <a:gd name="connsiteY4" fmla="*/ 92774 h 154982"/>
                    <a:gd name="connsiteX5" fmla="*/ 166402 w 186595"/>
                    <a:gd name="connsiteY5" fmla="*/ 30862 h 154982"/>
                    <a:gd name="connsiteX6" fmla="*/ 186595 w 186595"/>
                    <a:gd name="connsiteY6" fmla="*/ 1 h 154982"/>
                    <a:gd name="connsiteX7" fmla="*/ 120206 w 186595"/>
                    <a:gd name="connsiteY7" fmla="*/ 76486 h 154982"/>
                    <a:gd name="connsiteX8" fmla="*/ 126397 w 186595"/>
                    <a:gd name="connsiteY8" fmla="*/ 64294 h 154982"/>
                    <a:gd name="connsiteX9" fmla="*/ 119539 w 186595"/>
                    <a:gd name="connsiteY9" fmla="*/ 66485 h 154982"/>
                    <a:gd name="connsiteX10" fmla="*/ 142685 w 186595"/>
                    <a:gd name="connsiteY10" fmla="*/ 34862 h 154982"/>
                    <a:gd name="connsiteX11" fmla="*/ 107918 w 186595"/>
                    <a:gd name="connsiteY11" fmla="*/ 70581 h 154982"/>
                    <a:gd name="connsiteX12" fmla="*/ 67151 w 186595"/>
                    <a:gd name="connsiteY12" fmla="*/ 86678 h 154982"/>
                    <a:gd name="connsiteX13" fmla="*/ 56293 w 186595"/>
                    <a:gd name="connsiteY13" fmla="*/ 91917 h 154982"/>
                    <a:gd name="connsiteX14" fmla="*/ 45529 w 186595"/>
                    <a:gd name="connsiteY14" fmla="*/ 97632 h 154982"/>
                    <a:gd name="connsiteX15" fmla="*/ 26194 w 186595"/>
                    <a:gd name="connsiteY15" fmla="*/ 110871 h 154982"/>
                    <a:gd name="connsiteX16" fmla="*/ 18383 w 186595"/>
                    <a:gd name="connsiteY16" fmla="*/ 118777 h 154982"/>
                    <a:gd name="connsiteX17" fmla="*/ 11716 w 186595"/>
                    <a:gd name="connsiteY17" fmla="*/ 127350 h 154982"/>
                    <a:gd name="connsiteX18" fmla="*/ 4763 w 186595"/>
                    <a:gd name="connsiteY18" fmla="*/ 146305 h 154982"/>
                    <a:gd name="connsiteX19" fmla="*/ 0 w 186595"/>
                    <a:gd name="connsiteY19" fmla="*/ 146686 h 154982"/>
                    <a:gd name="connsiteX20" fmla="*/ 4667 w 186595"/>
                    <a:gd name="connsiteY20" fmla="*/ 146781 h 154982"/>
                    <a:gd name="connsiteX21" fmla="*/ 4381 w 186595"/>
                    <a:gd name="connsiteY21" fmla="*/ 148686 h 154982"/>
                    <a:gd name="connsiteX22" fmla="*/ 47339 w 186595"/>
                    <a:gd name="connsiteY22" fmla="*/ 150877 h 154982"/>
                    <a:gd name="connsiteX23" fmla="*/ 58388 w 186595"/>
                    <a:gd name="connsiteY23" fmla="*/ 145828 h 154982"/>
                    <a:gd name="connsiteX24" fmla="*/ 68771 w 186595"/>
                    <a:gd name="connsiteY24" fmla="*/ 138780 h 154982"/>
                    <a:gd name="connsiteX25" fmla="*/ 78867 w 186595"/>
                    <a:gd name="connsiteY25" fmla="*/ 130398 h 154982"/>
                    <a:gd name="connsiteX26" fmla="*/ 82106 w 186595"/>
                    <a:gd name="connsiteY26" fmla="*/ 128969 h 154982"/>
                    <a:gd name="connsiteX27" fmla="*/ 114490 w 186595"/>
                    <a:gd name="connsiteY27" fmla="*/ 108871 h 154982"/>
                    <a:gd name="connsiteX28" fmla="*/ 152400 w 186595"/>
                    <a:gd name="connsiteY28" fmla="*/ 69057 h 154982"/>
                    <a:gd name="connsiteX29" fmla="*/ 111538 w 186595"/>
                    <a:gd name="connsiteY29" fmla="*/ 104204 h 154982"/>
                    <a:gd name="connsiteX30" fmla="*/ 87630 w 186595"/>
                    <a:gd name="connsiteY30" fmla="*/ 121825 h 154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6595" h="154982">
                      <a:moveTo>
                        <a:pt x="87630" y="121825"/>
                      </a:moveTo>
                      <a:cubicBezTo>
                        <a:pt x="87821" y="121635"/>
                        <a:pt x="87916" y="121540"/>
                        <a:pt x="88106" y="121349"/>
                      </a:cubicBezTo>
                      <a:cubicBezTo>
                        <a:pt x="91250" y="118206"/>
                        <a:pt x="94012" y="114872"/>
                        <a:pt x="96679" y="111538"/>
                      </a:cubicBezTo>
                      <a:cubicBezTo>
                        <a:pt x="99346" y="108109"/>
                        <a:pt x="101822" y="104871"/>
                        <a:pt x="104204" y="101537"/>
                      </a:cubicBezTo>
                      <a:cubicBezTo>
                        <a:pt x="106394" y="98489"/>
                        <a:pt x="108394" y="95632"/>
                        <a:pt x="110395" y="92774"/>
                      </a:cubicBezTo>
                      <a:cubicBezTo>
                        <a:pt x="134493" y="71152"/>
                        <a:pt x="153543" y="48292"/>
                        <a:pt x="166402" y="30862"/>
                      </a:cubicBezTo>
                      <a:cubicBezTo>
                        <a:pt x="179832" y="12574"/>
                        <a:pt x="186500" y="-95"/>
                        <a:pt x="186595" y="1"/>
                      </a:cubicBezTo>
                      <a:cubicBezTo>
                        <a:pt x="186690" y="-95"/>
                        <a:pt x="161639" y="37148"/>
                        <a:pt x="120206" y="76486"/>
                      </a:cubicBezTo>
                      <a:cubicBezTo>
                        <a:pt x="124111" y="69057"/>
                        <a:pt x="126397" y="64294"/>
                        <a:pt x="126397" y="64294"/>
                      </a:cubicBezTo>
                      <a:cubicBezTo>
                        <a:pt x="126397" y="64294"/>
                        <a:pt x="123825" y="65056"/>
                        <a:pt x="119539" y="66485"/>
                      </a:cubicBezTo>
                      <a:cubicBezTo>
                        <a:pt x="134779" y="50007"/>
                        <a:pt x="142589" y="34672"/>
                        <a:pt x="142685" y="34862"/>
                      </a:cubicBezTo>
                      <a:cubicBezTo>
                        <a:pt x="142589" y="34767"/>
                        <a:pt x="128016" y="52102"/>
                        <a:pt x="107918" y="70581"/>
                      </a:cubicBezTo>
                      <a:cubicBezTo>
                        <a:pt x="97060" y="74772"/>
                        <a:pt x="81820" y="80106"/>
                        <a:pt x="67151" y="86678"/>
                      </a:cubicBezTo>
                      <a:cubicBezTo>
                        <a:pt x="63532" y="88297"/>
                        <a:pt x="59817" y="90107"/>
                        <a:pt x="56293" y="91917"/>
                      </a:cubicBezTo>
                      <a:cubicBezTo>
                        <a:pt x="52769" y="93822"/>
                        <a:pt x="49149" y="95822"/>
                        <a:pt x="45529" y="97632"/>
                      </a:cubicBezTo>
                      <a:cubicBezTo>
                        <a:pt x="38386" y="101537"/>
                        <a:pt x="31814" y="105919"/>
                        <a:pt x="26194" y="110871"/>
                      </a:cubicBezTo>
                      <a:cubicBezTo>
                        <a:pt x="23336" y="113253"/>
                        <a:pt x="20765" y="116015"/>
                        <a:pt x="18383" y="118777"/>
                      </a:cubicBezTo>
                      <a:cubicBezTo>
                        <a:pt x="15907" y="121444"/>
                        <a:pt x="13621" y="124397"/>
                        <a:pt x="11716" y="127350"/>
                      </a:cubicBezTo>
                      <a:cubicBezTo>
                        <a:pt x="8287" y="132874"/>
                        <a:pt x="5906" y="139161"/>
                        <a:pt x="4763" y="146305"/>
                      </a:cubicBezTo>
                      <a:cubicBezTo>
                        <a:pt x="1715" y="146590"/>
                        <a:pt x="0" y="146590"/>
                        <a:pt x="0" y="146686"/>
                      </a:cubicBezTo>
                      <a:cubicBezTo>
                        <a:pt x="0" y="146590"/>
                        <a:pt x="1715" y="146781"/>
                        <a:pt x="4667" y="146781"/>
                      </a:cubicBezTo>
                      <a:cubicBezTo>
                        <a:pt x="4572" y="147448"/>
                        <a:pt x="4477" y="148019"/>
                        <a:pt x="4381" y="148686"/>
                      </a:cubicBezTo>
                      <a:cubicBezTo>
                        <a:pt x="17812" y="156877"/>
                        <a:pt x="32480" y="156496"/>
                        <a:pt x="47339" y="150877"/>
                      </a:cubicBezTo>
                      <a:cubicBezTo>
                        <a:pt x="50959" y="149448"/>
                        <a:pt x="54673" y="147829"/>
                        <a:pt x="58388" y="145828"/>
                      </a:cubicBezTo>
                      <a:cubicBezTo>
                        <a:pt x="61913" y="143828"/>
                        <a:pt x="65342" y="141352"/>
                        <a:pt x="68771" y="138780"/>
                      </a:cubicBezTo>
                      <a:cubicBezTo>
                        <a:pt x="72200" y="136208"/>
                        <a:pt x="75533" y="133446"/>
                        <a:pt x="78867" y="130398"/>
                      </a:cubicBezTo>
                      <a:cubicBezTo>
                        <a:pt x="79915" y="129921"/>
                        <a:pt x="80963" y="129540"/>
                        <a:pt x="82106" y="128969"/>
                      </a:cubicBezTo>
                      <a:cubicBezTo>
                        <a:pt x="90773" y="124969"/>
                        <a:pt x="102584" y="118206"/>
                        <a:pt x="114490" y="108871"/>
                      </a:cubicBezTo>
                      <a:cubicBezTo>
                        <a:pt x="138589" y="90488"/>
                        <a:pt x="152590" y="69057"/>
                        <a:pt x="152400" y="69057"/>
                      </a:cubicBezTo>
                      <a:cubicBezTo>
                        <a:pt x="152400" y="69152"/>
                        <a:pt x="134969" y="86392"/>
                        <a:pt x="111538" y="104204"/>
                      </a:cubicBezTo>
                      <a:cubicBezTo>
                        <a:pt x="102584" y="111062"/>
                        <a:pt x="94583" y="116967"/>
                        <a:pt x="87630" y="12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6" name="图形 506">
                  <a:extLst>
                    <a:ext uri="{FF2B5EF4-FFF2-40B4-BE49-F238E27FC236}">
                      <a16:creationId xmlns:a16="http://schemas.microsoft.com/office/drawing/2014/main" id="{9479F900-6AC5-F818-A1B6-E7CCD4C19EC6}"/>
                    </a:ext>
                  </a:extLst>
                </p:cNvPr>
                <p:cNvSpPr/>
                <p:nvPr/>
              </p:nvSpPr>
              <p:spPr>
                <a:xfrm>
                  <a:off x="6327601" y="3498436"/>
                  <a:ext cx="52482" cy="176117"/>
                </a:xfrm>
                <a:custGeom>
                  <a:avLst/>
                  <a:gdLst>
                    <a:gd name="connsiteX0" fmla="*/ 523 w 52482"/>
                    <a:gd name="connsiteY0" fmla="*/ 127064 h 176117"/>
                    <a:gd name="connsiteX1" fmla="*/ 2999 w 52482"/>
                    <a:gd name="connsiteY1" fmla="*/ 123444 h 176117"/>
                    <a:gd name="connsiteX2" fmla="*/ 999 w 52482"/>
                    <a:gd name="connsiteY2" fmla="*/ 132017 h 176117"/>
                    <a:gd name="connsiteX3" fmla="*/ 4333 w 52482"/>
                    <a:gd name="connsiteY3" fmla="*/ 166116 h 176117"/>
                    <a:gd name="connsiteX4" fmla="*/ 808 w 52482"/>
                    <a:gd name="connsiteY4" fmla="*/ 176118 h 176117"/>
                    <a:gd name="connsiteX5" fmla="*/ 4999 w 52482"/>
                    <a:gd name="connsiteY5" fmla="*/ 167545 h 176117"/>
                    <a:gd name="connsiteX6" fmla="*/ 8714 w 52482"/>
                    <a:gd name="connsiteY6" fmla="*/ 174594 h 176117"/>
                    <a:gd name="connsiteX7" fmla="*/ 28145 w 52482"/>
                    <a:gd name="connsiteY7" fmla="*/ 165164 h 176117"/>
                    <a:gd name="connsiteX8" fmla="*/ 35670 w 52482"/>
                    <a:gd name="connsiteY8" fmla="*/ 157544 h 176117"/>
                    <a:gd name="connsiteX9" fmla="*/ 41671 w 52482"/>
                    <a:gd name="connsiteY9" fmla="*/ 148305 h 176117"/>
                    <a:gd name="connsiteX10" fmla="*/ 52434 w 52482"/>
                    <a:gd name="connsiteY10" fmla="*/ 103537 h 176117"/>
                    <a:gd name="connsiteX11" fmla="*/ 48910 w 52482"/>
                    <a:gd name="connsiteY11" fmla="*/ 63246 h 176117"/>
                    <a:gd name="connsiteX12" fmla="*/ 48529 w 52482"/>
                    <a:gd name="connsiteY12" fmla="*/ 61341 h 176117"/>
                    <a:gd name="connsiteX13" fmla="*/ 48529 w 52482"/>
                    <a:gd name="connsiteY13" fmla="*/ 34576 h 176117"/>
                    <a:gd name="connsiteX14" fmla="*/ 48338 w 52482"/>
                    <a:gd name="connsiteY14" fmla="*/ 21432 h 176117"/>
                    <a:gd name="connsiteX15" fmla="*/ 45671 w 52482"/>
                    <a:gd name="connsiteY15" fmla="*/ 34767 h 176117"/>
                    <a:gd name="connsiteX16" fmla="*/ 44242 w 52482"/>
                    <a:gd name="connsiteY16" fmla="*/ 46673 h 176117"/>
                    <a:gd name="connsiteX17" fmla="*/ 41956 w 52482"/>
                    <a:gd name="connsiteY17" fmla="*/ 49911 h 176117"/>
                    <a:gd name="connsiteX18" fmla="*/ 35670 w 52482"/>
                    <a:gd name="connsiteY18" fmla="*/ 58389 h 176117"/>
                    <a:gd name="connsiteX19" fmla="*/ 40242 w 52482"/>
                    <a:gd name="connsiteY19" fmla="*/ 0 h 176117"/>
                    <a:gd name="connsiteX20" fmla="*/ 29002 w 52482"/>
                    <a:gd name="connsiteY20" fmla="*/ 68295 h 176117"/>
                    <a:gd name="connsiteX21" fmla="*/ 15667 w 52482"/>
                    <a:gd name="connsiteY21" fmla="*/ 91059 h 176117"/>
                    <a:gd name="connsiteX22" fmla="*/ 15191 w 52482"/>
                    <a:gd name="connsiteY22" fmla="*/ 92012 h 176117"/>
                    <a:gd name="connsiteX23" fmla="*/ 16429 w 52482"/>
                    <a:gd name="connsiteY23" fmla="*/ 86011 h 176117"/>
                    <a:gd name="connsiteX24" fmla="*/ 20144 w 52482"/>
                    <a:gd name="connsiteY24" fmla="*/ 55722 h 176117"/>
                    <a:gd name="connsiteX25" fmla="*/ 21573 w 52482"/>
                    <a:gd name="connsiteY25" fmla="*/ 43244 h 176117"/>
                    <a:gd name="connsiteX26" fmla="*/ 17477 w 52482"/>
                    <a:gd name="connsiteY26" fmla="*/ 55436 h 176117"/>
                    <a:gd name="connsiteX27" fmla="*/ 11095 w 52482"/>
                    <a:gd name="connsiteY27" fmla="*/ 85535 h 176117"/>
                    <a:gd name="connsiteX28" fmla="*/ 4714 w 52482"/>
                    <a:gd name="connsiteY28" fmla="*/ 115157 h 176117"/>
                    <a:gd name="connsiteX29" fmla="*/ 523 w 52482"/>
                    <a:gd name="connsiteY29" fmla="*/ 127064 h 17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2482" h="176117">
                      <a:moveTo>
                        <a:pt x="523" y="127064"/>
                      </a:moveTo>
                      <a:cubicBezTo>
                        <a:pt x="523" y="127064"/>
                        <a:pt x="1475" y="125730"/>
                        <a:pt x="2999" y="123444"/>
                      </a:cubicBezTo>
                      <a:cubicBezTo>
                        <a:pt x="2237" y="126302"/>
                        <a:pt x="1475" y="129159"/>
                        <a:pt x="999" y="132017"/>
                      </a:cubicBezTo>
                      <a:cubicBezTo>
                        <a:pt x="-906" y="143351"/>
                        <a:pt x="-239" y="155067"/>
                        <a:pt x="4333" y="166116"/>
                      </a:cubicBezTo>
                      <a:cubicBezTo>
                        <a:pt x="2142" y="172403"/>
                        <a:pt x="808" y="176118"/>
                        <a:pt x="808" y="176118"/>
                      </a:cubicBezTo>
                      <a:cubicBezTo>
                        <a:pt x="808" y="176118"/>
                        <a:pt x="2428" y="172974"/>
                        <a:pt x="4999" y="167545"/>
                      </a:cubicBezTo>
                      <a:cubicBezTo>
                        <a:pt x="6047" y="169926"/>
                        <a:pt x="7285" y="172308"/>
                        <a:pt x="8714" y="174594"/>
                      </a:cubicBezTo>
                      <a:cubicBezTo>
                        <a:pt x="16239" y="173070"/>
                        <a:pt x="22621" y="169736"/>
                        <a:pt x="28145" y="165164"/>
                      </a:cubicBezTo>
                      <a:cubicBezTo>
                        <a:pt x="30907" y="162973"/>
                        <a:pt x="33384" y="160401"/>
                        <a:pt x="35670" y="157544"/>
                      </a:cubicBezTo>
                      <a:cubicBezTo>
                        <a:pt x="37956" y="154782"/>
                        <a:pt x="40051" y="151734"/>
                        <a:pt x="41671" y="148305"/>
                      </a:cubicBezTo>
                      <a:cubicBezTo>
                        <a:pt x="48338" y="134779"/>
                        <a:pt x="51767" y="118968"/>
                        <a:pt x="52434" y="103537"/>
                      </a:cubicBezTo>
                      <a:cubicBezTo>
                        <a:pt x="52815" y="88011"/>
                        <a:pt x="50910" y="73628"/>
                        <a:pt x="48910" y="63246"/>
                      </a:cubicBezTo>
                      <a:cubicBezTo>
                        <a:pt x="48814" y="62580"/>
                        <a:pt x="48624" y="62008"/>
                        <a:pt x="48529" y="61341"/>
                      </a:cubicBezTo>
                      <a:cubicBezTo>
                        <a:pt x="48814" y="50959"/>
                        <a:pt x="48529" y="41625"/>
                        <a:pt x="48529" y="34576"/>
                      </a:cubicBezTo>
                      <a:lnTo>
                        <a:pt x="48338" y="21432"/>
                      </a:lnTo>
                      <a:cubicBezTo>
                        <a:pt x="48338" y="21432"/>
                        <a:pt x="47005" y="26575"/>
                        <a:pt x="45671" y="34767"/>
                      </a:cubicBezTo>
                      <a:cubicBezTo>
                        <a:pt x="45100" y="38291"/>
                        <a:pt x="44623" y="42196"/>
                        <a:pt x="44242" y="46673"/>
                      </a:cubicBezTo>
                      <a:cubicBezTo>
                        <a:pt x="43766" y="47244"/>
                        <a:pt x="43004" y="48292"/>
                        <a:pt x="41956" y="49911"/>
                      </a:cubicBezTo>
                      <a:cubicBezTo>
                        <a:pt x="40432" y="51912"/>
                        <a:pt x="38146" y="54864"/>
                        <a:pt x="35670" y="58389"/>
                      </a:cubicBezTo>
                      <a:cubicBezTo>
                        <a:pt x="40337" y="24289"/>
                        <a:pt x="40051" y="-95"/>
                        <a:pt x="40242" y="0"/>
                      </a:cubicBezTo>
                      <a:cubicBezTo>
                        <a:pt x="39956" y="0"/>
                        <a:pt x="36337" y="29337"/>
                        <a:pt x="29002" y="68295"/>
                      </a:cubicBezTo>
                      <a:cubicBezTo>
                        <a:pt x="24811" y="75057"/>
                        <a:pt x="20335" y="82868"/>
                        <a:pt x="15667" y="91059"/>
                      </a:cubicBezTo>
                      <a:cubicBezTo>
                        <a:pt x="15477" y="91440"/>
                        <a:pt x="15382" y="91726"/>
                        <a:pt x="15191" y="92012"/>
                      </a:cubicBezTo>
                      <a:cubicBezTo>
                        <a:pt x="15667" y="90107"/>
                        <a:pt x="16144" y="88011"/>
                        <a:pt x="16429" y="86011"/>
                      </a:cubicBezTo>
                      <a:cubicBezTo>
                        <a:pt x="18525" y="74105"/>
                        <a:pt x="19287" y="63437"/>
                        <a:pt x="20144" y="55722"/>
                      </a:cubicBezTo>
                      <a:lnTo>
                        <a:pt x="21573" y="43244"/>
                      </a:lnTo>
                      <a:cubicBezTo>
                        <a:pt x="21573" y="43244"/>
                        <a:pt x="19573" y="47816"/>
                        <a:pt x="17477" y="55436"/>
                      </a:cubicBezTo>
                      <a:cubicBezTo>
                        <a:pt x="15286" y="63056"/>
                        <a:pt x="13191" y="73819"/>
                        <a:pt x="11095" y="85535"/>
                      </a:cubicBezTo>
                      <a:cubicBezTo>
                        <a:pt x="9095" y="97155"/>
                        <a:pt x="7000" y="107633"/>
                        <a:pt x="4714" y="115157"/>
                      </a:cubicBezTo>
                      <a:cubicBezTo>
                        <a:pt x="2523" y="122587"/>
                        <a:pt x="427" y="127064"/>
                        <a:pt x="523" y="1270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7" name="图形 506">
                  <a:extLst>
                    <a:ext uri="{FF2B5EF4-FFF2-40B4-BE49-F238E27FC236}">
                      <a16:creationId xmlns:a16="http://schemas.microsoft.com/office/drawing/2014/main" id="{350376AC-30C4-49EB-4329-A2C418BFC97B}"/>
                    </a:ext>
                  </a:extLst>
                </p:cNvPr>
                <p:cNvSpPr/>
                <p:nvPr/>
              </p:nvSpPr>
              <p:spPr>
                <a:xfrm>
                  <a:off x="6394925" y="3390232"/>
                  <a:ext cx="52165" cy="189642"/>
                </a:xfrm>
                <a:custGeom>
                  <a:avLst/>
                  <a:gdLst>
                    <a:gd name="connsiteX0" fmla="*/ 38830 w 52165"/>
                    <a:gd name="connsiteY0" fmla="*/ 176689 h 189642"/>
                    <a:gd name="connsiteX1" fmla="*/ 44831 w 52165"/>
                    <a:gd name="connsiteY1" fmla="*/ 167926 h 189642"/>
                    <a:gd name="connsiteX2" fmla="*/ 48736 w 52165"/>
                    <a:gd name="connsiteY2" fmla="*/ 157734 h 189642"/>
                    <a:gd name="connsiteX3" fmla="*/ 52070 w 52165"/>
                    <a:gd name="connsiteY3" fmla="*/ 135541 h 189642"/>
                    <a:gd name="connsiteX4" fmla="*/ 52165 w 52165"/>
                    <a:gd name="connsiteY4" fmla="*/ 129826 h 189642"/>
                    <a:gd name="connsiteX5" fmla="*/ 51689 w 52165"/>
                    <a:gd name="connsiteY5" fmla="*/ 124111 h 189642"/>
                    <a:gd name="connsiteX6" fmla="*/ 49975 w 52165"/>
                    <a:gd name="connsiteY6" fmla="*/ 112776 h 189642"/>
                    <a:gd name="connsiteX7" fmla="*/ 44641 w 52165"/>
                    <a:gd name="connsiteY7" fmla="*/ 92297 h 189642"/>
                    <a:gd name="connsiteX8" fmla="*/ 41116 w 52165"/>
                    <a:gd name="connsiteY8" fmla="*/ 83439 h 189642"/>
                    <a:gd name="connsiteX9" fmla="*/ 39497 w 52165"/>
                    <a:gd name="connsiteY9" fmla="*/ 80105 h 189642"/>
                    <a:gd name="connsiteX10" fmla="*/ 38449 w 52165"/>
                    <a:gd name="connsiteY10" fmla="*/ 68008 h 189642"/>
                    <a:gd name="connsiteX11" fmla="*/ 27781 w 52165"/>
                    <a:gd name="connsiteY11" fmla="*/ 30575 h 189642"/>
                    <a:gd name="connsiteX12" fmla="*/ 32544 w 52165"/>
                    <a:gd name="connsiteY12" fmla="*/ 66389 h 189642"/>
                    <a:gd name="connsiteX13" fmla="*/ 29115 w 52165"/>
                    <a:gd name="connsiteY13" fmla="*/ 60770 h 189642"/>
                    <a:gd name="connsiteX14" fmla="*/ 23971 w 52165"/>
                    <a:gd name="connsiteY14" fmla="*/ 72676 h 189642"/>
                    <a:gd name="connsiteX15" fmla="*/ 12256 w 52165"/>
                    <a:gd name="connsiteY15" fmla="*/ 25622 h 189642"/>
                    <a:gd name="connsiteX16" fmla="*/ 3016 w 52165"/>
                    <a:gd name="connsiteY16" fmla="*/ 0 h 189642"/>
                    <a:gd name="connsiteX17" fmla="*/ 9589 w 52165"/>
                    <a:gd name="connsiteY17" fmla="*/ 26765 h 189642"/>
                    <a:gd name="connsiteX18" fmla="*/ 19971 w 52165"/>
                    <a:gd name="connsiteY18" fmla="*/ 82772 h 189642"/>
                    <a:gd name="connsiteX19" fmla="*/ 17113 w 52165"/>
                    <a:gd name="connsiteY19" fmla="*/ 90202 h 189642"/>
                    <a:gd name="connsiteX20" fmla="*/ 11398 w 52165"/>
                    <a:gd name="connsiteY20" fmla="*/ 108680 h 189642"/>
                    <a:gd name="connsiteX21" fmla="*/ 10351 w 52165"/>
                    <a:gd name="connsiteY21" fmla="*/ 112586 h 189642"/>
                    <a:gd name="connsiteX22" fmla="*/ 7684 w 52165"/>
                    <a:gd name="connsiteY22" fmla="*/ 90488 h 189642"/>
                    <a:gd name="connsiteX23" fmla="*/ 2826 w 52165"/>
                    <a:gd name="connsiteY23" fmla="*/ 60389 h 189642"/>
                    <a:gd name="connsiteX24" fmla="*/ 1111 w 52165"/>
                    <a:gd name="connsiteY24" fmla="*/ 47625 h 189642"/>
                    <a:gd name="connsiteX25" fmla="*/ 64 w 52165"/>
                    <a:gd name="connsiteY25" fmla="*/ 60865 h 189642"/>
                    <a:gd name="connsiteX26" fmla="*/ 2254 w 52165"/>
                    <a:gd name="connsiteY26" fmla="*/ 92202 h 189642"/>
                    <a:gd name="connsiteX27" fmla="*/ 8065 w 52165"/>
                    <a:gd name="connsiteY27" fmla="*/ 122111 h 189642"/>
                    <a:gd name="connsiteX28" fmla="*/ 6731 w 52165"/>
                    <a:gd name="connsiteY28" fmla="*/ 129159 h 189642"/>
                    <a:gd name="connsiteX29" fmla="*/ 5683 w 52165"/>
                    <a:gd name="connsiteY29" fmla="*/ 139827 h 189642"/>
                    <a:gd name="connsiteX30" fmla="*/ 5398 w 52165"/>
                    <a:gd name="connsiteY30" fmla="*/ 150304 h 189642"/>
                    <a:gd name="connsiteX31" fmla="*/ 15780 w 52165"/>
                    <a:gd name="connsiteY31" fmla="*/ 182975 h 189642"/>
                    <a:gd name="connsiteX32" fmla="*/ 14065 w 52165"/>
                    <a:gd name="connsiteY32" fmla="*/ 188786 h 189642"/>
                    <a:gd name="connsiteX33" fmla="*/ 16161 w 52165"/>
                    <a:gd name="connsiteY33" fmla="*/ 183642 h 189642"/>
                    <a:gd name="connsiteX34" fmla="*/ 21114 w 52165"/>
                    <a:gd name="connsiteY34" fmla="*/ 189643 h 189642"/>
                    <a:gd name="connsiteX35" fmla="*/ 38830 w 52165"/>
                    <a:gd name="connsiteY35" fmla="*/ 176689 h 18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165" h="189642">
                      <a:moveTo>
                        <a:pt x="38830" y="176689"/>
                      </a:moveTo>
                      <a:cubicBezTo>
                        <a:pt x="41116" y="173927"/>
                        <a:pt x="43117" y="171069"/>
                        <a:pt x="44831" y="167926"/>
                      </a:cubicBezTo>
                      <a:cubicBezTo>
                        <a:pt x="46546" y="164783"/>
                        <a:pt x="47689" y="161258"/>
                        <a:pt x="48736" y="157734"/>
                      </a:cubicBezTo>
                      <a:cubicBezTo>
                        <a:pt x="50832" y="150590"/>
                        <a:pt x="51880" y="142970"/>
                        <a:pt x="52070" y="135541"/>
                      </a:cubicBezTo>
                      <a:cubicBezTo>
                        <a:pt x="52165" y="133636"/>
                        <a:pt x="52165" y="131731"/>
                        <a:pt x="52165" y="129826"/>
                      </a:cubicBezTo>
                      <a:cubicBezTo>
                        <a:pt x="52070" y="128016"/>
                        <a:pt x="51880" y="126016"/>
                        <a:pt x="51689" y="124111"/>
                      </a:cubicBezTo>
                      <a:cubicBezTo>
                        <a:pt x="51213" y="120301"/>
                        <a:pt x="50641" y="116586"/>
                        <a:pt x="49975" y="112776"/>
                      </a:cubicBezTo>
                      <a:cubicBezTo>
                        <a:pt x="48641" y="105442"/>
                        <a:pt x="46736" y="98489"/>
                        <a:pt x="44641" y="92297"/>
                      </a:cubicBezTo>
                      <a:cubicBezTo>
                        <a:pt x="43593" y="89154"/>
                        <a:pt x="42450" y="86201"/>
                        <a:pt x="41116" y="83439"/>
                      </a:cubicBezTo>
                      <a:cubicBezTo>
                        <a:pt x="40640" y="82201"/>
                        <a:pt x="40069" y="81248"/>
                        <a:pt x="39497" y="80105"/>
                      </a:cubicBezTo>
                      <a:cubicBezTo>
                        <a:pt x="39402" y="76200"/>
                        <a:pt x="39021" y="72295"/>
                        <a:pt x="38449" y="68008"/>
                      </a:cubicBezTo>
                      <a:cubicBezTo>
                        <a:pt x="35401" y="46101"/>
                        <a:pt x="27591" y="30575"/>
                        <a:pt x="27781" y="30575"/>
                      </a:cubicBezTo>
                      <a:lnTo>
                        <a:pt x="32544" y="66389"/>
                      </a:lnTo>
                      <a:cubicBezTo>
                        <a:pt x="30544" y="62865"/>
                        <a:pt x="29115" y="60770"/>
                        <a:pt x="29115" y="60770"/>
                      </a:cubicBezTo>
                      <a:cubicBezTo>
                        <a:pt x="29115" y="60770"/>
                        <a:pt x="26829" y="65342"/>
                        <a:pt x="23971" y="72676"/>
                      </a:cubicBezTo>
                      <a:cubicBezTo>
                        <a:pt x="20733" y="54007"/>
                        <a:pt x="16161" y="37909"/>
                        <a:pt x="12256" y="25622"/>
                      </a:cubicBezTo>
                      <a:cubicBezTo>
                        <a:pt x="7017" y="9620"/>
                        <a:pt x="3016" y="0"/>
                        <a:pt x="3016" y="0"/>
                      </a:cubicBezTo>
                      <a:cubicBezTo>
                        <a:pt x="3016" y="0"/>
                        <a:pt x="5683" y="10192"/>
                        <a:pt x="9589" y="26765"/>
                      </a:cubicBezTo>
                      <a:cubicBezTo>
                        <a:pt x="12922" y="41243"/>
                        <a:pt x="17113" y="60770"/>
                        <a:pt x="19971" y="82772"/>
                      </a:cubicBezTo>
                      <a:cubicBezTo>
                        <a:pt x="19018" y="85249"/>
                        <a:pt x="18066" y="87630"/>
                        <a:pt x="17113" y="90202"/>
                      </a:cubicBezTo>
                      <a:cubicBezTo>
                        <a:pt x="15018" y="95822"/>
                        <a:pt x="13303" y="102203"/>
                        <a:pt x="11398" y="108680"/>
                      </a:cubicBezTo>
                      <a:cubicBezTo>
                        <a:pt x="11017" y="109919"/>
                        <a:pt x="10732" y="111252"/>
                        <a:pt x="10351" y="112586"/>
                      </a:cubicBezTo>
                      <a:cubicBezTo>
                        <a:pt x="9874" y="106108"/>
                        <a:pt x="8922" y="98489"/>
                        <a:pt x="7684" y="90488"/>
                      </a:cubicBezTo>
                      <a:lnTo>
                        <a:pt x="2826" y="60389"/>
                      </a:lnTo>
                      <a:lnTo>
                        <a:pt x="1111" y="47625"/>
                      </a:lnTo>
                      <a:cubicBezTo>
                        <a:pt x="1111" y="47625"/>
                        <a:pt x="349" y="52769"/>
                        <a:pt x="64" y="60865"/>
                      </a:cubicBezTo>
                      <a:cubicBezTo>
                        <a:pt x="-222" y="69056"/>
                        <a:pt x="445" y="80200"/>
                        <a:pt x="2254" y="92202"/>
                      </a:cubicBezTo>
                      <a:cubicBezTo>
                        <a:pt x="4255" y="103918"/>
                        <a:pt x="6350" y="114491"/>
                        <a:pt x="8065" y="122111"/>
                      </a:cubicBezTo>
                      <a:cubicBezTo>
                        <a:pt x="7588" y="124492"/>
                        <a:pt x="7017" y="126873"/>
                        <a:pt x="6731" y="129159"/>
                      </a:cubicBezTo>
                      <a:cubicBezTo>
                        <a:pt x="6255" y="132683"/>
                        <a:pt x="5874" y="136208"/>
                        <a:pt x="5683" y="139827"/>
                      </a:cubicBezTo>
                      <a:cubicBezTo>
                        <a:pt x="5398" y="143351"/>
                        <a:pt x="5302" y="146685"/>
                        <a:pt x="5398" y="150304"/>
                      </a:cubicBezTo>
                      <a:cubicBezTo>
                        <a:pt x="5779" y="161544"/>
                        <a:pt x="8731" y="172879"/>
                        <a:pt x="15780" y="182975"/>
                      </a:cubicBezTo>
                      <a:cubicBezTo>
                        <a:pt x="14732" y="186690"/>
                        <a:pt x="14065" y="188786"/>
                        <a:pt x="14065" y="188786"/>
                      </a:cubicBezTo>
                      <a:cubicBezTo>
                        <a:pt x="13970" y="188786"/>
                        <a:pt x="14827" y="186976"/>
                        <a:pt x="16161" y="183642"/>
                      </a:cubicBezTo>
                      <a:cubicBezTo>
                        <a:pt x="17685" y="185642"/>
                        <a:pt x="19209" y="187738"/>
                        <a:pt x="21114" y="189643"/>
                      </a:cubicBezTo>
                      <a:cubicBezTo>
                        <a:pt x="28448" y="186595"/>
                        <a:pt x="34163" y="182118"/>
                        <a:pt x="38830" y="1766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图形 506">
                  <a:extLst>
                    <a:ext uri="{FF2B5EF4-FFF2-40B4-BE49-F238E27FC236}">
                      <a16:creationId xmlns:a16="http://schemas.microsoft.com/office/drawing/2014/main" id="{3631BD2D-E3F9-2C91-A377-5F6DE6A5E663}"/>
                    </a:ext>
                  </a:extLst>
                </p:cNvPr>
                <p:cNvSpPr/>
                <p:nvPr/>
              </p:nvSpPr>
              <p:spPr>
                <a:xfrm>
                  <a:off x="6403179" y="3310222"/>
                  <a:ext cx="92566" cy="164211"/>
                </a:xfrm>
                <a:custGeom>
                  <a:avLst/>
                  <a:gdLst>
                    <a:gd name="connsiteX0" fmla="*/ 86964 w 92566"/>
                    <a:gd name="connsiteY0" fmla="*/ 147161 h 164211"/>
                    <a:gd name="connsiteX1" fmla="*/ 92489 w 92566"/>
                    <a:gd name="connsiteY1" fmla="*/ 126778 h 164211"/>
                    <a:gd name="connsiteX2" fmla="*/ 90107 w 92566"/>
                    <a:gd name="connsiteY2" fmla="*/ 104966 h 164211"/>
                    <a:gd name="connsiteX3" fmla="*/ 87059 w 92566"/>
                    <a:gd name="connsiteY3" fmla="*/ 94393 h 164211"/>
                    <a:gd name="connsiteX4" fmla="*/ 82678 w 92566"/>
                    <a:gd name="connsiteY4" fmla="*/ 84296 h 164211"/>
                    <a:gd name="connsiteX5" fmla="*/ 61151 w 92566"/>
                    <a:gd name="connsiteY5" fmla="*/ 52864 h 164211"/>
                    <a:gd name="connsiteX6" fmla="*/ 54008 w 92566"/>
                    <a:gd name="connsiteY6" fmla="*/ 45530 h 164211"/>
                    <a:gd name="connsiteX7" fmla="*/ 50960 w 92566"/>
                    <a:gd name="connsiteY7" fmla="*/ 38957 h 164211"/>
                    <a:gd name="connsiteX8" fmla="*/ 24004 w 92566"/>
                    <a:gd name="connsiteY8" fmla="*/ 2667 h 164211"/>
                    <a:gd name="connsiteX9" fmla="*/ 46102 w 92566"/>
                    <a:gd name="connsiteY9" fmla="*/ 42291 h 164211"/>
                    <a:gd name="connsiteX10" fmla="*/ 48197 w 92566"/>
                    <a:gd name="connsiteY10" fmla="*/ 46387 h 164211"/>
                    <a:gd name="connsiteX11" fmla="*/ 46959 w 92566"/>
                    <a:gd name="connsiteY11" fmla="*/ 54483 h 164211"/>
                    <a:gd name="connsiteX12" fmla="*/ 18289 w 92566"/>
                    <a:gd name="connsiteY12" fmla="*/ 18574 h 164211"/>
                    <a:gd name="connsiteX13" fmla="*/ 1 w 92566"/>
                    <a:gd name="connsiteY13" fmla="*/ 0 h 164211"/>
                    <a:gd name="connsiteX14" fmla="*/ 16193 w 92566"/>
                    <a:gd name="connsiteY14" fmla="*/ 20765 h 164211"/>
                    <a:gd name="connsiteX15" fmla="*/ 45721 w 92566"/>
                    <a:gd name="connsiteY15" fmla="*/ 63437 h 164211"/>
                    <a:gd name="connsiteX16" fmla="*/ 44768 w 92566"/>
                    <a:gd name="connsiteY16" fmla="*/ 71628 h 164211"/>
                    <a:gd name="connsiteX17" fmla="*/ 44197 w 92566"/>
                    <a:gd name="connsiteY17" fmla="*/ 80772 h 164211"/>
                    <a:gd name="connsiteX18" fmla="*/ 44006 w 92566"/>
                    <a:gd name="connsiteY18" fmla="*/ 84011 h 164211"/>
                    <a:gd name="connsiteX19" fmla="*/ 42197 w 92566"/>
                    <a:gd name="connsiteY19" fmla="*/ 78867 h 164211"/>
                    <a:gd name="connsiteX20" fmla="*/ 19146 w 92566"/>
                    <a:gd name="connsiteY20" fmla="*/ 41720 h 164211"/>
                    <a:gd name="connsiteX21" fmla="*/ 37053 w 92566"/>
                    <a:gd name="connsiteY21" fmla="*/ 81725 h 164211"/>
                    <a:gd name="connsiteX22" fmla="*/ 43530 w 92566"/>
                    <a:gd name="connsiteY22" fmla="*/ 99155 h 164211"/>
                    <a:gd name="connsiteX23" fmla="*/ 44292 w 92566"/>
                    <a:gd name="connsiteY23" fmla="*/ 110585 h 164211"/>
                    <a:gd name="connsiteX24" fmla="*/ 47912 w 92566"/>
                    <a:gd name="connsiteY24" fmla="*/ 130397 h 164211"/>
                    <a:gd name="connsiteX25" fmla="*/ 68009 w 92566"/>
                    <a:gd name="connsiteY25" fmla="*/ 160496 h 164211"/>
                    <a:gd name="connsiteX26" fmla="*/ 67628 w 92566"/>
                    <a:gd name="connsiteY26" fmla="*/ 164211 h 164211"/>
                    <a:gd name="connsiteX27" fmla="*/ 68486 w 92566"/>
                    <a:gd name="connsiteY27" fmla="*/ 160782 h 164211"/>
                    <a:gd name="connsiteX28" fmla="*/ 72581 w 92566"/>
                    <a:gd name="connsiteY28" fmla="*/ 163640 h 164211"/>
                    <a:gd name="connsiteX29" fmla="*/ 81249 w 92566"/>
                    <a:gd name="connsiteY29" fmla="*/ 156305 h 164211"/>
                    <a:gd name="connsiteX30" fmla="*/ 86964 w 92566"/>
                    <a:gd name="connsiteY30" fmla="*/ 147161 h 16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566" h="164211">
                      <a:moveTo>
                        <a:pt x="86964" y="147161"/>
                      </a:moveTo>
                      <a:cubicBezTo>
                        <a:pt x="90107" y="140875"/>
                        <a:pt x="91917" y="133922"/>
                        <a:pt x="92489" y="126778"/>
                      </a:cubicBezTo>
                      <a:cubicBezTo>
                        <a:pt x="92870" y="119634"/>
                        <a:pt x="91822" y="112109"/>
                        <a:pt x="90107" y="104966"/>
                      </a:cubicBezTo>
                      <a:cubicBezTo>
                        <a:pt x="89250" y="101346"/>
                        <a:pt x="88202" y="97822"/>
                        <a:pt x="87059" y="94393"/>
                      </a:cubicBezTo>
                      <a:cubicBezTo>
                        <a:pt x="85916" y="90964"/>
                        <a:pt x="84202" y="87440"/>
                        <a:pt x="82678" y="84296"/>
                      </a:cubicBezTo>
                      <a:cubicBezTo>
                        <a:pt x="76106" y="71247"/>
                        <a:pt x="68390" y="60389"/>
                        <a:pt x="61151" y="52864"/>
                      </a:cubicBezTo>
                      <a:cubicBezTo>
                        <a:pt x="58389" y="49816"/>
                        <a:pt x="56008" y="47434"/>
                        <a:pt x="54008" y="45530"/>
                      </a:cubicBezTo>
                      <a:cubicBezTo>
                        <a:pt x="53055" y="43339"/>
                        <a:pt x="52103" y="41243"/>
                        <a:pt x="50960" y="38957"/>
                      </a:cubicBezTo>
                      <a:cubicBezTo>
                        <a:pt x="38863" y="16383"/>
                        <a:pt x="23718" y="2858"/>
                        <a:pt x="24004" y="2667"/>
                      </a:cubicBezTo>
                      <a:cubicBezTo>
                        <a:pt x="23718" y="2858"/>
                        <a:pt x="34481" y="20383"/>
                        <a:pt x="46102" y="42291"/>
                      </a:cubicBezTo>
                      <a:cubicBezTo>
                        <a:pt x="46864" y="43720"/>
                        <a:pt x="47435" y="45053"/>
                        <a:pt x="48197" y="46387"/>
                      </a:cubicBezTo>
                      <a:cubicBezTo>
                        <a:pt x="47816" y="48482"/>
                        <a:pt x="47435" y="51245"/>
                        <a:pt x="46959" y="54483"/>
                      </a:cubicBezTo>
                      <a:cubicBezTo>
                        <a:pt x="37148" y="39338"/>
                        <a:pt x="26480" y="27527"/>
                        <a:pt x="18289" y="18574"/>
                      </a:cubicBezTo>
                      <a:cubicBezTo>
                        <a:pt x="7240" y="6763"/>
                        <a:pt x="-94" y="0"/>
                        <a:pt x="1" y="0"/>
                      </a:cubicBezTo>
                      <a:lnTo>
                        <a:pt x="16193" y="20765"/>
                      </a:lnTo>
                      <a:cubicBezTo>
                        <a:pt x="24480" y="31623"/>
                        <a:pt x="35529" y="46006"/>
                        <a:pt x="45721" y="63437"/>
                      </a:cubicBezTo>
                      <a:cubicBezTo>
                        <a:pt x="45340" y="66008"/>
                        <a:pt x="45054" y="68771"/>
                        <a:pt x="44768" y="71628"/>
                      </a:cubicBezTo>
                      <a:cubicBezTo>
                        <a:pt x="44483" y="74581"/>
                        <a:pt x="44292" y="77629"/>
                        <a:pt x="44197" y="80772"/>
                      </a:cubicBezTo>
                      <a:cubicBezTo>
                        <a:pt x="44197" y="81915"/>
                        <a:pt x="44102" y="82963"/>
                        <a:pt x="44006" y="84011"/>
                      </a:cubicBezTo>
                      <a:cubicBezTo>
                        <a:pt x="43435" y="82296"/>
                        <a:pt x="42863" y="80677"/>
                        <a:pt x="42197" y="78867"/>
                      </a:cubicBezTo>
                      <a:cubicBezTo>
                        <a:pt x="33148" y="55531"/>
                        <a:pt x="19051" y="41720"/>
                        <a:pt x="19146" y="41720"/>
                      </a:cubicBezTo>
                      <a:cubicBezTo>
                        <a:pt x="19051" y="41815"/>
                        <a:pt x="28290" y="59150"/>
                        <a:pt x="37053" y="81725"/>
                      </a:cubicBezTo>
                      <a:cubicBezTo>
                        <a:pt x="39434" y="87916"/>
                        <a:pt x="41625" y="93821"/>
                        <a:pt x="43530" y="99155"/>
                      </a:cubicBezTo>
                      <a:cubicBezTo>
                        <a:pt x="43625" y="102965"/>
                        <a:pt x="43816" y="106775"/>
                        <a:pt x="44292" y="110585"/>
                      </a:cubicBezTo>
                      <a:cubicBezTo>
                        <a:pt x="44768" y="117253"/>
                        <a:pt x="45816" y="123920"/>
                        <a:pt x="47912" y="130397"/>
                      </a:cubicBezTo>
                      <a:cubicBezTo>
                        <a:pt x="51722" y="142018"/>
                        <a:pt x="57437" y="152495"/>
                        <a:pt x="68009" y="160496"/>
                      </a:cubicBezTo>
                      <a:cubicBezTo>
                        <a:pt x="67724" y="162878"/>
                        <a:pt x="67533" y="164211"/>
                        <a:pt x="67628" y="164211"/>
                      </a:cubicBezTo>
                      <a:cubicBezTo>
                        <a:pt x="67533" y="164211"/>
                        <a:pt x="67914" y="162973"/>
                        <a:pt x="68486" y="160782"/>
                      </a:cubicBezTo>
                      <a:cubicBezTo>
                        <a:pt x="69819" y="161735"/>
                        <a:pt x="71153" y="162782"/>
                        <a:pt x="72581" y="163640"/>
                      </a:cubicBezTo>
                      <a:cubicBezTo>
                        <a:pt x="75820" y="161544"/>
                        <a:pt x="78773" y="158972"/>
                        <a:pt x="81249" y="156305"/>
                      </a:cubicBezTo>
                      <a:cubicBezTo>
                        <a:pt x="83535" y="153448"/>
                        <a:pt x="85345" y="150305"/>
                        <a:pt x="86964" y="14716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9" name="图形 506">
                  <a:extLst>
                    <a:ext uri="{FF2B5EF4-FFF2-40B4-BE49-F238E27FC236}">
                      <a16:creationId xmlns:a16="http://schemas.microsoft.com/office/drawing/2014/main" id="{B05B66F8-3DB3-24DD-D297-E439E6D67F8C}"/>
                    </a:ext>
                  </a:extLst>
                </p:cNvPr>
                <p:cNvSpPr/>
                <p:nvPr/>
              </p:nvSpPr>
              <p:spPr>
                <a:xfrm>
                  <a:off x="6138576" y="3800811"/>
                  <a:ext cx="207740" cy="56753"/>
                </a:xfrm>
                <a:custGeom>
                  <a:avLst/>
                  <a:gdLst>
                    <a:gd name="connsiteX0" fmla="*/ 113729 w 207740"/>
                    <a:gd name="connsiteY0" fmla="*/ 50240 h 56753"/>
                    <a:gd name="connsiteX1" fmla="*/ 120205 w 207740"/>
                    <a:gd name="connsiteY1" fmla="*/ 48526 h 56753"/>
                    <a:gd name="connsiteX2" fmla="*/ 135636 w 207740"/>
                    <a:gd name="connsiteY2" fmla="*/ 43478 h 56753"/>
                    <a:gd name="connsiteX3" fmla="*/ 141446 w 207740"/>
                    <a:gd name="connsiteY3" fmla="*/ 41096 h 56753"/>
                    <a:gd name="connsiteX4" fmla="*/ 130302 w 207740"/>
                    <a:gd name="connsiteY4" fmla="*/ 35572 h 56753"/>
                    <a:gd name="connsiteX5" fmla="*/ 154972 w 207740"/>
                    <a:gd name="connsiteY5" fmla="*/ 37382 h 56753"/>
                    <a:gd name="connsiteX6" fmla="*/ 172402 w 207740"/>
                    <a:gd name="connsiteY6" fmla="*/ 36334 h 56753"/>
                    <a:gd name="connsiteX7" fmla="*/ 155543 w 207740"/>
                    <a:gd name="connsiteY7" fmla="*/ 34334 h 56753"/>
                    <a:gd name="connsiteX8" fmla="*/ 115538 w 207740"/>
                    <a:gd name="connsiteY8" fmla="*/ 27285 h 56753"/>
                    <a:gd name="connsiteX9" fmla="*/ 111919 w 207740"/>
                    <a:gd name="connsiteY9" fmla="*/ 26523 h 56753"/>
                    <a:gd name="connsiteX10" fmla="*/ 85344 w 207740"/>
                    <a:gd name="connsiteY10" fmla="*/ 14236 h 56753"/>
                    <a:gd name="connsiteX11" fmla="*/ 41529 w 207740"/>
                    <a:gd name="connsiteY11" fmla="*/ 520 h 56753"/>
                    <a:gd name="connsiteX12" fmla="*/ 0 w 207740"/>
                    <a:gd name="connsiteY12" fmla="*/ 10997 h 56753"/>
                    <a:gd name="connsiteX13" fmla="*/ 1524 w 207740"/>
                    <a:gd name="connsiteY13" fmla="*/ 17855 h 56753"/>
                    <a:gd name="connsiteX14" fmla="*/ 1143 w 207740"/>
                    <a:gd name="connsiteY14" fmla="*/ 17570 h 56753"/>
                    <a:gd name="connsiteX15" fmla="*/ 1524 w 207740"/>
                    <a:gd name="connsiteY15" fmla="*/ 17951 h 56753"/>
                    <a:gd name="connsiteX16" fmla="*/ 25051 w 207740"/>
                    <a:gd name="connsiteY16" fmla="*/ 45859 h 56753"/>
                    <a:gd name="connsiteX17" fmla="*/ 73057 w 207740"/>
                    <a:gd name="connsiteY17" fmla="*/ 55670 h 56753"/>
                    <a:gd name="connsiteX18" fmla="*/ 95059 w 207740"/>
                    <a:gd name="connsiteY18" fmla="*/ 53669 h 56753"/>
                    <a:gd name="connsiteX19" fmla="*/ 99536 w 207740"/>
                    <a:gd name="connsiteY19" fmla="*/ 54431 h 56753"/>
                    <a:gd name="connsiteX20" fmla="*/ 176498 w 207740"/>
                    <a:gd name="connsiteY20" fmla="*/ 52336 h 56753"/>
                    <a:gd name="connsiteX21" fmla="*/ 207740 w 207740"/>
                    <a:gd name="connsiteY21" fmla="*/ 41287 h 56753"/>
                    <a:gd name="connsiteX22" fmla="*/ 176308 w 207740"/>
                    <a:gd name="connsiteY22" fmla="*/ 49478 h 56753"/>
                    <a:gd name="connsiteX23" fmla="*/ 113729 w 207740"/>
                    <a:gd name="connsiteY23" fmla="*/ 50240 h 5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07740" h="56753">
                      <a:moveTo>
                        <a:pt x="113729" y="50240"/>
                      </a:moveTo>
                      <a:cubicBezTo>
                        <a:pt x="115919" y="49764"/>
                        <a:pt x="118205" y="49193"/>
                        <a:pt x="120205" y="48526"/>
                      </a:cubicBezTo>
                      <a:cubicBezTo>
                        <a:pt x="126587" y="46716"/>
                        <a:pt x="131921" y="44716"/>
                        <a:pt x="135636" y="43478"/>
                      </a:cubicBezTo>
                      <a:cubicBezTo>
                        <a:pt x="139351" y="42049"/>
                        <a:pt x="141446" y="41096"/>
                        <a:pt x="141446" y="41096"/>
                      </a:cubicBezTo>
                      <a:cubicBezTo>
                        <a:pt x="141446" y="41096"/>
                        <a:pt x="137255" y="39096"/>
                        <a:pt x="130302" y="35572"/>
                      </a:cubicBezTo>
                      <a:cubicBezTo>
                        <a:pt x="139636" y="36715"/>
                        <a:pt x="148114" y="37382"/>
                        <a:pt x="154972" y="37382"/>
                      </a:cubicBezTo>
                      <a:cubicBezTo>
                        <a:pt x="165735" y="37477"/>
                        <a:pt x="172402" y="36239"/>
                        <a:pt x="172402" y="36334"/>
                      </a:cubicBezTo>
                      <a:cubicBezTo>
                        <a:pt x="172402" y="36334"/>
                        <a:pt x="165830" y="35953"/>
                        <a:pt x="155543" y="34334"/>
                      </a:cubicBezTo>
                      <a:cubicBezTo>
                        <a:pt x="145256" y="32810"/>
                        <a:pt x="131159" y="30143"/>
                        <a:pt x="115538" y="27285"/>
                      </a:cubicBezTo>
                      <a:cubicBezTo>
                        <a:pt x="114300" y="26999"/>
                        <a:pt x="113062" y="26714"/>
                        <a:pt x="111919" y="26523"/>
                      </a:cubicBezTo>
                      <a:cubicBezTo>
                        <a:pt x="103823" y="22523"/>
                        <a:pt x="94774" y="18332"/>
                        <a:pt x="85344" y="14236"/>
                      </a:cubicBezTo>
                      <a:cubicBezTo>
                        <a:pt x="70866" y="7949"/>
                        <a:pt x="55912" y="2330"/>
                        <a:pt x="41529" y="520"/>
                      </a:cubicBezTo>
                      <a:cubicBezTo>
                        <a:pt x="27146" y="-1195"/>
                        <a:pt x="13335" y="1091"/>
                        <a:pt x="0" y="10997"/>
                      </a:cubicBezTo>
                      <a:cubicBezTo>
                        <a:pt x="381" y="13379"/>
                        <a:pt x="952" y="15665"/>
                        <a:pt x="1524" y="17855"/>
                      </a:cubicBezTo>
                      <a:cubicBezTo>
                        <a:pt x="1333" y="17760"/>
                        <a:pt x="1143" y="17570"/>
                        <a:pt x="1143" y="17570"/>
                      </a:cubicBezTo>
                      <a:cubicBezTo>
                        <a:pt x="1143" y="17570"/>
                        <a:pt x="1333" y="17665"/>
                        <a:pt x="1524" y="17951"/>
                      </a:cubicBezTo>
                      <a:cubicBezTo>
                        <a:pt x="5239" y="30619"/>
                        <a:pt x="13716" y="39763"/>
                        <a:pt x="25051" y="45859"/>
                      </a:cubicBezTo>
                      <a:cubicBezTo>
                        <a:pt x="38481" y="53098"/>
                        <a:pt x="55721" y="55955"/>
                        <a:pt x="73057" y="55670"/>
                      </a:cubicBezTo>
                      <a:cubicBezTo>
                        <a:pt x="80486" y="55574"/>
                        <a:pt x="87916" y="54717"/>
                        <a:pt x="95059" y="53669"/>
                      </a:cubicBezTo>
                      <a:cubicBezTo>
                        <a:pt x="96583" y="53955"/>
                        <a:pt x="98012" y="54241"/>
                        <a:pt x="99536" y="54431"/>
                      </a:cubicBezTo>
                      <a:cubicBezTo>
                        <a:pt x="128969" y="58527"/>
                        <a:pt x="156686" y="56813"/>
                        <a:pt x="176498" y="52336"/>
                      </a:cubicBezTo>
                      <a:cubicBezTo>
                        <a:pt x="196310" y="48050"/>
                        <a:pt x="207836" y="41096"/>
                        <a:pt x="207740" y="41287"/>
                      </a:cubicBezTo>
                      <a:cubicBezTo>
                        <a:pt x="207740" y="41096"/>
                        <a:pt x="195929" y="46621"/>
                        <a:pt x="176308" y="49478"/>
                      </a:cubicBezTo>
                      <a:cubicBezTo>
                        <a:pt x="159734" y="52241"/>
                        <a:pt x="137731" y="52622"/>
                        <a:pt x="113729" y="502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0" name="图形 506">
                  <a:extLst>
                    <a:ext uri="{FF2B5EF4-FFF2-40B4-BE49-F238E27FC236}">
                      <a16:creationId xmlns:a16="http://schemas.microsoft.com/office/drawing/2014/main" id="{184DE083-B100-EF4D-0303-F46026F11BC7}"/>
                    </a:ext>
                  </a:extLst>
                </p:cNvPr>
                <p:cNvSpPr/>
                <p:nvPr/>
              </p:nvSpPr>
              <p:spPr>
                <a:xfrm>
                  <a:off x="6233445" y="3581018"/>
                  <a:ext cx="81248" cy="164790"/>
                </a:xfrm>
                <a:custGeom>
                  <a:avLst/>
                  <a:gdLst>
                    <a:gd name="connsiteX0" fmla="*/ 5715 w 81248"/>
                    <a:gd name="connsiteY0" fmla="*/ 158496 h 164790"/>
                    <a:gd name="connsiteX1" fmla="*/ 6572 w 81248"/>
                    <a:gd name="connsiteY1" fmla="*/ 164116 h 164790"/>
                    <a:gd name="connsiteX2" fmla="*/ 44767 w 81248"/>
                    <a:gd name="connsiteY2" fmla="*/ 149543 h 164790"/>
                    <a:gd name="connsiteX3" fmla="*/ 51530 w 81248"/>
                    <a:gd name="connsiteY3" fmla="*/ 140494 h 164790"/>
                    <a:gd name="connsiteX4" fmla="*/ 56864 w 81248"/>
                    <a:gd name="connsiteY4" fmla="*/ 130207 h 164790"/>
                    <a:gd name="connsiteX5" fmla="*/ 60484 w 81248"/>
                    <a:gd name="connsiteY5" fmla="*/ 119539 h 164790"/>
                    <a:gd name="connsiteX6" fmla="*/ 63246 w 81248"/>
                    <a:gd name="connsiteY6" fmla="*/ 107918 h 164790"/>
                    <a:gd name="connsiteX7" fmla="*/ 66865 w 81248"/>
                    <a:gd name="connsiteY7" fmla="*/ 81058 h 164790"/>
                    <a:gd name="connsiteX8" fmla="*/ 70390 w 81248"/>
                    <a:gd name="connsiteY8" fmla="*/ 71056 h 164790"/>
                    <a:gd name="connsiteX9" fmla="*/ 81248 w 81248"/>
                    <a:gd name="connsiteY9" fmla="*/ 22193 h 164790"/>
                    <a:gd name="connsiteX10" fmla="*/ 67342 w 81248"/>
                    <a:gd name="connsiteY10" fmla="*/ 62960 h 164790"/>
                    <a:gd name="connsiteX11" fmla="*/ 66961 w 81248"/>
                    <a:gd name="connsiteY11" fmla="*/ 53340 h 164790"/>
                    <a:gd name="connsiteX12" fmla="*/ 66485 w 81248"/>
                    <a:gd name="connsiteY12" fmla="*/ 48387 h 164790"/>
                    <a:gd name="connsiteX13" fmla="*/ 63246 w 81248"/>
                    <a:gd name="connsiteY13" fmla="*/ 51625 h 164790"/>
                    <a:gd name="connsiteX14" fmla="*/ 62103 w 81248"/>
                    <a:gd name="connsiteY14" fmla="*/ 52673 h 164790"/>
                    <a:gd name="connsiteX15" fmla="*/ 67056 w 81248"/>
                    <a:gd name="connsiteY15" fmla="*/ 25908 h 164790"/>
                    <a:gd name="connsiteX16" fmla="*/ 66770 w 81248"/>
                    <a:gd name="connsiteY16" fmla="*/ 0 h 164790"/>
                    <a:gd name="connsiteX17" fmla="*/ 64389 w 81248"/>
                    <a:gd name="connsiteY17" fmla="*/ 25813 h 164790"/>
                    <a:gd name="connsiteX18" fmla="*/ 55340 w 81248"/>
                    <a:gd name="connsiteY18" fmla="*/ 59246 h 164790"/>
                    <a:gd name="connsiteX19" fmla="*/ 54483 w 81248"/>
                    <a:gd name="connsiteY19" fmla="*/ 60008 h 164790"/>
                    <a:gd name="connsiteX20" fmla="*/ 42577 w 81248"/>
                    <a:gd name="connsiteY20" fmla="*/ 72962 h 164790"/>
                    <a:gd name="connsiteX21" fmla="*/ 36195 w 81248"/>
                    <a:gd name="connsiteY21" fmla="*/ 80772 h 164790"/>
                    <a:gd name="connsiteX22" fmla="*/ 41243 w 81248"/>
                    <a:gd name="connsiteY22" fmla="*/ 69152 h 164790"/>
                    <a:gd name="connsiteX23" fmla="*/ 52673 w 81248"/>
                    <a:gd name="connsiteY23" fmla="*/ 27146 h 164790"/>
                    <a:gd name="connsiteX24" fmla="*/ 36195 w 81248"/>
                    <a:gd name="connsiteY24" fmla="*/ 67532 h 164790"/>
                    <a:gd name="connsiteX25" fmla="*/ 24479 w 81248"/>
                    <a:gd name="connsiteY25" fmla="*/ 98298 h 164790"/>
                    <a:gd name="connsiteX26" fmla="*/ 12287 w 81248"/>
                    <a:gd name="connsiteY26" fmla="*/ 120968 h 164790"/>
                    <a:gd name="connsiteX27" fmla="*/ 5715 w 81248"/>
                    <a:gd name="connsiteY27" fmla="*/ 157258 h 164790"/>
                    <a:gd name="connsiteX28" fmla="*/ 0 w 81248"/>
                    <a:gd name="connsiteY28" fmla="*/ 163354 h 164790"/>
                    <a:gd name="connsiteX29" fmla="*/ 5715 w 81248"/>
                    <a:gd name="connsiteY29" fmla="*/ 158496 h 16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1248" h="164790">
                      <a:moveTo>
                        <a:pt x="5715" y="158496"/>
                      </a:moveTo>
                      <a:cubicBezTo>
                        <a:pt x="5906" y="160306"/>
                        <a:pt x="6191" y="162306"/>
                        <a:pt x="6572" y="164116"/>
                      </a:cubicBezTo>
                      <a:cubicBezTo>
                        <a:pt x="21146" y="166973"/>
                        <a:pt x="34861" y="160496"/>
                        <a:pt x="44767" y="149543"/>
                      </a:cubicBezTo>
                      <a:cubicBezTo>
                        <a:pt x="47244" y="146685"/>
                        <a:pt x="49625" y="143732"/>
                        <a:pt x="51530" y="140494"/>
                      </a:cubicBezTo>
                      <a:cubicBezTo>
                        <a:pt x="53531" y="137160"/>
                        <a:pt x="55340" y="133826"/>
                        <a:pt x="56864" y="130207"/>
                      </a:cubicBezTo>
                      <a:cubicBezTo>
                        <a:pt x="58293" y="126587"/>
                        <a:pt x="59531" y="123063"/>
                        <a:pt x="60484" y="119539"/>
                      </a:cubicBezTo>
                      <a:cubicBezTo>
                        <a:pt x="61627" y="115633"/>
                        <a:pt x="62484" y="111728"/>
                        <a:pt x="63246" y="107918"/>
                      </a:cubicBezTo>
                      <a:cubicBezTo>
                        <a:pt x="65151" y="98489"/>
                        <a:pt x="66199" y="89344"/>
                        <a:pt x="66865" y="81058"/>
                      </a:cubicBezTo>
                      <a:cubicBezTo>
                        <a:pt x="68104" y="77915"/>
                        <a:pt x="69342" y="74486"/>
                        <a:pt x="70390" y="71056"/>
                      </a:cubicBezTo>
                      <a:cubicBezTo>
                        <a:pt x="79058" y="44482"/>
                        <a:pt x="81153" y="22193"/>
                        <a:pt x="81248" y="22193"/>
                      </a:cubicBezTo>
                      <a:cubicBezTo>
                        <a:pt x="81153" y="22193"/>
                        <a:pt x="74962" y="40100"/>
                        <a:pt x="67342" y="62960"/>
                      </a:cubicBezTo>
                      <a:cubicBezTo>
                        <a:pt x="67342" y="59246"/>
                        <a:pt x="67151" y="55912"/>
                        <a:pt x="66961" y="53340"/>
                      </a:cubicBezTo>
                      <a:cubicBezTo>
                        <a:pt x="66770" y="50197"/>
                        <a:pt x="66485" y="48387"/>
                        <a:pt x="66485" y="48387"/>
                      </a:cubicBezTo>
                      <a:cubicBezTo>
                        <a:pt x="66485" y="48387"/>
                        <a:pt x="65246" y="49530"/>
                        <a:pt x="63246" y="51625"/>
                      </a:cubicBezTo>
                      <a:cubicBezTo>
                        <a:pt x="62960" y="51911"/>
                        <a:pt x="62484" y="52292"/>
                        <a:pt x="62103" y="52673"/>
                      </a:cubicBezTo>
                      <a:cubicBezTo>
                        <a:pt x="64675" y="42767"/>
                        <a:pt x="66294" y="33623"/>
                        <a:pt x="67056" y="25908"/>
                      </a:cubicBezTo>
                      <a:cubicBezTo>
                        <a:pt x="68771" y="9620"/>
                        <a:pt x="66675" y="0"/>
                        <a:pt x="66770" y="0"/>
                      </a:cubicBezTo>
                      <a:cubicBezTo>
                        <a:pt x="66675" y="0"/>
                        <a:pt x="67437" y="9906"/>
                        <a:pt x="64389" y="25813"/>
                      </a:cubicBezTo>
                      <a:cubicBezTo>
                        <a:pt x="62675" y="35243"/>
                        <a:pt x="59627" y="46673"/>
                        <a:pt x="55340" y="59246"/>
                      </a:cubicBezTo>
                      <a:cubicBezTo>
                        <a:pt x="55054" y="59627"/>
                        <a:pt x="54769" y="59817"/>
                        <a:pt x="54483" y="60008"/>
                      </a:cubicBezTo>
                      <a:cubicBezTo>
                        <a:pt x="50863" y="63627"/>
                        <a:pt x="46768" y="67913"/>
                        <a:pt x="42577" y="72962"/>
                      </a:cubicBezTo>
                      <a:cubicBezTo>
                        <a:pt x="40481" y="75438"/>
                        <a:pt x="38195" y="78200"/>
                        <a:pt x="36195" y="80772"/>
                      </a:cubicBezTo>
                      <a:cubicBezTo>
                        <a:pt x="37910" y="77152"/>
                        <a:pt x="39624" y="73343"/>
                        <a:pt x="41243" y="69152"/>
                      </a:cubicBezTo>
                      <a:cubicBezTo>
                        <a:pt x="50292" y="46577"/>
                        <a:pt x="52673" y="27051"/>
                        <a:pt x="52673" y="27146"/>
                      </a:cubicBezTo>
                      <a:lnTo>
                        <a:pt x="36195" y="67532"/>
                      </a:lnTo>
                      <a:cubicBezTo>
                        <a:pt x="31242" y="79724"/>
                        <a:pt x="27146" y="90773"/>
                        <a:pt x="24479" y="98298"/>
                      </a:cubicBezTo>
                      <a:cubicBezTo>
                        <a:pt x="20193" y="105156"/>
                        <a:pt x="15907" y="112681"/>
                        <a:pt x="12287" y="120968"/>
                      </a:cubicBezTo>
                      <a:cubicBezTo>
                        <a:pt x="7715" y="131731"/>
                        <a:pt x="4572" y="143827"/>
                        <a:pt x="5715" y="157258"/>
                      </a:cubicBezTo>
                      <a:cubicBezTo>
                        <a:pt x="2286" y="161354"/>
                        <a:pt x="95" y="163449"/>
                        <a:pt x="0" y="163354"/>
                      </a:cubicBezTo>
                      <a:cubicBezTo>
                        <a:pt x="0" y="163354"/>
                        <a:pt x="2286" y="161735"/>
                        <a:pt x="5715" y="1584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1" name="图形 506">
                  <a:extLst>
                    <a:ext uri="{FF2B5EF4-FFF2-40B4-BE49-F238E27FC236}">
                      <a16:creationId xmlns:a16="http://schemas.microsoft.com/office/drawing/2014/main" id="{3F0C34D7-E5F6-2E61-BEF6-7B5C7FB52612}"/>
                    </a:ext>
                  </a:extLst>
                </p:cNvPr>
                <p:cNvSpPr/>
                <p:nvPr/>
              </p:nvSpPr>
              <p:spPr>
                <a:xfrm>
                  <a:off x="6406799" y="3206495"/>
                  <a:ext cx="113366" cy="157638"/>
                </a:xfrm>
                <a:custGeom>
                  <a:avLst/>
                  <a:gdLst>
                    <a:gd name="connsiteX0" fmla="*/ 113348 w 113366"/>
                    <a:gd name="connsiteY0" fmla="*/ 123158 h 157638"/>
                    <a:gd name="connsiteX1" fmla="*/ 112396 w 113366"/>
                    <a:gd name="connsiteY1" fmla="*/ 112776 h 157638"/>
                    <a:gd name="connsiteX2" fmla="*/ 104966 w 113366"/>
                    <a:gd name="connsiteY2" fmla="*/ 92869 h 157638"/>
                    <a:gd name="connsiteX3" fmla="*/ 92298 w 113366"/>
                    <a:gd name="connsiteY3" fmla="*/ 75248 h 157638"/>
                    <a:gd name="connsiteX4" fmla="*/ 85250 w 113366"/>
                    <a:gd name="connsiteY4" fmla="*/ 67723 h 157638"/>
                    <a:gd name="connsiteX5" fmla="*/ 77725 w 113366"/>
                    <a:gd name="connsiteY5" fmla="*/ 61151 h 157638"/>
                    <a:gd name="connsiteX6" fmla="*/ 67724 w 113366"/>
                    <a:gd name="connsiteY6" fmla="*/ 53721 h 157638"/>
                    <a:gd name="connsiteX7" fmla="*/ 58675 w 113366"/>
                    <a:gd name="connsiteY7" fmla="*/ 43148 h 157638"/>
                    <a:gd name="connsiteX8" fmla="*/ 37529 w 113366"/>
                    <a:gd name="connsiteY8" fmla="*/ 23241 h 157638"/>
                    <a:gd name="connsiteX9" fmla="*/ 29147 w 113366"/>
                    <a:gd name="connsiteY9" fmla="*/ 14573 h 157638"/>
                    <a:gd name="connsiteX10" fmla="*/ 35434 w 113366"/>
                    <a:gd name="connsiteY10" fmla="*/ 25432 h 157638"/>
                    <a:gd name="connsiteX11" fmla="*/ 50483 w 113366"/>
                    <a:gd name="connsiteY11" fmla="*/ 43339 h 157638"/>
                    <a:gd name="connsiteX12" fmla="*/ 49150 w 113366"/>
                    <a:gd name="connsiteY12" fmla="*/ 42577 h 157638"/>
                    <a:gd name="connsiteX13" fmla="*/ 49340 w 113366"/>
                    <a:gd name="connsiteY13" fmla="*/ 46673 h 157638"/>
                    <a:gd name="connsiteX14" fmla="*/ 49531 w 113366"/>
                    <a:gd name="connsiteY14" fmla="*/ 50864 h 157638"/>
                    <a:gd name="connsiteX15" fmla="*/ 20099 w 113366"/>
                    <a:gd name="connsiteY15" fmla="*/ 17812 h 157638"/>
                    <a:gd name="connsiteX16" fmla="*/ 1 w 113366"/>
                    <a:gd name="connsiteY16" fmla="*/ 0 h 157638"/>
                    <a:gd name="connsiteX17" fmla="*/ 18098 w 113366"/>
                    <a:gd name="connsiteY17" fmla="*/ 20193 h 157638"/>
                    <a:gd name="connsiteX18" fmla="*/ 50579 w 113366"/>
                    <a:gd name="connsiteY18" fmla="*/ 62294 h 157638"/>
                    <a:gd name="connsiteX19" fmla="*/ 50864 w 113366"/>
                    <a:gd name="connsiteY19" fmla="*/ 64960 h 157638"/>
                    <a:gd name="connsiteX20" fmla="*/ 51436 w 113366"/>
                    <a:gd name="connsiteY20" fmla="*/ 68961 h 157638"/>
                    <a:gd name="connsiteX21" fmla="*/ 51912 w 113366"/>
                    <a:gd name="connsiteY21" fmla="*/ 73152 h 157638"/>
                    <a:gd name="connsiteX22" fmla="*/ 55341 w 113366"/>
                    <a:gd name="connsiteY22" fmla="*/ 91250 h 157638"/>
                    <a:gd name="connsiteX23" fmla="*/ 56960 w 113366"/>
                    <a:gd name="connsiteY23" fmla="*/ 97917 h 157638"/>
                    <a:gd name="connsiteX24" fmla="*/ 56865 w 113366"/>
                    <a:gd name="connsiteY24" fmla="*/ 97727 h 157638"/>
                    <a:gd name="connsiteX25" fmla="*/ 41530 w 113366"/>
                    <a:gd name="connsiteY25" fmla="*/ 70390 h 157638"/>
                    <a:gd name="connsiteX26" fmla="*/ 23813 w 113366"/>
                    <a:gd name="connsiteY26" fmla="*/ 44577 h 157638"/>
                    <a:gd name="connsiteX27" fmla="*/ 14955 w 113366"/>
                    <a:gd name="connsiteY27" fmla="*/ 35338 h 157638"/>
                    <a:gd name="connsiteX28" fmla="*/ 21623 w 113366"/>
                    <a:gd name="connsiteY28" fmla="*/ 46482 h 157638"/>
                    <a:gd name="connsiteX29" fmla="*/ 36863 w 113366"/>
                    <a:gd name="connsiteY29" fmla="*/ 73819 h 157638"/>
                    <a:gd name="connsiteX30" fmla="*/ 54674 w 113366"/>
                    <a:gd name="connsiteY30" fmla="*/ 99631 h 157638"/>
                    <a:gd name="connsiteX31" fmla="*/ 58865 w 113366"/>
                    <a:gd name="connsiteY31" fmla="*/ 104013 h 157638"/>
                    <a:gd name="connsiteX32" fmla="*/ 60866 w 113366"/>
                    <a:gd name="connsiteY32" fmla="*/ 110014 h 157638"/>
                    <a:gd name="connsiteX33" fmla="*/ 62771 w 113366"/>
                    <a:gd name="connsiteY33" fmla="*/ 114586 h 157638"/>
                    <a:gd name="connsiteX34" fmla="*/ 64771 w 113366"/>
                    <a:gd name="connsiteY34" fmla="*/ 119158 h 157638"/>
                    <a:gd name="connsiteX35" fmla="*/ 69438 w 113366"/>
                    <a:gd name="connsiteY35" fmla="*/ 127826 h 157638"/>
                    <a:gd name="connsiteX36" fmla="*/ 82773 w 113366"/>
                    <a:gd name="connsiteY36" fmla="*/ 142685 h 157638"/>
                    <a:gd name="connsiteX37" fmla="*/ 94298 w 113366"/>
                    <a:gd name="connsiteY37" fmla="*/ 149638 h 157638"/>
                    <a:gd name="connsiteX38" fmla="*/ 97823 w 113366"/>
                    <a:gd name="connsiteY38" fmla="*/ 157639 h 157638"/>
                    <a:gd name="connsiteX39" fmla="*/ 95537 w 113366"/>
                    <a:gd name="connsiteY39" fmla="*/ 150209 h 157638"/>
                    <a:gd name="connsiteX40" fmla="*/ 101918 w 113366"/>
                    <a:gd name="connsiteY40" fmla="*/ 152400 h 157638"/>
                    <a:gd name="connsiteX41" fmla="*/ 108586 w 113366"/>
                    <a:gd name="connsiteY41" fmla="*/ 143161 h 157638"/>
                    <a:gd name="connsiteX42" fmla="*/ 112110 w 113366"/>
                    <a:gd name="connsiteY42" fmla="*/ 133255 h 157638"/>
                    <a:gd name="connsiteX43" fmla="*/ 113348 w 113366"/>
                    <a:gd name="connsiteY43" fmla="*/ 123158 h 157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13366" h="157638">
                      <a:moveTo>
                        <a:pt x="113348" y="123158"/>
                      </a:moveTo>
                      <a:cubicBezTo>
                        <a:pt x="113444" y="119634"/>
                        <a:pt x="113158" y="116205"/>
                        <a:pt x="112396" y="112776"/>
                      </a:cubicBezTo>
                      <a:cubicBezTo>
                        <a:pt x="110967" y="105918"/>
                        <a:pt x="108300" y="99155"/>
                        <a:pt x="104966" y="92869"/>
                      </a:cubicBezTo>
                      <a:cubicBezTo>
                        <a:pt x="101537" y="86582"/>
                        <a:pt x="96965" y="80581"/>
                        <a:pt x="92298" y="75248"/>
                      </a:cubicBezTo>
                      <a:cubicBezTo>
                        <a:pt x="90012" y="72580"/>
                        <a:pt x="87536" y="70104"/>
                        <a:pt x="85250" y="67723"/>
                      </a:cubicBezTo>
                      <a:cubicBezTo>
                        <a:pt x="82773" y="65437"/>
                        <a:pt x="80106" y="63246"/>
                        <a:pt x="77725" y="61151"/>
                      </a:cubicBezTo>
                      <a:cubicBezTo>
                        <a:pt x="74201" y="58293"/>
                        <a:pt x="70867" y="55912"/>
                        <a:pt x="67724" y="53721"/>
                      </a:cubicBezTo>
                      <a:cubicBezTo>
                        <a:pt x="65057" y="50197"/>
                        <a:pt x="62104" y="46577"/>
                        <a:pt x="58675" y="43148"/>
                      </a:cubicBezTo>
                      <a:cubicBezTo>
                        <a:pt x="50579" y="34957"/>
                        <a:pt x="42863" y="28385"/>
                        <a:pt x="37529" y="23241"/>
                      </a:cubicBezTo>
                      <a:cubicBezTo>
                        <a:pt x="32195" y="18098"/>
                        <a:pt x="29243" y="14573"/>
                        <a:pt x="29147" y="14573"/>
                      </a:cubicBezTo>
                      <a:cubicBezTo>
                        <a:pt x="29147" y="14573"/>
                        <a:pt x="31052" y="19050"/>
                        <a:pt x="35434" y="25432"/>
                      </a:cubicBezTo>
                      <a:cubicBezTo>
                        <a:pt x="38958" y="30671"/>
                        <a:pt x="44292" y="36862"/>
                        <a:pt x="50483" y="43339"/>
                      </a:cubicBezTo>
                      <a:cubicBezTo>
                        <a:pt x="49626" y="42863"/>
                        <a:pt x="49150" y="42577"/>
                        <a:pt x="49150" y="42577"/>
                      </a:cubicBezTo>
                      <a:cubicBezTo>
                        <a:pt x="49150" y="42577"/>
                        <a:pt x="49150" y="44101"/>
                        <a:pt x="49340" y="46673"/>
                      </a:cubicBezTo>
                      <a:cubicBezTo>
                        <a:pt x="49436" y="47816"/>
                        <a:pt x="49436" y="49244"/>
                        <a:pt x="49531" y="50864"/>
                      </a:cubicBezTo>
                      <a:cubicBezTo>
                        <a:pt x="39244" y="37243"/>
                        <a:pt x="28671" y="26098"/>
                        <a:pt x="20099" y="17812"/>
                      </a:cubicBezTo>
                      <a:cubicBezTo>
                        <a:pt x="8097" y="6286"/>
                        <a:pt x="-94" y="0"/>
                        <a:pt x="1" y="0"/>
                      </a:cubicBezTo>
                      <a:cubicBezTo>
                        <a:pt x="1" y="95"/>
                        <a:pt x="7145" y="7430"/>
                        <a:pt x="18098" y="20193"/>
                      </a:cubicBezTo>
                      <a:cubicBezTo>
                        <a:pt x="27242" y="30766"/>
                        <a:pt x="39053" y="45053"/>
                        <a:pt x="50579" y="62294"/>
                      </a:cubicBezTo>
                      <a:cubicBezTo>
                        <a:pt x="50674" y="63246"/>
                        <a:pt x="50769" y="64008"/>
                        <a:pt x="50864" y="64960"/>
                      </a:cubicBezTo>
                      <a:cubicBezTo>
                        <a:pt x="51055" y="66294"/>
                        <a:pt x="51245" y="67532"/>
                        <a:pt x="51436" y="68961"/>
                      </a:cubicBezTo>
                      <a:cubicBezTo>
                        <a:pt x="51626" y="70295"/>
                        <a:pt x="51722" y="71819"/>
                        <a:pt x="51912" y="73152"/>
                      </a:cubicBezTo>
                      <a:cubicBezTo>
                        <a:pt x="52579" y="78867"/>
                        <a:pt x="53722" y="84963"/>
                        <a:pt x="55341" y="91250"/>
                      </a:cubicBezTo>
                      <a:cubicBezTo>
                        <a:pt x="55722" y="93440"/>
                        <a:pt x="56389" y="95726"/>
                        <a:pt x="56960" y="97917"/>
                      </a:cubicBezTo>
                      <a:cubicBezTo>
                        <a:pt x="56960" y="97917"/>
                        <a:pt x="56960" y="97727"/>
                        <a:pt x="56865" y="97727"/>
                      </a:cubicBezTo>
                      <a:cubicBezTo>
                        <a:pt x="52769" y="90869"/>
                        <a:pt x="47626" y="81058"/>
                        <a:pt x="41530" y="70390"/>
                      </a:cubicBezTo>
                      <a:cubicBezTo>
                        <a:pt x="35434" y="59722"/>
                        <a:pt x="29052" y="50578"/>
                        <a:pt x="23813" y="44577"/>
                      </a:cubicBezTo>
                      <a:cubicBezTo>
                        <a:pt x="18670" y="38481"/>
                        <a:pt x="14860" y="35338"/>
                        <a:pt x="14955" y="35338"/>
                      </a:cubicBezTo>
                      <a:cubicBezTo>
                        <a:pt x="14955" y="35338"/>
                        <a:pt x="17622" y="39624"/>
                        <a:pt x="21623" y="46482"/>
                      </a:cubicBezTo>
                      <a:lnTo>
                        <a:pt x="36863" y="73819"/>
                      </a:lnTo>
                      <a:cubicBezTo>
                        <a:pt x="42959" y="84487"/>
                        <a:pt x="49340" y="93631"/>
                        <a:pt x="54674" y="99631"/>
                      </a:cubicBezTo>
                      <a:cubicBezTo>
                        <a:pt x="56198" y="101346"/>
                        <a:pt x="57627" y="102775"/>
                        <a:pt x="58865" y="104013"/>
                      </a:cubicBezTo>
                      <a:cubicBezTo>
                        <a:pt x="59437" y="106108"/>
                        <a:pt x="60104" y="108014"/>
                        <a:pt x="60866" y="110014"/>
                      </a:cubicBezTo>
                      <a:cubicBezTo>
                        <a:pt x="61437" y="111443"/>
                        <a:pt x="62104" y="113062"/>
                        <a:pt x="62771" y="114586"/>
                      </a:cubicBezTo>
                      <a:cubicBezTo>
                        <a:pt x="63342" y="116205"/>
                        <a:pt x="64009" y="117729"/>
                        <a:pt x="64771" y="119158"/>
                      </a:cubicBezTo>
                      <a:cubicBezTo>
                        <a:pt x="66104" y="122111"/>
                        <a:pt x="67724" y="124968"/>
                        <a:pt x="69438" y="127826"/>
                      </a:cubicBezTo>
                      <a:cubicBezTo>
                        <a:pt x="72962" y="133445"/>
                        <a:pt x="77630" y="138589"/>
                        <a:pt x="82773" y="142685"/>
                      </a:cubicBezTo>
                      <a:cubicBezTo>
                        <a:pt x="86202" y="145447"/>
                        <a:pt x="90012" y="147828"/>
                        <a:pt x="94298" y="149638"/>
                      </a:cubicBezTo>
                      <a:cubicBezTo>
                        <a:pt x="96489" y="154781"/>
                        <a:pt x="97823" y="157639"/>
                        <a:pt x="97823" y="157639"/>
                      </a:cubicBezTo>
                      <a:cubicBezTo>
                        <a:pt x="97823" y="157639"/>
                        <a:pt x="96965" y="154972"/>
                        <a:pt x="95537" y="150209"/>
                      </a:cubicBezTo>
                      <a:cubicBezTo>
                        <a:pt x="97537" y="150971"/>
                        <a:pt x="99728" y="151733"/>
                        <a:pt x="101918" y="152400"/>
                      </a:cubicBezTo>
                      <a:cubicBezTo>
                        <a:pt x="104585" y="149447"/>
                        <a:pt x="106871" y="146495"/>
                        <a:pt x="108586" y="143161"/>
                      </a:cubicBezTo>
                      <a:cubicBezTo>
                        <a:pt x="110205" y="140018"/>
                        <a:pt x="111348" y="136589"/>
                        <a:pt x="112110" y="133255"/>
                      </a:cubicBezTo>
                      <a:cubicBezTo>
                        <a:pt x="112967" y="130016"/>
                        <a:pt x="113348" y="126587"/>
                        <a:pt x="113348" y="1231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2" name="图形 506">
                  <a:extLst>
                    <a:ext uri="{FF2B5EF4-FFF2-40B4-BE49-F238E27FC236}">
                      <a16:creationId xmlns:a16="http://schemas.microsoft.com/office/drawing/2014/main" id="{7EECF5E1-90B1-3402-3431-F614241BB163}"/>
                    </a:ext>
                  </a:extLst>
                </p:cNvPr>
                <p:cNvSpPr/>
                <p:nvPr/>
              </p:nvSpPr>
              <p:spPr>
                <a:xfrm>
                  <a:off x="6373838" y="3095243"/>
                  <a:ext cx="145356" cy="146875"/>
                </a:xfrm>
                <a:custGeom>
                  <a:avLst/>
                  <a:gdLst>
                    <a:gd name="connsiteX0" fmla="*/ 17627 w 145356"/>
                    <a:gd name="connsiteY0" fmla="*/ 23908 h 146875"/>
                    <a:gd name="connsiteX1" fmla="*/ 66299 w 145356"/>
                    <a:gd name="connsiteY1" fmla="*/ 66389 h 146875"/>
                    <a:gd name="connsiteX2" fmla="*/ 66776 w 145356"/>
                    <a:gd name="connsiteY2" fmla="*/ 68104 h 146875"/>
                    <a:gd name="connsiteX3" fmla="*/ 72014 w 145356"/>
                    <a:gd name="connsiteY3" fmla="*/ 82772 h 146875"/>
                    <a:gd name="connsiteX4" fmla="*/ 79349 w 145356"/>
                    <a:gd name="connsiteY4" fmla="*/ 99536 h 146875"/>
                    <a:gd name="connsiteX5" fmla="*/ 80396 w 145356"/>
                    <a:gd name="connsiteY5" fmla="*/ 101632 h 146875"/>
                    <a:gd name="connsiteX6" fmla="*/ 73538 w 145356"/>
                    <a:gd name="connsiteY6" fmla="*/ 93345 h 146875"/>
                    <a:gd name="connsiteX7" fmla="*/ 41249 w 145356"/>
                    <a:gd name="connsiteY7" fmla="*/ 65532 h 146875"/>
                    <a:gd name="connsiteX8" fmla="*/ 69347 w 145356"/>
                    <a:gd name="connsiteY8" fmla="*/ 97631 h 146875"/>
                    <a:gd name="connsiteX9" fmla="*/ 92969 w 145356"/>
                    <a:gd name="connsiteY9" fmla="*/ 121825 h 146875"/>
                    <a:gd name="connsiteX10" fmla="*/ 101732 w 145356"/>
                    <a:gd name="connsiteY10" fmla="*/ 131540 h 146875"/>
                    <a:gd name="connsiteX11" fmla="*/ 130307 w 145356"/>
                    <a:gd name="connsiteY11" fmla="*/ 146018 h 146875"/>
                    <a:gd name="connsiteX12" fmla="*/ 130307 w 145356"/>
                    <a:gd name="connsiteY12" fmla="*/ 146590 h 146875"/>
                    <a:gd name="connsiteX13" fmla="*/ 130307 w 145356"/>
                    <a:gd name="connsiteY13" fmla="*/ 146018 h 146875"/>
                    <a:gd name="connsiteX14" fmla="*/ 139642 w 145356"/>
                    <a:gd name="connsiteY14" fmla="*/ 146875 h 146875"/>
                    <a:gd name="connsiteX15" fmla="*/ 145357 w 145356"/>
                    <a:gd name="connsiteY15" fmla="*/ 126206 h 146875"/>
                    <a:gd name="connsiteX16" fmla="*/ 140785 w 145356"/>
                    <a:gd name="connsiteY16" fmla="*/ 106489 h 146875"/>
                    <a:gd name="connsiteX17" fmla="*/ 112686 w 145356"/>
                    <a:gd name="connsiteY17" fmla="*/ 75438 h 146875"/>
                    <a:gd name="connsiteX18" fmla="*/ 95065 w 145356"/>
                    <a:gd name="connsiteY18" fmla="*/ 65151 h 146875"/>
                    <a:gd name="connsiteX19" fmla="*/ 82778 w 145356"/>
                    <a:gd name="connsiteY19" fmla="*/ 59912 h 146875"/>
                    <a:gd name="connsiteX20" fmla="*/ 78206 w 145356"/>
                    <a:gd name="connsiteY20" fmla="*/ 55436 h 146875"/>
                    <a:gd name="connsiteX21" fmla="*/ 52107 w 145356"/>
                    <a:gd name="connsiteY21" fmla="*/ 27146 h 146875"/>
                    <a:gd name="connsiteX22" fmla="*/ 57060 w 145356"/>
                    <a:gd name="connsiteY22" fmla="*/ 37814 h 146875"/>
                    <a:gd name="connsiteX23" fmla="*/ 69919 w 145356"/>
                    <a:gd name="connsiteY23" fmla="*/ 55531 h 146875"/>
                    <a:gd name="connsiteX24" fmla="*/ 62585 w 145356"/>
                    <a:gd name="connsiteY24" fmla="*/ 53626 h 146875"/>
                    <a:gd name="connsiteX25" fmla="*/ 63251 w 145356"/>
                    <a:gd name="connsiteY25" fmla="*/ 56102 h 146875"/>
                    <a:gd name="connsiteX26" fmla="*/ 19532 w 145356"/>
                    <a:gd name="connsiteY26" fmla="*/ 21526 h 146875"/>
                    <a:gd name="connsiteX27" fmla="*/ 5 w 145356"/>
                    <a:gd name="connsiteY27" fmla="*/ 0 h 146875"/>
                    <a:gd name="connsiteX28" fmla="*/ 17627 w 145356"/>
                    <a:gd name="connsiteY28" fmla="*/ 23908 h 14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56" h="146875">
                      <a:moveTo>
                        <a:pt x="17627" y="23908"/>
                      </a:moveTo>
                      <a:cubicBezTo>
                        <a:pt x="29342" y="36195"/>
                        <a:pt x="46964" y="50578"/>
                        <a:pt x="66299" y="66389"/>
                      </a:cubicBezTo>
                      <a:cubicBezTo>
                        <a:pt x="66490" y="66961"/>
                        <a:pt x="66585" y="67532"/>
                        <a:pt x="66776" y="68104"/>
                      </a:cubicBezTo>
                      <a:cubicBezTo>
                        <a:pt x="68109" y="72390"/>
                        <a:pt x="69919" y="77343"/>
                        <a:pt x="72014" y="82772"/>
                      </a:cubicBezTo>
                      <a:cubicBezTo>
                        <a:pt x="74015" y="88201"/>
                        <a:pt x="76491" y="93821"/>
                        <a:pt x="79349" y="99536"/>
                      </a:cubicBezTo>
                      <a:cubicBezTo>
                        <a:pt x="79634" y="100298"/>
                        <a:pt x="80111" y="100965"/>
                        <a:pt x="80396" y="101632"/>
                      </a:cubicBezTo>
                      <a:cubicBezTo>
                        <a:pt x="78206" y="98965"/>
                        <a:pt x="75920" y="96202"/>
                        <a:pt x="73538" y="93345"/>
                      </a:cubicBezTo>
                      <a:cubicBezTo>
                        <a:pt x="58108" y="75057"/>
                        <a:pt x="41153" y="65437"/>
                        <a:pt x="41249" y="65532"/>
                      </a:cubicBezTo>
                      <a:cubicBezTo>
                        <a:pt x="41344" y="65532"/>
                        <a:pt x="54203" y="79534"/>
                        <a:pt x="69347" y="97631"/>
                      </a:cubicBezTo>
                      <a:cubicBezTo>
                        <a:pt x="78301" y="108109"/>
                        <a:pt x="87159" y="116586"/>
                        <a:pt x="92969" y="121825"/>
                      </a:cubicBezTo>
                      <a:cubicBezTo>
                        <a:pt x="95636" y="125254"/>
                        <a:pt x="98399" y="128683"/>
                        <a:pt x="101732" y="131540"/>
                      </a:cubicBezTo>
                      <a:cubicBezTo>
                        <a:pt x="109448" y="138589"/>
                        <a:pt x="118687" y="144113"/>
                        <a:pt x="130307" y="146018"/>
                      </a:cubicBezTo>
                      <a:cubicBezTo>
                        <a:pt x="130307" y="146399"/>
                        <a:pt x="130307" y="146590"/>
                        <a:pt x="130307" y="146590"/>
                      </a:cubicBezTo>
                      <a:cubicBezTo>
                        <a:pt x="130307" y="146590"/>
                        <a:pt x="130307" y="146399"/>
                        <a:pt x="130307" y="146018"/>
                      </a:cubicBezTo>
                      <a:cubicBezTo>
                        <a:pt x="133260" y="146495"/>
                        <a:pt x="136308" y="146875"/>
                        <a:pt x="139642" y="146875"/>
                      </a:cubicBezTo>
                      <a:cubicBezTo>
                        <a:pt x="143357" y="140018"/>
                        <a:pt x="145262" y="132874"/>
                        <a:pt x="145357" y="126206"/>
                      </a:cubicBezTo>
                      <a:cubicBezTo>
                        <a:pt x="145262" y="119348"/>
                        <a:pt x="143547" y="112776"/>
                        <a:pt x="140785" y="106489"/>
                      </a:cubicBezTo>
                      <a:cubicBezTo>
                        <a:pt x="134975" y="94012"/>
                        <a:pt x="124402" y="83344"/>
                        <a:pt x="112686" y="75438"/>
                      </a:cubicBezTo>
                      <a:cubicBezTo>
                        <a:pt x="106971" y="71437"/>
                        <a:pt x="100875" y="67913"/>
                        <a:pt x="95065" y="65151"/>
                      </a:cubicBezTo>
                      <a:cubicBezTo>
                        <a:pt x="90683" y="63056"/>
                        <a:pt x="86588" y="61341"/>
                        <a:pt x="82778" y="59912"/>
                      </a:cubicBezTo>
                      <a:lnTo>
                        <a:pt x="78206" y="55436"/>
                      </a:lnTo>
                      <a:cubicBezTo>
                        <a:pt x="62870" y="41053"/>
                        <a:pt x="52107" y="27337"/>
                        <a:pt x="52107" y="27146"/>
                      </a:cubicBezTo>
                      <a:cubicBezTo>
                        <a:pt x="52202" y="27146"/>
                        <a:pt x="53536" y="31433"/>
                        <a:pt x="57060" y="37814"/>
                      </a:cubicBezTo>
                      <a:cubicBezTo>
                        <a:pt x="59918" y="42958"/>
                        <a:pt x="64299" y="49339"/>
                        <a:pt x="69919" y="55531"/>
                      </a:cubicBezTo>
                      <a:cubicBezTo>
                        <a:pt x="65442" y="54197"/>
                        <a:pt x="62585" y="53626"/>
                        <a:pt x="62585" y="53626"/>
                      </a:cubicBezTo>
                      <a:cubicBezTo>
                        <a:pt x="62585" y="53626"/>
                        <a:pt x="62870" y="54674"/>
                        <a:pt x="63251" y="56102"/>
                      </a:cubicBezTo>
                      <a:cubicBezTo>
                        <a:pt x="46202" y="42767"/>
                        <a:pt x="30581" y="31242"/>
                        <a:pt x="19532" y="21526"/>
                      </a:cubicBezTo>
                      <a:cubicBezTo>
                        <a:pt x="5816" y="10001"/>
                        <a:pt x="-185" y="95"/>
                        <a:pt x="5" y="0"/>
                      </a:cubicBezTo>
                      <a:cubicBezTo>
                        <a:pt x="-185" y="0"/>
                        <a:pt x="4673" y="10954"/>
                        <a:pt x="17627" y="239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3" name="图形 506">
                  <a:extLst>
                    <a:ext uri="{FF2B5EF4-FFF2-40B4-BE49-F238E27FC236}">
                      <a16:creationId xmlns:a16="http://schemas.microsoft.com/office/drawing/2014/main" id="{FCD965C7-E507-609D-8572-A491C949E66A}"/>
                    </a:ext>
                  </a:extLst>
                </p:cNvPr>
                <p:cNvSpPr/>
                <p:nvPr/>
              </p:nvSpPr>
              <p:spPr>
                <a:xfrm>
                  <a:off x="6440321" y="3000850"/>
                  <a:ext cx="37630" cy="98012"/>
                </a:xfrm>
                <a:custGeom>
                  <a:avLst/>
                  <a:gdLst>
                    <a:gd name="connsiteX0" fmla="*/ 23534 w 37630"/>
                    <a:gd name="connsiteY0" fmla="*/ 46006 h 98012"/>
                    <a:gd name="connsiteX1" fmla="*/ 32582 w 37630"/>
                    <a:gd name="connsiteY1" fmla="*/ 82868 h 98012"/>
                    <a:gd name="connsiteX2" fmla="*/ 37631 w 37630"/>
                    <a:gd name="connsiteY2" fmla="*/ 98012 h 98012"/>
                    <a:gd name="connsiteX3" fmla="*/ 35345 w 37630"/>
                    <a:gd name="connsiteY3" fmla="*/ 82106 h 98012"/>
                    <a:gd name="connsiteX4" fmla="*/ 28868 w 37630"/>
                    <a:gd name="connsiteY4" fmla="*/ 43625 h 98012"/>
                    <a:gd name="connsiteX5" fmla="*/ 10675 w 37630"/>
                    <a:gd name="connsiteY5" fmla="*/ 10668 h 98012"/>
                    <a:gd name="connsiteX6" fmla="*/ 7 w 37630"/>
                    <a:gd name="connsiteY6" fmla="*/ 0 h 98012"/>
                    <a:gd name="connsiteX7" fmla="*/ 23534 w 37630"/>
                    <a:gd name="connsiteY7" fmla="*/ 46006 h 98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630" h="98012">
                      <a:moveTo>
                        <a:pt x="23534" y="46006"/>
                      </a:moveTo>
                      <a:cubicBezTo>
                        <a:pt x="27915" y="59817"/>
                        <a:pt x="30106" y="73343"/>
                        <a:pt x="32582" y="82868"/>
                      </a:cubicBezTo>
                      <a:cubicBezTo>
                        <a:pt x="34868" y="92583"/>
                        <a:pt x="37631" y="98012"/>
                        <a:pt x="37631" y="98012"/>
                      </a:cubicBezTo>
                      <a:cubicBezTo>
                        <a:pt x="37631" y="98012"/>
                        <a:pt x="36297" y="92012"/>
                        <a:pt x="35345" y="82106"/>
                      </a:cubicBezTo>
                      <a:cubicBezTo>
                        <a:pt x="34297" y="72295"/>
                        <a:pt x="33344" y="58102"/>
                        <a:pt x="28868" y="43625"/>
                      </a:cubicBezTo>
                      <a:cubicBezTo>
                        <a:pt x="24296" y="29051"/>
                        <a:pt x="16866" y="17621"/>
                        <a:pt x="10675" y="10668"/>
                      </a:cubicBezTo>
                      <a:cubicBezTo>
                        <a:pt x="4579" y="3429"/>
                        <a:pt x="-88" y="95"/>
                        <a:pt x="7" y="0"/>
                      </a:cubicBezTo>
                      <a:cubicBezTo>
                        <a:pt x="-374" y="95"/>
                        <a:pt x="15056" y="18097"/>
                        <a:pt x="23534" y="4600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4" name="图形 506">
                  <a:extLst>
                    <a:ext uri="{FF2B5EF4-FFF2-40B4-BE49-F238E27FC236}">
                      <a16:creationId xmlns:a16="http://schemas.microsoft.com/office/drawing/2014/main" id="{331B5A09-D9A9-FED4-1954-5E879B642F4C}"/>
                    </a:ext>
                  </a:extLst>
                </p:cNvPr>
                <p:cNvSpPr/>
                <p:nvPr/>
              </p:nvSpPr>
              <p:spPr>
                <a:xfrm>
                  <a:off x="6188772" y="3859624"/>
                  <a:ext cx="108108" cy="19988"/>
                </a:xfrm>
                <a:custGeom>
                  <a:avLst/>
                  <a:gdLst>
                    <a:gd name="connsiteX0" fmla="*/ 0 w 108108"/>
                    <a:gd name="connsiteY0" fmla="*/ 0 h 19988"/>
                    <a:gd name="connsiteX1" fmla="*/ 13906 w 108108"/>
                    <a:gd name="connsiteY1" fmla="*/ 8001 h 19988"/>
                    <a:gd name="connsiteX2" fmla="*/ 51530 w 108108"/>
                    <a:gd name="connsiteY2" fmla="*/ 18860 h 19988"/>
                    <a:gd name="connsiteX3" fmla="*/ 91535 w 108108"/>
                    <a:gd name="connsiteY3" fmla="*/ 18288 h 19988"/>
                    <a:gd name="connsiteX4" fmla="*/ 108109 w 108108"/>
                    <a:gd name="connsiteY4" fmla="*/ 14383 h 19988"/>
                    <a:gd name="connsiteX5" fmla="*/ 52769 w 108108"/>
                    <a:gd name="connsiteY5" fmla="*/ 13049 h 19988"/>
                    <a:gd name="connsiteX6" fmla="*/ 0 w 108108"/>
                    <a:gd name="connsiteY6" fmla="*/ 0 h 19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108" h="19988">
                      <a:moveTo>
                        <a:pt x="0" y="0"/>
                      </a:moveTo>
                      <a:cubicBezTo>
                        <a:pt x="0" y="0"/>
                        <a:pt x="4858" y="3810"/>
                        <a:pt x="13906" y="8001"/>
                      </a:cubicBezTo>
                      <a:cubicBezTo>
                        <a:pt x="22860" y="12383"/>
                        <a:pt x="36100" y="16954"/>
                        <a:pt x="51530" y="18860"/>
                      </a:cubicBezTo>
                      <a:cubicBezTo>
                        <a:pt x="66866" y="20860"/>
                        <a:pt x="81248" y="19907"/>
                        <a:pt x="91535" y="18288"/>
                      </a:cubicBezTo>
                      <a:cubicBezTo>
                        <a:pt x="101822" y="16669"/>
                        <a:pt x="108109" y="14383"/>
                        <a:pt x="108109" y="14383"/>
                      </a:cubicBezTo>
                      <a:cubicBezTo>
                        <a:pt x="108109" y="14383"/>
                        <a:pt x="82677" y="17145"/>
                        <a:pt x="52769" y="13049"/>
                      </a:cubicBezTo>
                      <a:cubicBezTo>
                        <a:pt x="22670" y="9525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" name="图形 506">
                  <a:extLst>
                    <a:ext uri="{FF2B5EF4-FFF2-40B4-BE49-F238E27FC236}">
                      <a16:creationId xmlns:a16="http://schemas.microsoft.com/office/drawing/2014/main" id="{9E86C463-54EB-40AA-C5C5-5F0FA4FECB0E}"/>
                    </a:ext>
                  </a:extLst>
                </p:cNvPr>
                <p:cNvSpPr/>
                <p:nvPr/>
              </p:nvSpPr>
              <p:spPr>
                <a:xfrm>
                  <a:off x="6259067" y="3723224"/>
                  <a:ext cx="205359" cy="78846"/>
                </a:xfrm>
                <a:custGeom>
                  <a:avLst/>
                  <a:gdLst>
                    <a:gd name="connsiteX0" fmla="*/ 100298 w 205359"/>
                    <a:gd name="connsiteY0" fmla="*/ 60962 h 78846"/>
                    <a:gd name="connsiteX1" fmla="*/ 102965 w 205359"/>
                    <a:gd name="connsiteY1" fmla="*/ 59438 h 78846"/>
                    <a:gd name="connsiteX2" fmla="*/ 113062 w 205359"/>
                    <a:gd name="connsiteY2" fmla="*/ 53151 h 78846"/>
                    <a:gd name="connsiteX3" fmla="*/ 115348 w 205359"/>
                    <a:gd name="connsiteY3" fmla="*/ 51723 h 78846"/>
                    <a:gd name="connsiteX4" fmla="*/ 205359 w 205359"/>
                    <a:gd name="connsiteY4" fmla="*/ 6288 h 78846"/>
                    <a:gd name="connsiteX5" fmla="*/ 132397 w 205359"/>
                    <a:gd name="connsiteY5" fmla="*/ 39531 h 78846"/>
                    <a:gd name="connsiteX6" fmla="*/ 141732 w 205359"/>
                    <a:gd name="connsiteY6" fmla="*/ 32196 h 78846"/>
                    <a:gd name="connsiteX7" fmla="*/ 145828 w 205359"/>
                    <a:gd name="connsiteY7" fmla="*/ 28386 h 78846"/>
                    <a:gd name="connsiteX8" fmla="*/ 141256 w 205359"/>
                    <a:gd name="connsiteY8" fmla="*/ 27720 h 78846"/>
                    <a:gd name="connsiteX9" fmla="*/ 188595 w 205359"/>
                    <a:gd name="connsiteY9" fmla="*/ 2 h 78846"/>
                    <a:gd name="connsiteX10" fmla="*/ 133921 w 205359"/>
                    <a:gd name="connsiteY10" fmla="*/ 24767 h 78846"/>
                    <a:gd name="connsiteX11" fmla="*/ 130016 w 205359"/>
                    <a:gd name="connsiteY11" fmla="*/ 26386 h 78846"/>
                    <a:gd name="connsiteX12" fmla="*/ 127159 w 205359"/>
                    <a:gd name="connsiteY12" fmla="*/ 26005 h 78846"/>
                    <a:gd name="connsiteX13" fmla="*/ 85344 w 205359"/>
                    <a:gd name="connsiteY13" fmla="*/ 24100 h 78846"/>
                    <a:gd name="connsiteX14" fmla="*/ 73628 w 205359"/>
                    <a:gd name="connsiteY14" fmla="*/ 24767 h 78846"/>
                    <a:gd name="connsiteX15" fmla="*/ 61246 w 205359"/>
                    <a:gd name="connsiteY15" fmla="*/ 26386 h 78846"/>
                    <a:gd name="connsiteX16" fmla="*/ 49244 w 205359"/>
                    <a:gd name="connsiteY16" fmla="*/ 28196 h 78846"/>
                    <a:gd name="connsiteX17" fmla="*/ 37814 w 205359"/>
                    <a:gd name="connsiteY17" fmla="*/ 30672 h 78846"/>
                    <a:gd name="connsiteX18" fmla="*/ 0 w 205359"/>
                    <a:gd name="connsiteY18" fmla="*/ 54294 h 78846"/>
                    <a:gd name="connsiteX19" fmla="*/ 1429 w 205359"/>
                    <a:gd name="connsiteY19" fmla="*/ 57056 h 78846"/>
                    <a:gd name="connsiteX20" fmla="*/ 571 w 205359"/>
                    <a:gd name="connsiteY20" fmla="*/ 56580 h 78846"/>
                    <a:gd name="connsiteX21" fmla="*/ 1619 w 205359"/>
                    <a:gd name="connsiteY21" fmla="*/ 57247 h 78846"/>
                    <a:gd name="connsiteX22" fmla="*/ 35623 w 205359"/>
                    <a:gd name="connsiteY22" fmla="*/ 78488 h 78846"/>
                    <a:gd name="connsiteX23" fmla="*/ 70866 w 205359"/>
                    <a:gd name="connsiteY23" fmla="*/ 74106 h 78846"/>
                    <a:gd name="connsiteX24" fmla="*/ 108204 w 205359"/>
                    <a:gd name="connsiteY24" fmla="*/ 67439 h 78846"/>
                    <a:gd name="connsiteX25" fmla="*/ 163259 w 205359"/>
                    <a:gd name="connsiteY25" fmla="*/ 42960 h 78846"/>
                    <a:gd name="connsiteX26" fmla="*/ 107347 w 205359"/>
                    <a:gd name="connsiteY26" fmla="*/ 61629 h 78846"/>
                    <a:gd name="connsiteX27" fmla="*/ 90106 w 205359"/>
                    <a:gd name="connsiteY27" fmla="*/ 66200 h 78846"/>
                    <a:gd name="connsiteX28" fmla="*/ 96583 w 205359"/>
                    <a:gd name="connsiteY28" fmla="*/ 62772 h 78846"/>
                    <a:gd name="connsiteX29" fmla="*/ 100298 w 205359"/>
                    <a:gd name="connsiteY29" fmla="*/ 60962 h 7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05359" h="78846">
                      <a:moveTo>
                        <a:pt x="100298" y="60962"/>
                      </a:moveTo>
                      <a:lnTo>
                        <a:pt x="102965" y="59438"/>
                      </a:lnTo>
                      <a:cubicBezTo>
                        <a:pt x="106394" y="57342"/>
                        <a:pt x="109823" y="55247"/>
                        <a:pt x="113062" y="53151"/>
                      </a:cubicBezTo>
                      <a:cubicBezTo>
                        <a:pt x="113824" y="52675"/>
                        <a:pt x="114586" y="52104"/>
                        <a:pt x="115348" y="51723"/>
                      </a:cubicBezTo>
                      <a:cubicBezTo>
                        <a:pt x="168211" y="32863"/>
                        <a:pt x="205549" y="6288"/>
                        <a:pt x="205359" y="6288"/>
                      </a:cubicBezTo>
                      <a:cubicBezTo>
                        <a:pt x="205359" y="6288"/>
                        <a:pt x="175260" y="23243"/>
                        <a:pt x="132397" y="39531"/>
                      </a:cubicBezTo>
                      <a:cubicBezTo>
                        <a:pt x="136303" y="36578"/>
                        <a:pt x="139541" y="34006"/>
                        <a:pt x="141732" y="32196"/>
                      </a:cubicBezTo>
                      <a:cubicBezTo>
                        <a:pt x="144399" y="29815"/>
                        <a:pt x="145828" y="28386"/>
                        <a:pt x="145828" y="28386"/>
                      </a:cubicBezTo>
                      <a:cubicBezTo>
                        <a:pt x="145828" y="28386"/>
                        <a:pt x="144113" y="28100"/>
                        <a:pt x="141256" y="27720"/>
                      </a:cubicBezTo>
                      <a:cubicBezTo>
                        <a:pt x="169069" y="15242"/>
                        <a:pt x="188595" y="-189"/>
                        <a:pt x="188595" y="2"/>
                      </a:cubicBezTo>
                      <a:cubicBezTo>
                        <a:pt x="188595" y="-94"/>
                        <a:pt x="164306" y="12194"/>
                        <a:pt x="133921" y="24767"/>
                      </a:cubicBezTo>
                      <a:cubicBezTo>
                        <a:pt x="132588" y="25338"/>
                        <a:pt x="131350" y="25910"/>
                        <a:pt x="130016" y="26386"/>
                      </a:cubicBezTo>
                      <a:cubicBezTo>
                        <a:pt x="129064" y="26291"/>
                        <a:pt x="128206" y="26195"/>
                        <a:pt x="127159" y="26005"/>
                      </a:cubicBezTo>
                      <a:cubicBezTo>
                        <a:pt x="115919" y="24862"/>
                        <a:pt x="100870" y="23624"/>
                        <a:pt x="85344" y="24100"/>
                      </a:cubicBezTo>
                      <a:cubicBezTo>
                        <a:pt x="81439" y="24195"/>
                        <a:pt x="77629" y="24481"/>
                        <a:pt x="73628" y="24767"/>
                      </a:cubicBezTo>
                      <a:cubicBezTo>
                        <a:pt x="69342" y="25243"/>
                        <a:pt x="65246" y="25814"/>
                        <a:pt x="61246" y="26386"/>
                      </a:cubicBezTo>
                      <a:cubicBezTo>
                        <a:pt x="57150" y="26958"/>
                        <a:pt x="53054" y="27434"/>
                        <a:pt x="49244" y="28196"/>
                      </a:cubicBezTo>
                      <a:cubicBezTo>
                        <a:pt x="45339" y="28958"/>
                        <a:pt x="41529" y="29625"/>
                        <a:pt x="37814" y="30672"/>
                      </a:cubicBezTo>
                      <a:cubicBezTo>
                        <a:pt x="23146" y="34577"/>
                        <a:pt x="10477" y="40959"/>
                        <a:pt x="0" y="54294"/>
                      </a:cubicBezTo>
                      <a:cubicBezTo>
                        <a:pt x="476" y="55247"/>
                        <a:pt x="952" y="56104"/>
                        <a:pt x="1429" y="57056"/>
                      </a:cubicBezTo>
                      <a:cubicBezTo>
                        <a:pt x="857" y="56771"/>
                        <a:pt x="571" y="56580"/>
                        <a:pt x="571" y="56580"/>
                      </a:cubicBezTo>
                      <a:cubicBezTo>
                        <a:pt x="571" y="56580"/>
                        <a:pt x="952" y="56866"/>
                        <a:pt x="1619" y="57247"/>
                      </a:cubicBezTo>
                      <a:cubicBezTo>
                        <a:pt x="8763" y="70010"/>
                        <a:pt x="20669" y="76868"/>
                        <a:pt x="35623" y="78488"/>
                      </a:cubicBezTo>
                      <a:cubicBezTo>
                        <a:pt x="46196" y="79631"/>
                        <a:pt x="58483" y="78012"/>
                        <a:pt x="70866" y="74106"/>
                      </a:cubicBezTo>
                      <a:cubicBezTo>
                        <a:pt x="80867" y="73344"/>
                        <a:pt x="93917" y="71439"/>
                        <a:pt x="108204" y="67439"/>
                      </a:cubicBezTo>
                      <a:cubicBezTo>
                        <a:pt x="139922" y="58009"/>
                        <a:pt x="163259" y="42769"/>
                        <a:pt x="163259" y="42960"/>
                      </a:cubicBezTo>
                      <a:cubicBezTo>
                        <a:pt x="163163" y="42674"/>
                        <a:pt x="138113" y="52485"/>
                        <a:pt x="107347" y="61629"/>
                      </a:cubicBezTo>
                      <a:cubicBezTo>
                        <a:pt x="101346" y="63438"/>
                        <a:pt x="95631" y="64867"/>
                        <a:pt x="90106" y="66200"/>
                      </a:cubicBezTo>
                      <a:cubicBezTo>
                        <a:pt x="92297" y="65058"/>
                        <a:pt x="94488" y="63914"/>
                        <a:pt x="96583" y="62772"/>
                      </a:cubicBezTo>
                      <a:lnTo>
                        <a:pt x="100298" y="6096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6" name="图形 506">
                  <a:extLst>
                    <a:ext uri="{FF2B5EF4-FFF2-40B4-BE49-F238E27FC236}">
                      <a16:creationId xmlns:a16="http://schemas.microsoft.com/office/drawing/2014/main" id="{F79946A5-FD27-C413-B111-D0F2E4E36376}"/>
                    </a:ext>
                  </a:extLst>
                </p:cNvPr>
                <p:cNvSpPr/>
                <p:nvPr/>
              </p:nvSpPr>
              <p:spPr>
                <a:xfrm>
                  <a:off x="6362985" y="3590066"/>
                  <a:ext cx="199262" cy="122447"/>
                </a:xfrm>
                <a:custGeom>
                  <a:avLst/>
                  <a:gdLst>
                    <a:gd name="connsiteX0" fmla="*/ 132207 w 199262"/>
                    <a:gd name="connsiteY0" fmla="*/ 57341 h 122447"/>
                    <a:gd name="connsiteX1" fmla="*/ 134207 w 199262"/>
                    <a:gd name="connsiteY1" fmla="*/ 54674 h 122447"/>
                    <a:gd name="connsiteX2" fmla="*/ 115157 w 199262"/>
                    <a:gd name="connsiteY2" fmla="*/ 56198 h 122447"/>
                    <a:gd name="connsiteX3" fmla="*/ 107633 w 199262"/>
                    <a:gd name="connsiteY3" fmla="*/ 57055 h 122447"/>
                    <a:gd name="connsiteX4" fmla="*/ 109538 w 199262"/>
                    <a:gd name="connsiteY4" fmla="*/ 55912 h 122447"/>
                    <a:gd name="connsiteX5" fmla="*/ 138398 w 199262"/>
                    <a:gd name="connsiteY5" fmla="*/ 35910 h 122447"/>
                    <a:gd name="connsiteX6" fmla="*/ 149543 w 199262"/>
                    <a:gd name="connsiteY6" fmla="*/ 26194 h 122447"/>
                    <a:gd name="connsiteX7" fmla="*/ 137065 w 199262"/>
                    <a:gd name="connsiteY7" fmla="*/ 33529 h 122447"/>
                    <a:gd name="connsiteX8" fmla="*/ 107156 w 199262"/>
                    <a:gd name="connsiteY8" fmla="*/ 50864 h 122447"/>
                    <a:gd name="connsiteX9" fmla="*/ 95345 w 199262"/>
                    <a:gd name="connsiteY9" fmla="*/ 58675 h 122447"/>
                    <a:gd name="connsiteX10" fmla="*/ 72866 w 199262"/>
                    <a:gd name="connsiteY10" fmla="*/ 62580 h 122447"/>
                    <a:gd name="connsiteX11" fmla="*/ 28575 w 199262"/>
                    <a:gd name="connsiteY11" fmla="*/ 77534 h 122447"/>
                    <a:gd name="connsiteX12" fmla="*/ 19241 w 199262"/>
                    <a:gd name="connsiteY12" fmla="*/ 83535 h 122447"/>
                    <a:gd name="connsiteX13" fmla="*/ 11144 w 199262"/>
                    <a:gd name="connsiteY13" fmla="*/ 90869 h 122447"/>
                    <a:gd name="connsiteX14" fmla="*/ 0 w 199262"/>
                    <a:gd name="connsiteY14" fmla="*/ 110681 h 122447"/>
                    <a:gd name="connsiteX15" fmla="*/ 4953 w 199262"/>
                    <a:gd name="connsiteY15" fmla="*/ 114682 h 122447"/>
                    <a:gd name="connsiteX16" fmla="*/ 476 w 199262"/>
                    <a:gd name="connsiteY16" fmla="*/ 116301 h 122447"/>
                    <a:gd name="connsiteX17" fmla="*/ 5429 w 199262"/>
                    <a:gd name="connsiteY17" fmla="*/ 114967 h 122447"/>
                    <a:gd name="connsiteX18" fmla="*/ 40958 w 199262"/>
                    <a:gd name="connsiteY18" fmla="*/ 121540 h 122447"/>
                    <a:gd name="connsiteX19" fmla="*/ 52388 w 199262"/>
                    <a:gd name="connsiteY19" fmla="*/ 118777 h 122447"/>
                    <a:gd name="connsiteX20" fmla="*/ 63818 w 199262"/>
                    <a:gd name="connsiteY20" fmla="*/ 114396 h 122447"/>
                    <a:gd name="connsiteX21" fmla="*/ 75438 w 199262"/>
                    <a:gd name="connsiteY21" fmla="*/ 108109 h 122447"/>
                    <a:gd name="connsiteX22" fmla="*/ 107347 w 199262"/>
                    <a:gd name="connsiteY22" fmla="*/ 93822 h 122447"/>
                    <a:gd name="connsiteX23" fmla="*/ 157258 w 199262"/>
                    <a:gd name="connsiteY23" fmla="*/ 59818 h 122447"/>
                    <a:gd name="connsiteX24" fmla="*/ 105442 w 199262"/>
                    <a:gd name="connsiteY24" fmla="*/ 88488 h 122447"/>
                    <a:gd name="connsiteX25" fmla="*/ 97727 w 199262"/>
                    <a:gd name="connsiteY25" fmla="*/ 92393 h 122447"/>
                    <a:gd name="connsiteX26" fmla="*/ 119920 w 199262"/>
                    <a:gd name="connsiteY26" fmla="*/ 71343 h 122447"/>
                    <a:gd name="connsiteX27" fmla="*/ 176213 w 199262"/>
                    <a:gd name="connsiteY27" fmla="*/ 27147 h 122447"/>
                    <a:gd name="connsiteX28" fmla="*/ 199263 w 199262"/>
                    <a:gd name="connsiteY28" fmla="*/ 1 h 122447"/>
                    <a:gd name="connsiteX29" fmla="*/ 174498 w 199262"/>
                    <a:gd name="connsiteY29" fmla="*/ 24956 h 122447"/>
                    <a:gd name="connsiteX30" fmla="*/ 132207 w 199262"/>
                    <a:gd name="connsiteY30" fmla="*/ 57341 h 122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99262" h="122447">
                      <a:moveTo>
                        <a:pt x="132207" y="57341"/>
                      </a:moveTo>
                      <a:cubicBezTo>
                        <a:pt x="133541" y="55722"/>
                        <a:pt x="134207" y="54674"/>
                        <a:pt x="134207" y="54674"/>
                      </a:cubicBezTo>
                      <a:cubicBezTo>
                        <a:pt x="134207" y="54674"/>
                        <a:pt x="126873" y="55246"/>
                        <a:pt x="115157" y="56198"/>
                      </a:cubicBezTo>
                      <a:cubicBezTo>
                        <a:pt x="112776" y="56389"/>
                        <a:pt x="110204" y="56770"/>
                        <a:pt x="107633" y="57055"/>
                      </a:cubicBezTo>
                      <a:lnTo>
                        <a:pt x="109538" y="55912"/>
                      </a:lnTo>
                      <a:cubicBezTo>
                        <a:pt x="121063" y="48769"/>
                        <a:pt x="131254" y="41625"/>
                        <a:pt x="138398" y="35910"/>
                      </a:cubicBezTo>
                      <a:cubicBezTo>
                        <a:pt x="145542" y="30195"/>
                        <a:pt x="149543" y="26099"/>
                        <a:pt x="149543" y="26194"/>
                      </a:cubicBezTo>
                      <a:lnTo>
                        <a:pt x="137065" y="33529"/>
                      </a:lnTo>
                      <a:cubicBezTo>
                        <a:pt x="129445" y="37910"/>
                        <a:pt x="118777" y="43816"/>
                        <a:pt x="107156" y="50864"/>
                      </a:cubicBezTo>
                      <a:cubicBezTo>
                        <a:pt x="102965" y="53436"/>
                        <a:pt x="99060" y="56103"/>
                        <a:pt x="95345" y="58675"/>
                      </a:cubicBezTo>
                      <a:cubicBezTo>
                        <a:pt x="88202" y="59722"/>
                        <a:pt x="80581" y="61056"/>
                        <a:pt x="72866" y="62580"/>
                      </a:cubicBezTo>
                      <a:cubicBezTo>
                        <a:pt x="57245" y="65723"/>
                        <a:pt x="41243" y="70009"/>
                        <a:pt x="28575" y="77534"/>
                      </a:cubicBezTo>
                      <a:cubicBezTo>
                        <a:pt x="25432" y="79534"/>
                        <a:pt x="22193" y="81344"/>
                        <a:pt x="19241" y="83535"/>
                      </a:cubicBezTo>
                      <a:cubicBezTo>
                        <a:pt x="16288" y="85821"/>
                        <a:pt x="13621" y="88202"/>
                        <a:pt x="11144" y="90869"/>
                      </a:cubicBezTo>
                      <a:cubicBezTo>
                        <a:pt x="6287" y="96298"/>
                        <a:pt x="2477" y="102775"/>
                        <a:pt x="0" y="110681"/>
                      </a:cubicBezTo>
                      <a:cubicBezTo>
                        <a:pt x="1619" y="112110"/>
                        <a:pt x="3239" y="113348"/>
                        <a:pt x="4953" y="114682"/>
                      </a:cubicBezTo>
                      <a:lnTo>
                        <a:pt x="476" y="116301"/>
                      </a:lnTo>
                      <a:cubicBezTo>
                        <a:pt x="476" y="116301"/>
                        <a:pt x="2191" y="115920"/>
                        <a:pt x="5429" y="114967"/>
                      </a:cubicBezTo>
                      <a:cubicBezTo>
                        <a:pt x="15907" y="122111"/>
                        <a:pt x="28004" y="123730"/>
                        <a:pt x="40958" y="121540"/>
                      </a:cubicBezTo>
                      <a:cubicBezTo>
                        <a:pt x="44672" y="120968"/>
                        <a:pt x="48577" y="119920"/>
                        <a:pt x="52388" y="118777"/>
                      </a:cubicBezTo>
                      <a:cubicBezTo>
                        <a:pt x="56293" y="117634"/>
                        <a:pt x="60198" y="116206"/>
                        <a:pt x="63818" y="114396"/>
                      </a:cubicBezTo>
                      <a:cubicBezTo>
                        <a:pt x="67723" y="112491"/>
                        <a:pt x="71533" y="110395"/>
                        <a:pt x="75438" y="108109"/>
                      </a:cubicBezTo>
                      <a:cubicBezTo>
                        <a:pt x="84487" y="104490"/>
                        <a:pt x="95631" y="99823"/>
                        <a:pt x="107347" y="93822"/>
                      </a:cubicBezTo>
                      <a:cubicBezTo>
                        <a:pt x="136874" y="78868"/>
                        <a:pt x="157353" y="59722"/>
                        <a:pt x="157258" y="59818"/>
                      </a:cubicBezTo>
                      <a:cubicBezTo>
                        <a:pt x="157258" y="59818"/>
                        <a:pt x="134398" y="73819"/>
                        <a:pt x="105442" y="88488"/>
                      </a:cubicBezTo>
                      <a:cubicBezTo>
                        <a:pt x="102870" y="89821"/>
                        <a:pt x="100203" y="91155"/>
                        <a:pt x="97727" y="92393"/>
                      </a:cubicBezTo>
                      <a:cubicBezTo>
                        <a:pt x="106490" y="85154"/>
                        <a:pt x="113919" y="77629"/>
                        <a:pt x="119920" y="71343"/>
                      </a:cubicBezTo>
                      <a:cubicBezTo>
                        <a:pt x="143732" y="57341"/>
                        <a:pt x="163163" y="40768"/>
                        <a:pt x="176213" y="27147"/>
                      </a:cubicBezTo>
                      <a:cubicBezTo>
                        <a:pt x="191357" y="11240"/>
                        <a:pt x="199168" y="-95"/>
                        <a:pt x="199263" y="1"/>
                      </a:cubicBezTo>
                      <a:cubicBezTo>
                        <a:pt x="199263" y="-95"/>
                        <a:pt x="190405" y="10383"/>
                        <a:pt x="174498" y="24956"/>
                      </a:cubicBezTo>
                      <a:cubicBezTo>
                        <a:pt x="163640" y="35053"/>
                        <a:pt x="149162" y="46483"/>
                        <a:pt x="132207" y="5734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7" name="图形 506">
                  <a:extLst>
                    <a:ext uri="{FF2B5EF4-FFF2-40B4-BE49-F238E27FC236}">
                      <a16:creationId xmlns:a16="http://schemas.microsoft.com/office/drawing/2014/main" id="{3F491070-34E1-B2B7-ABDC-1CB85EBE9B37}"/>
                    </a:ext>
                  </a:extLst>
                </p:cNvPr>
                <p:cNvSpPr/>
                <p:nvPr/>
              </p:nvSpPr>
              <p:spPr>
                <a:xfrm>
                  <a:off x="6553386" y="3095719"/>
                  <a:ext cx="16332" cy="75342"/>
                </a:xfrm>
                <a:custGeom>
                  <a:avLst/>
                  <a:gdLst>
                    <a:gd name="connsiteX0" fmla="*/ 14958 w 16332"/>
                    <a:gd name="connsiteY0" fmla="*/ 38576 h 75342"/>
                    <a:gd name="connsiteX1" fmla="*/ 14862 w 16332"/>
                    <a:gd name="connsiteY1" fmla="*/ 0 h 75342"/>
                    <a:gd name="connsiteX2" fmla="*/ 9433 w 16332"/>
                    <a:gd name="connsiteY2" fmla="*/ 38195 h 75342"/>
                    <a:gd name="connsiteX3" fmla="*/ 3813 w 16332"/>
                    <a:gd name="connsiteY3" fmla="*/ 64580 h 75342"/>
                    <a:gd name="connsiteX4" fmla="*/ 3 w 16332"/>
                    <a:gd name="connsiteY4" fmla="*/ 75343 h 75342"/>
                    <a:gd name="connsiteX5" fmla="*/ 6290 w 16332"/>
                    <a:gd name="connsiteY5" fmla="*/ 65437 h 75342"/>
                    <a:gd name="connsiteX6" fmla="*/ 14958 w 16332"/>
                    <a:gd name="connsiteY6" fmla="*/ 38576 h 7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332" h="75342">
                      <a:moveTo>
                        <a:pt x="14958" y="38576"/>
                      </a:moveTo>
                      <a:cubicBezTo>
                        <a:pt x="18196" y="16764"/>
                        <a:pt x="14672" y="0"/>
                        <a:pt x="14862" y="0"/>
                      </a:cubicBezTo>
                      <a:lnTo>
                        <a:pt x="9433" y="38195"/>
                      </a:lnTo>
                      <a:cubicBezTo>
                        <a:pt x="7909" y="48578"/>
                        <a:pt x="5909" y="57817"/>
                        <a:pt x="3813" y="64580"/>
                      </a:cubicBezTo>
                      <a:cubicBezTo>
                        <a:pt x="1813" y="71152"/>
                        <a:pt x="-92" y="75343"/>
                        <a:pt x="3" y="75343"/>
                      </a:cubicBezTo>
                      <a:cubicBezTo>
                        <a:pt x="-92" y="75343"/>
                        <a:pt x="2956" y="72009"/>
                        <a:pt x="6290" y="65437"/>
                      </a:cubicBezTo>
                      <a:cubicBezTo>
                        <a:pt x="9814" y="58960"/>
                        <a:pt x="13338" y="49244"/>
                        <a:pt x="14958" y="385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8" name="图形 506">
                  <a:extLst>
                    <a:ext uri="{FF2B5EF4-FFF2-40B4-BE49-F238E27FC236}">
                      <a16:creationId xmlns:a16="http://schemas.microsoft.com/office/drawing/2014/main" id="{59A435E2-7AFD-9904-600E-F21F7AF4A6CF}"/>
                    </a:ext>
                  </a:extLst>
                </p:cNvPr>
                <p:cNvSpPr/>
                <p:nvPr/>
              </p:nvSpPr>
              <p:spPr>
                <a:xfrm>
                  <a:off x="5548312" y="2947796"/>
                  <a:ext cx="987256" cy="888873"/>
                </a:xfrm>
                <a:custGeom>
                  <a:avLst/>
                  <a:gdLst>
                    <a:gd name="connsiteX0" fmla="*/ 974693 w 987256"/>
                    <a:gd name="connsiteY0" fmla="*/ 196596 h 888873"/>
                    <a:gd name="connsiteX1" fmla="*/ 983647 w 987256"/>
                    <a:gd name="connsiteY1" fmla="*/ 179832 h 888873"/>
                    <a:gd name="connsiteX2" fmla="*/ 985647 w 987256"/>
                    <a:gd name="connsiteY2" fmla="*/ 157925 h 888873"/>
                    <a:gd name="connsiteX3" fmla="*/ 969455 w 987256"/>
                    <a:gd name="connsiteY3" fmla="*/ 116205 h 888873"/>
                    <a:gd name="connsiteX4" fmla="*/ 966407 w 987256"/>
                    <a:gd name="connsiteY4" fmla="*/ 112109 h 888873"/>
                    <a:gd name="connsiteX5" fmla="*/ 957834 w 987256"/>
                    <a:gd name="connsiteY5" fmla="*/ 91631 h 888873"/>
                    <a:gd name="connsiteX6" fmla="*/ 944309 w 987256"/>
                    <a:gd name="connsiteY6" fmla="*/ 53150 h 888873"/>
                    <a:gd name="connsiteX7" fmla="*/ 941832 w 987256"/>
                    <a:gd name="connsiteY7" fmla="*/ 35814 h 888873"/>
                    <a:gd name="connsiteX8" fmla="*/ 941546 w 987256"/>
                    <a:gd name="connsiteY8" fmla="*/ 53912 h 888873"/>
                    <a:gd name="connsiteX9" fmla="*/ 952690 w 987256"/>
                    <a:gd name="connsiteY9" fmla="*/ 94583 h 888873"/>
                    <a:gd name="connsiteX10" fmla="*/ 953929 w 987256"/>
                    <a:gd name="connsiteY10" fmla="*/ 97250 h 888873"/>
                    <a:gd name="connsiteX11" fmla="*/ 943356 w 987256"/>
                    <a:gd name="connsiteY11" fmla="*/ 87344 h 888873"/>
                    <a:gd name="connsiteX12" fmla="*/ 933640 w 987256"/>
                    <a:gd name="connsiteY12" fmla="*/ 79820 h 888873"/>
                    <a:gd name="connsiteX13" fmla="*/ 930878 w 987256"/>
                    <a:gd name="connsiteY13" fmla="*/ 78105 h 888873"/>
                    <a:gd name="connsiteX14" fmla="*/ 929926 w 987256"/>
                    <a:gd name="connsiteY14" fmla="*/ 77629 h 888873"/>
                    <a:gd name="connsiteX15" fmla="*/ 929831 w 987256"/>
                    <a:gd name="connsiteY15" fmla="*/ 78772 h 888873"/>
                    <a:gd name="connsiteX16" fmla="*/ 929831 w 987256"/>
                    <a:gd name="connsiteY16" fmla="*/ 79153 h 888873"/>
                    <a:gd name="connsiteX17" fmla="*/ 896684 w 987256"/>
                    <a:gd name="connsiteY17" fmla="*/ 0 h 888873"/>
                    <a:gd name="connsiteX18" fmla="*/ 927259 w 987256"/>
                    <a:gd name="connsiteY18" fmla="*/ 88678 h 888873"/>
                    <a:gd name="connsiteX19" fmla="*/ 929735 w 987256"/>
                    <a:gd name="connsiteY19" fmla="*/ 95155 h 888873"/>
                    <a:gd name="connsiteX20" fmla="*/ 931545 w 987256"/>
                    <a:gd name="connsiteY20" fmla="*/ 133922 h 888873"/>
                    <a:gd name="connsiteX21" fmla="*/ 935069 w 987256"/>
                    <a:gd name="connsiteY21" fmla="*/ 155067 h 888873"/>
                    <a:gd name="connsiteX22" fmla="*/ 938022 w 987256"/>
                    <a:gd name="connsiteY22" fmla="*/ 165068 h 888873"/>
                    <a:gd name="connsiteX23" fmla="*/ 941927 w 987256"/>
                    <a:gd name="connsiteY23" fmla="*/ 174403 h 888873"/>
                    <a:gd name="connsiteX24" fmla="*/ 953643 w 987256"/>
                    <a:gd name="connsiteY24" fmla="*/ 189833 h 888873"/>
                    <a:gd name="connsiteX25" fmla="*/ 966311 w 987256"/>
                    <a:gd name="connsiteY25" fmla="*/ 197453 h 888873"/>
                    <a:gd name="connsiteX26" fmla="*/ 976313 w 987256"/>
                    <a:gd name="connsiteY26" fmla="*/ 267748 h 888873"/>
                    <a:gd name="connsiteX27" fmla="*/ 938403 w 987256"/>
                    <a:gd name="connsiteY27" fmla="*/ 542544 h 888873"/>
                    <a:gd name="connsiteX28" fmla="*/ 797433 w 987256"/>
                    <a:gd name="connsiteY28" fmla="*/ 734854 h 888873"/>
                    <a:gd name="connsiteX29" fmla="*/ 695039 w 987256"/>
                    <a:gd name="connsiteY29" fmla="*/ 809149 h 888873"/>
                    <a:gd name="connsiteX30" fmla="*/ 577501 w 987256"/>
                    <a:gd name="connsiteY30" fmla="*/ 841629 h 888873"/>
                    <a:gd name="connsiteX31" fmla="*/ 0 w 987256"/>
                    <a:gd name="connsiteY31" fmla="*/ 888873 h 888873"/>
                    <a:gd name="connsiteX32" fmla="*/ 300514 w 987256"/>
                    <a:gd name="connsiteY32" fmla="*/ 842486 h 888873"/>
                    <a:gd name="connsiteX33" fmla="*/ 479489 w 987256"/>
                    <a:gd name="connsiteY33" fmla="*/ 853250 h 888873"/>
                    <a:gd name="connsiteX34" fmla="*/ 644366 w 987256"/>
                    <a:gd name="connsiteY34" fmla="*/ 837629 h 888873"/>
                    <a:gd name="connsiteX35" fmla="*/ 799814 w 987256"/>
                    <a:gd name="connsiteY35" fmla="*/ 743426 h 888873"/>
                    <a:gd name="connsiteX36" fmla="*/ 939832 w 987256"/>
                    <a:gd name="connsiteY36" fmla="*/ 558641 h 888873"/>
                    <a:gd name="connsiteX37" fmla="*/ 986314 w 987256"/>
                    <a:gd name="connsiteY37" fmla="*/ 361474 h 888873"/>
                    <a:gd name="connsiteX38" fmla="*/ 974693 w 987256"/>
                    <a:gd name="connsiteY38" fmla="*/ 196596 h 888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87256" h="888873">
                      <a:moveTo>
                        <a:pt x="974693" y="196596"/>
                      </a:moveTo>
                      <a:cubicBezTo>
                        <a:pt x="978980" y="191357"/>
                        <a:pt x="981932" y="185642"/>
                        <a:pt x="983647" y="179832"/>
                      </a:cubicBezTo>
                      <a:cubicBezTo>
                        <a:pt x="985742" y="172688"/>
                        <a:pt x="986409" y="165354"/>
                        <a:pt x="985647" y="157925"/>
                      </a:cubicBezTo>
                      <a:cubicBezTo>
                        <a:pt x="984313" y="143256"/>
                        <a:pt x="977551" y="128683"/>
                        <a:pt x="969455" y="116205"/>
                      </a:cubicBezTo>
                      <a:cubicBezTo>
                        <a:pt x="968407" y="114776"/>
                        <a:pt x="967454" y="113538"/>
                        <a:pt x="966407" y="112109"/>
                      </a:cubicBezTo>
                      <a:cubicBezTo>
                        <a:pt x="963835" y="105632"/>
                        <a:pt x="960977" y="98870"/>
                        <a:pt x="957834" y="91631"/>
                      </a:cubicBezTo>
                      <a:cubicBezTo>
                        <a:pt x="951548" y="77057"/>
                        <a:pt x="946595" y="63627"/>
                        <a:pt x="944309" y="53150"/>
                      </a:cubicBezTo>
                      <a:cubicBezTo>
                        <a:pt x="942023" y="42767"/>
                        <a:pt x="941927" y="35719"/>
                        <a:pt x="941832" y="35814"/>
                      </a:cubicBezTo>
                      <a:cubicBezTo>
                        <a:pt x="941927" y="35814"/>
                        <a:pt x="940594" y="42863"/>
                        <a:pt x="941546" y="53912"/>
                      </a:cubicBezTo>
                      <a:cubicBezTo>
                        <a:pt x="942404" y="65151"/>
                        <a:pt x="946309" y="79820"/>
                        <a:pt x="952690" y="94583"/>
                      </a:cubicBezTo>
                      <a:cubicBezTo>
                        <a:pt x="953167" y="95441"/>
                        <a:pt x="953548" y="96393"/>
                        <a:pt x="953929" y="97250"/>
                      </a:cubicBezTo>
                      <a:cubicBezTo>
                        <a:pt x="950214" y="93440"/>
                        <a:pt x="946595" y="89916"/>
                        <a:pt x="943356" y="87344"/>
                      </a:cubicBezTo>
                      <a:cubicBezTo>
                        <a:pt x="939451" y="84011"/>
                        <a:pt x="936022" y="81439"/>
                        <a:pt x="933640" y="79820"/>
                      </a:cubicBezTo>
                      <a:cubicBezTo>
                        <a:pt x="932402" y="79058"/>
                        <a:pt x="931450" y="78486"/>
                        <a:pt x="930878" y="78105"/>
                      </a:cubicBezTo>
                      <a:cubicBezTo>
                        <a:pt x="930212" y="77819"/>
                        <a:pt x="929926" y="77629"/>
                        <a:pt x="929926" y="77629"/>
                      </a:cubicBezTo>
                      <a:cubicBezTo>
                        <a:pt x="929926" y="77629"/>
                        <a:pt x="929831" y="78010"/>
                        <a:pt x="929831" y="78772"/>
                      </a:cubicBezTo>
                      <a:cubicBezTo>
                        <a:pt x="929831" y="78867"/>
                        <a:pt x="929831" y="79058"/>
                        <a:pt x="929831" y="79153"/>
                      </a:cubicBezTo>
                      <a:cubicBezTo>
                        <a:pt x="912686" y="34004"/>
                        <a:pt x="896588" y="95"/>
                        <a:pt x="896684" y="0"/>
                      </a:cubicBezTo>
                      <a:cubicBezTo>
                        <a:pt x="896588" y="0"/>
                        <a:pt x="909257" y="40481"/>
                        <a:pt x="927259" y="88678"/>
                      </a:cubicBezTo>
                      <a:cubicBezTo>
                        <a:pt x="928116" y="90964"/>
                        <a:pt x="928878" y="93059"/>
                        <a:pt x="929735" y="95155"/>
                      </a:cubicBezTo>
                      <a:cubicBezTo>
                        <a:pt x="929831" y="105728"/>
                        <a:pt x="930116" y="119729"/>
                        <a:pt x="931545" y="133922"/>
                      </a:cubicBezTo>
                      <a:cubicBezTo>
                        <a:pt x="932212" y="141065"/>
                        <a:pt x="933545" y="148209"/>
                        <a:pt x="935069" y="155067"/>
                      </a:cubicBezTo>
                      <a:cubicBezTo>
                        <a:pt x="935927" y="158496"/>
                        <a:pt x="936879" y="161830"/>
                        <a:pt x="938022" y="165068"/>
                      </a:cubicBezTo>
                      <a:cubicBezTo>
                        <a:pt x="939165" y="168212"/>
                        <a:pt x="940403" y="171450"/>
                        <a:pt x="941927" y="174403"/>
                      </a:cubicBezTo>
                      <a:cubicBezTo>
                        <a:pt x="945071" y="180213"/>
                        <a:pt x="948690" y="185547"/>
                        <a:pt x="953643" y="189833"/>
                      </a:cubicBezTo>
                      <a:cubicBezTo>
                        <a:pt x="957263" y="192881"/>
                        <a:pt x="961454" y="195453"/>
                        <a:pt x="966311" y="197453"/>
                      </a:cubicBezTo>
                      <a:cubicBezTo>
                        <a:pt x="970979" y="220694"/>
                        <a:pt x="974122" y="244412"/>
                        <a:pt x="976313" y="267748"/>
                      </a:cubicBezTo>
                      <a:cubicBezTo>
                        <a:pt x="984790" y="358807"/>
                        <a:pt x="975741" y="455104"/>
                        <a:pt x="938403" y="542544"/>
                      </a:cubicBezTo>
                      <a:cubicBezTo>
                        <a:pt x="906399" y="617506"/>
                        <a:pt x="856012" y="679609"/>
                        <a:pt x="797433" y="734854"/>
                      </a:cubicBezTo>
                      <a:cubicBezTo>
                        <a:pt x="766477" y="764096"/>
                        <a:pt x="732663" y="790861"/>
                        <a:pt x="695039" y="809149"/>
                      </a:cubicBezTo>
                      <a:cubicBezTo>
                        <a:pt x="657320" y="827532"/>
                        <a:pt x="617315" y="834200"/>
                        <a:pt x="577501" y="841629"/>
                      </a:cubicBezTo>
                      <a:cubicBezTo>
                        <a:pt x="459676" y="863918"/>
                        <a:pt x="176308" y="775335"/>
                        <a:pt x="0" y="888873"/>
                      </a:cubicBezTo>
                      <a:cubicBezTo>
                        <a:pt x="35052" y="879253"/>
                        <a:pt x="129635" y="842486"/>
                        <a:pt x="300514" y="842486"/>
                      </a:cubicBezTo>
                      <a:cubicBezTo>
                        <a:pt x="334613" y="838200"/>
                        <a:pt x="467011" y="852964"/>
                        <a:pt x="479489" y="853250"/>
                      </a:cubicBezTo>
                      <a:cubicBezTo>
                        <a:pt x="533781" y="854869"/>
                        <a:pt x="590550" y="853440"/>
                        <a:pt x="644366" y="837629"/>
                      </a:cubicBezTo>
                      <a:cubicBezTo>
                        <a:pt x="702659" y="820579"/>
                        <a:pt x="754380" y="786289"/>
                        <a:pt x="799814" y="743426"/>
                      </a:cubicBezTo>
                      <a:cubicBezTo>
                        <a:pt x="856393" y="690086"/>
                        <a:pt x="907637" y="630555"/>
                        <a:pt x="939832" y="558641"/>
                      </a:cubicBezTo>
                      <a:cubicBezTo>
                        <a:pt x="967931" y="495967"/>
                        <a:pt x="983075" y="428720"/>
                        <a:pt x="986314" y="361474"/>
                      </a:cubicBezTo>
                      <a:cubicBezTo>
                        <a:pt x="989076" y="307086"/>
                        <a:pt x="985933" y="250127"/>
                        <a:pt x="974693" y="1965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18" name="图形 506">
                <a:extLst>
                  <a:ext uri="{FF2B5EF4-FFF2-40B4-BE49-F238E27FC236}">
                    <a16:creationId xmlns:a16="http://schemas.microsoft.com/office/drawing/2014/main" id="{9A265533-6BA4-5DF6-3514-09961F05D084}"/>
                  </a:ext>
                </a:extLst>
              </p:cNvPr>
              <p:cNvSpPr/>
              <p:nvPr/>
            </p:nvSpPr>
            <p:spPr>
              <a:xfrm>
                <a:off x="5564576" y="3798025"/>
                <a:ext cx="441169" cy="90560"/>
              </a:xfrm>
              <a:custGeom>
                <a:avLst/>
                <a:gdLst>
                  <a:gd name="connsiteX0" fmla="*/ 23 w 441169"/>
                  <a:gd name="connsiteY0" fmla="*/ 40168 h 90560"/>
                  <a:gd name="connsiteX1" fmla="*/ 44124 w 441169"/>
                  <a:gd name="connsiteY1" fmla="*/ 21309 h 90560"/>
                  <a:gd name="connsiteX2" fmla="*/ 93083 w 441169"/>
                  <a:gd name="connsiteY2" fmla="*/ 13498 h 90560"/>
                  <a:gd name="connsiteX3" fmla="*/ 151757 w 441169"/>
                  <a:gd name="connsiteY3" fmla="*/ 20642 h 90560"/>
                  <a:gd name="connsiteX4" fmla="*/ 270057 w 441169"/>
                  <a:gd name="connsiteY4" fmla="*/ 61504 h 90560"/>
                  <a:gd name="connsiteX5" fmla="*/ 358830 w 441169"/>
                  <a:gd name="connsiteY5" fmla="*/ 87888 h 90560"/>
                  <a:gd name="connsiteX6" fmla="*/ 411122 w 441169"/>
                  <a:gd name="connsiteY6" fmla="*/ 88650 h 90560"/>
                  <a:gd name="connsiteX7" fmla="*/ 437126 w 441169"/>
                  <a:gd name="connsiteY7" fmla="*/ 72744 h 90560"/>
                  <a:gd name="connsiteX8" fmla="*/ 437126 w 441169"/>
                  <a:gd name="connsiteY8" fmla="*/ 72744 h 90560"/>
                  <a:gd name="connsiteX9" fmla="*/ 362831 w 441169"/>
                  <a:gd name="connsiteY9" fmla="*/ 67124 h 90560"/>
                  <a:gd name="connsiteX10" fmla="*/ 277487 w 441169"/>
                  <a:gd name="connsiteY10" fmla="*/ 41502 h 90560"/>
                  <a:gd name="connsiteX11" fmla="*/ 155186 w 441169"/>
                  <a:gd name="connsiteY11" fmla="*/ 4449 h 90560"/>
                  <a:gd name="connsiteX12" fmla="*/ 92511 w 441169"/>
                  <a:gd name="connsiteY12" fmla="*/ 639 h 90560"/>
                  <a:gd name="connsiteX13" fmla="*/ 41171 w 441169"/>
                  <a:gd name="connsiteY13" fmla="*/ 13117 h 90560"/>
                  <a:gd name="connsiteX14" fmla="*/ 23 w 441169"/>
                  <a:gd name="connsiteY14" fmla="*/ 40168 h 9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1169" h="90560">
                    <a:moveTo>
                      <a:pt x="23" y="40168"/>
                    </a:moveTo>
                    <a:cubicBezTo>
                      <a:pt x="1071" y="41692"/>
                      <a:pt x="16597" y="30167"/>
                      <a:pt x="44124" y="21309"/>
                    </a:cubicBezTo>
                    <a:cubicBezTo>
                      <a:pt x="57840" y="16927"/>
                      <a:pt x="74604" y="13784"/>
                      <a:pt x="93083" y="13498"/>
                    </a:cubicBezTo>
                    <a:cubicBezTo>
                      <a:pt x="111466" y="13308"/>
                      <a:pt x="131564" y="15879"/>
                      <a:pt x="151757" y="20642"/>
                    </a:cubicBezTo>
                    <a:cubicBezTo>
                      <a:pt x="192238" y="30262"/>
                      <a:pt x="233386" y="47693"/>
                      <a:pt x="270057" y="61504"/>
                    </a:cubicBezTo>
                    <a:cubicBezTo>
                      <a:pt x="306633" y="75601"/>
                      <a:pt x="339399" y="85031"/>
                      <a:pt x="358830" y="87888"/>
                    </a:cubicBezTo>
                    <a:cubicBezTo>
                      <a:pt x="384548" y="91984"/>
                      <a:pt x="401407" y="90651"/>
                      <a:pt x="411122" y="88650"/>
                    </a:cubicBezTo>
                    <a:cubicBezTo>
                      <a:pt x="420933" y="86460"/>
                      <a:pt x="437507" y="75601"/>
                      <a:pt x="437126" y="72744"/>
                    </a:cubicBezTo>
                    <a:cubicBezTo>
                      <a:pt x="436840" y="69791"/>
                      <a:pt x="446365" y="73982"/>
                      <a:pt x="437126" y="72744"/>
                    </a:cubicBezTo>
                    <a:cubicBezTo>
                      <a:pt x="427982" y="71315"/>
                      <a:pt x="386262" y="72267"/>
                      <a:pt x="362831" y="67124"/>
                    </a:cubicBezTo>
                    <a:cubicBezTo>
                      <a:pt x="345019" y="63504"/>
                      <a:pt x="313967" y="54646"/>
                      <a:pt x="277487" y="41502"/>
                    </a:cubicBezTo>
                    <a:cubicBezTo>
                      <a:pt x="240911" y="28738"/>
                      <a:pt x="198239" y="12260"/>
                      <a:pt x="155186" y="4449"/>
                    </a:cubicBezTo>
                    <a:cubicBezTo>
                      <a:pt x="133754" y="544"/>
                      <a:pt x="112228" y="-980"/>
                      <a:pt x="92511" y="639"/>
                    </a:cubicBezTo>
                    <a:cubicBezTo>
                      <a:pt x="72794" y="2259"/>
                      <a:pt x="55078" y="7021"/>
                      <a:pt x="41171" y="13117"/>
                    </a:cubicBezTo>
                    <a:cubicBezTo>
                      <a:pt x="12977" y="25214"/>
                      <a:pt x="-643" y="39501"/>
                      <a:pt x="23" y="40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6" name="图形 506">
              <a:extLst>
                <a:ext uri="{FF2B5EF4-FFF2-40B4-BE49-F238E27FC236}">
                  <a16:creationId xmlns:a16="http://schemas.microsoft.com/office/drawing/2014/main" id="{835E668F-C098-6122-3E8B-4F07E593AC15}"/>
                </a:ext>
              </a:extLst>
            </p:cNvPr>
            <p:cNvSpPr/>
            <p:nvPr/>
          </p:nvSpPr>
          <p:spPr>
            <a:xfrm>
              <a:off x="5586840" y="3807929"/>
              <a:ext cx="196490" cy="76277"/>
            </a:xfrm>
            <a:custGeom>
              <a:avLst/>
              <a:gdLst>
                <a:gd name="connsiteX0" fmla="*/ 48 w 196490"/>
                <a:gd name="connsiteY0" fmla="*/ 15215 h 76277"/>
                <a:gd name="connsiteX1" fmla="*/ 20241 w 196490"/>
                <a:gd name="connsiteY1" fmla="*/ 12452 h 76277"/>
                <a:gd name="connsiteX2" fmla="*/ 63580 w 196490"/>
                <a:gd name="connsiteY2" fmla="*/ 19406 h 76277"/>
                <a:gd name="connsiteX3" fmla="*/ 108633 w 196490"/>
                <a:gd name="connsiteY3" fmla="*/ 44266 h 76277"/>
                <a:gd name="connsiteX4" fmla="*/ 142161 w 196490"/>
                <a:gd name="connsiteY4" fmla="*/ 64078 h 76277"/>
                <a:gd name="connsiteX5" fmla="*/ 189405 w 196490"/>
                <a:gd name="connsiteY5" fmla="*/ 73412 h 76277"/>
                <a:gd name="connsiteX6" fmla="*/ 152448 w 196490"/>
                <a:gd name="connsiteY6" fmla="*/ 45504 h 76277"/>
                <a:gd name="connsiteX7" fmla="*/ 119682 w 196490"/>
                <a:gd name="connsiteY7" fmla="*/ 25883 h 76277"/>
                <a:gd name="connsiteX8" fmla="*/ 68819 w 196490"/>
                <a:gd name="connsiteY8" fmla="*/ 3594 h 76277"/>
                <a:gd name="connsiteX9" fmla="*/ 18336 w 196490"/>
                <a:gd name="connsiteY9" fmla="*/ 3785 h 76277"/>
                <a:gd name="connsiteX10" fmla="*/ 48 w 196490"/>
                <a:gd name="connsiteY10" fmla="*/ 15215 h 7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490" h="76277">
                  <a:moveTo>
                    <a:pt x="48" y="15215"/>
                  </a:moveTo>
                  <a:cubicBezTo>
                    <a:pt x="810" y="16548"/>
                    <a:pt x="8430" y="13691"/>
                    <a:pt x="20241" y="12452"/>
                  </a:cubicBezTo>
                  <a:cubicBezTo>
                    <a:pt x="32052" y="11024"/>
                    <a:pt x="47959" y="12833"/>
                    <a:pt x="63580" y="19406"/>
                  </a:cubicBezTo>
                  <a:cubicBezTo>
                    <a:pt x="79296" y="25692"/>
                    <a:pt x="94917" y="35598"/>
                    <a:pt x="108633" y="44266"/>
                  </a:cubicBezTo>
                  <a:cubicBezTo>
                    <a:pt x="122349" y="53029"/>
                    <a:pt x="134541" y="60649"/>
                    <a:pt x="142161" y="64078"/>
                  </a:cubicBezTo>
                  <a:cubicBezTo>
                    <a:pt x="162259" y="73412"/>
                    <a:pt x="207503" y="80461"/>
                    <a:pt x="189405" y="73412"/>
                  </a:cubicBezTo>
                  <a:cubicBezTo>
                    <a:pt x="207503" y="80461"/>
                    <a:pt x="189405" y="73412"/>
                    <a:pt x="152448" y="45504"/>
                  </a:cubicBezTo>
                  <a:cubicBezTo>
                    <a:pt x="145971" y="41313"/>
                    <a:pt x="134255" y="34265"/>
                    <a:pt x="119682" y="25883"/>
                  </a:cubicBezTo>
                  <a:cubicBezTo>
                    <a:pt x="105109" y="17786"/>
                    <a:pt x="87392" y="8643"/>
                    <a:pt x="68819" y="3594"/>
                  </a:cubicBezTo>
                  <a:cubicBezTo>
                    <a:pt x="50245" y="-1645"/>
                    <a:pt x="30909" y="-787"/>
                    <a:pt x="18336" y="3785"/>
                  </a:cubicBezTo>
                  <a:cubicBezTo>
                    <a:pt x="5668" y="8261"/>
                    <a:pt x="-619" y="14072"/>
                    <a:pt x="48" y="15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635C2E87-8018-0ACB-908D-9EF4186CA108}"/>
              </a:ext>
            </a:extLst>
          </p:cNvPr>
          <p:cNvGrpSpPr/>
          <p:nvPr/>
        </p:nvGrpSpPr>
        <p:grpSpPr>
          <a:xfrm flipH="1">
            <a:off x="839788" y="5457687"/>
            <a:ext cx="791530" cy="697335"/>
            <a:chOff x="5548312" y="2947796"/>
            <a:chExt cx="1094136" cy="963930"/>
          </a:xfrm>
          <a:solidFill>
            <a:srgbClr val="EEC100"/>
          </a:solidFill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7DC0C6BB-06F2-A40F-D92A-BEF8C1FED958}"/>
                </a:ext>
              </a:extLst>
            </p:cNvPr>
            <p:cNvGrpSpPr/>
            <p:nvPr/>
          </p:nvGrpSpPr>
          <p:grpSpPr>
            <a:xfrm>
              <a:off x="5548312" y="2947796"/>
              <a:ext cx="1094136" cy="963930"/>
              <a:chOff x="5548312" y="2947796"/>
              <a:chExt cx="1094136" cy="963930"/>
            </a:xfrm>
            <a:grpFill/>
          </p:grpSpPr>
          <p:grpSp>
            <p:nvGrpSpPr>
              <p:cNvPr id="142" name="图形 506">
                <a:extLst>
                  <a:ext uri="{FF2B5EF4-FFF2-40B4-BE49-F238E27FC236}">
                    <a16:creationId xmlns:a16="http://schemas.microsoft.com/office/drawing/2014/main" id="{36C46093-FA38-D64B-E0A9-D45BF979FA03}"/>
                  </a:ext>
                </a:extLst>
              </p:cNvPr>
              <p:cNvGrpSpPr/>
              <p:nvPr/>
            </p:nvGrpSpPr>
            <p:grpSpPr>
              <a:xfrm>
                <a:off x="5548312" y="2947796"/>
                <a:ext cx="1094136" cy="963930"/>
                <a:chOff x="5548312" y="2947796"/>
                <a:chExt cx="1094136" cy="963930"/>
              </a:xfrm>
              <a:grpFill/>
            </p:grpSpPr>
            <p:sp>
              <p:nvSpPr>
                <p:cNvPr id="144" name="图形 506">
                  <a:extLst>
                    <a:ext uri="{FF2B5EF4-FFF2-40B4-BE49-F238E27FC236}">
                      <a16:creationId xmlns:a16="http://schemas.microsoft.com/office/drawing/2014/main" id="{FD37C91D-5D58-1447-36A1-5C1E08D56D13}"/>
                    </a:ext>
                  </a:extLst>
                </p:cNvPr>
                <p:cNvSpPr/>
                <p:nvPr/>
              </p:nvSpPr>
              <p:spPr>
                <a:xfrm>
                  <a:off x="6007284" y="3809149"/>
                  <a:ext cx="204634" cy="102577"/>
                </a:xfrm>
                <a:custGeom>
                  <a:avLst/>
                  <a:gdLst>
                    <a:gd name="connsiteX0" fmla="*/ 106717 w 204634"/>
                    <a:gd name="connsiteY0" fmla="*/ 73621 h 102577"/>
                    <a:gd name="connsiteX1" fmla="*/ 126910 w 204634"/>
                    <a:gd name="connsiteY1" fmla="*/ 72669 h 102577"/>
                    <a:gd name="connsiteX2" fmla="*/ 121671 w 204634"/>
                    <a:gd name="connsiteY2" fmla="*/ 67049 h 102577"/>
                    <a:gd name="connsiteX3" fmla="*/ 154437 w 204634"/>
                    <a:gd name="connsiteY3" fmla="*/ 76669 h 102577"/>
                    <a:gd name="connsiteX4" fmla="*/ 115956 w 204634"/>
                    <a:gd name="connsiteY4" fmla="*/ 58381 h 102577"/>
                    <a:gd name="connsiteX5" fmla="*/ 111480 w 204634"/>
                    <a:gd name="connsiteY5" fmla="*/ 56572 h 102577"/>
                    <a:gd name="connsiteX6" fmla="*/ 83286 w 204634"/>
                    <a:gd name="connsiteY6" fmla="*/ 30187 h 102577"/>
                    <a:gd name="connsiteX7" fmla="*/ 44900 w 204634"/>
                    <a:gd name="connsiteY7" fmla="*/ 5137 h 102577"/>
                    <a:gd name="connsiteX8" fmla="*/ 24135 w 204634"/>
                    <a:gd name="connsiteY8" fmla="*/ 88 h 102577"/>
                    <a:gd name="connsiteX9" fmla="*/ 799 w 204634"/>
                    <a:gd name="connsiteY9" fmla="*/ 2565 h 102577"/>
                    <a:gd name="connsiteX10" fmla="*/ 16896 w 204634"/>
                    <a:gd name="connsiteY10" fmla="*/ 45237 h 102577"/>
                    <a:gd name="connsiteX11" fmla="*/ 41757 w 204634"/>
                    <a:gd name="connsiteY11" fmla="*/ 60953 h 102577"/>
                    <a:gd name="connsiteX12" fmla="*/ 43090 w 204634"/>
                    <a:gd name="connsiteY12" fmla="*/ 62763 h 102577"/>
                    <a:gd name="connsiteX13" fmla="*/ 72903 w 204634"/>
                    <a:gd name="connsiteY13" fmla="*/ 84670 h 102577"/>
                    <a:gd name="connsiteX14" fmla="*/ 107193 w 204634"/>
                    <a:gd name="connsiteY14" fmla="*/ 97624 h 102577"/>
                    <a:gd name="connsiteX15" fmla="*/ 121671 w 204634"/>
                    <a:gd name="connsiteY15" fmla="*/ 102387 h 102577"/>
                    <a:gd name="connsiteX16" fmla="*/ 108432 w 204634"/>
                    <a:gd name="connsiteY16" fmla="*/ 94862 h 102577"/>
                    <a:gd name="connsiteX17" fmla="*/ 75570 w 204634"/>
                    <a:gd name="connsiteY17" fmla="*/ 79241 h 102577"/>
                    <a:gd name="connsiteX18" fmla="*/ 50043 w 204634"/>
                    <a:gd name="connsiteY18" fmla="*/ 64382 h 102577"/>
                    <a:gd name="connsiteX19" fmla="*/ 61664 w 204634"/>
                    <a:gd name="connsiteY19" fmla="*/ 67906 h 102577"/>
                    <a:gd name="connsiteX20" fmla="*/ 87286 w 204634"/>
                    <a:gd name="connsiteY20" fmla="*/ 72478 h 102577"/>
                    <a:gd name="connsiteX21" fmla="*/ 97097 w 204634"/>
                    <a:gd name="connsiteY21" fmla="*/ 76479 h 102577"/>
                    <a:gd name="connsiteX22" fmla="*/ 172630 w 204634"/>
                    <a:gd name="connsiteY22" fmla="*/ 96672 h 102577"/>
                    <a:gd name="connsiteX23" fmla="*/ 204634 w 204634"/>
                    <a:gd name="connsiteY23" fmla="*/ 102577 h 102577"/>
                    <a:gd name="connsiteX24" fmla="*/ 173583 w 204634"/>
                    <a:gd name="connsiteY24" fmla="*/ 93814 h 102577"/>
                    <a:gd name="connsiteX25" fmla="*/ 106717 w 204634"/>
                    <a:gd name="connsiteY25" fmla="*/ 73621 h 102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4634" h="102577">
                      <a:moveTo>
                        <a:pt x="106717" y="73621"/>
                      </a:moveTo>
                      <a:cubicBezTo>
                        <a:pt x="118814" y="73717"/>
                        <a:pt x="126910" y="72669"/>
                        <a:pt x="126910" y="72669"/>
                      </a:cubicBezTo>
                      <a:cubicBezTo>
                        <a:pt x="126910" y="72669"/>
                        <a:pt x="125005" y="70573"/>
                        <a:pt x="121671" y="67049"/>
                      </a:cubicBezTo>
                      <a:cubicBezTo>
                        <a:pt x="139959" y="73717"/>
                        <a:pt x="154437" y="76574"/>
                        <a:pt x="154437" y="76669"/>
                      </a:cubicBezTo>
                      <a:cubicBezTo>
                        <a:pt x="154437" y="76669"/>
                        <a:pt x="137673" y="67240"/>
                        <a:pt x="115956" y="58381"/>
                      </a:cubicBezTo>
                      <a:cubicBezTo>
                        <a:pt x="114432" y="57715"/>
                        <a:pt x="112908" y="57143"/>
                        <a:pt x="111480" y="56572"/>
                      </a:cubicBezTo>
                      <a:cubicBezTo>
                        <a:pt x="103764" y="48761"/>
                        <a:pt x="94049" y="39331"/>
                        <a:pt x="83286" y="30187"/>
                      </a:cubicBezTo>
                      <a:cubicBezTo>
                        <a:pt x="71284" y="20186"/>
                        <a:pt x="58330" y="10756"/>
                        <a:pt x="44900" y="5137"/>
                      </a:cubicBezTo>
                      <a:cubicBezTo>
                        <a:pt x="38137" y="2374"/>
                        <a:pt x="31374" y="755"/>
                        <a:pt x="24135" y="88"/>
                      </a:cubicBezTo>
                      <a:cubicBezTo>
                        <a:pt x="16896" y="-293"/>
                        <a:pt x="9467" y="565"/>
                        <a:pt x="799" y="2565"/>
                      </a:cubicBezTo>
                      <a:cubicBezTo>
                        <a:pt x="-2535" y="19234"/>
                        <a:pt x="4895" y="34283"/>
                        <a:pt x="16896" y="45237"/>
                      </a:cubicBezTo>
                      <a:cubicBezTo>
                        <a:pt x="23945" y="51809"/>
                        <a:pt x="32613" y="56953"/>
                        <a:pt x="41757" y="60953"/>
                      </a:cubicBezTo>
                      <a:cubicBezTo>
                        <a:pt x="42233" y="61620"/>
                        <a:pt x="42614" y="62191"/>
                        <a:pt x="43090" y="62763"/>
                      </a:cubicBezTo>
                      <a:cubicBezTo>
                        <a:pt x="49281" y="70192"/>
                        <a:pt x="59854" y="78479"/>
                        <a:pt x="72903" y="84670"/>
                      </a:cubicBezTo>
                      <a:cubicBezTo>
                        <a:pt x="85857" y="90957"/>
                        <a:pt x="98335" y="94767"/>
                        <a:pt x="107193" y="97624"/>
                      </a:cubicBezTo>
                      <a:lnTo>
                        <a:pt x="121671" y="102387"/>
                      </a:lnTo>
                      <a:cubicBezTo>
                        <a:pt x="121671" y="102387"/>
                        <a:pt x="116814" y="99148"/>
                        <a:pt x="108432" y="94862"/>
                      </a:cubicBezTo>
                      <a:cubicBezTo>
                        <a:pt x="100145" y="90576"/>
                        <a:pt x="88239" y="85432"/>
                        <a:pt x="75570" y="79241"/>
                      </a:cubicBezTo>
                      <a:cubicBezTo>
                        <a:pt x="65474" y="74479"/>
                        <a:pt x="56711" y="69335"/>
                        <a:pt x="50043" y="64382"/>
                      </a:cubicBezTo>
                      <a:cubicBezTo>
                        <a:pt x="53853" y="65716"/>
                        <a:pt x="57759" y="66859"/>
                        <a:pt x="61664" y="67906"/>
                      </a:cubicBezTo>
                      <a:cubicBezTo>
                        <a:pt x="70427" y="70192"/>
                        <a:pt x="79190" y="71621"/>
                        <a:pt x="87286" y="72478"/>
                      </a:cubicBezTo>
                      <a:cubicBezTo>
                        <a:pt x="90525" y="73907"/>
                        <a:pt x="93763" y="75241"/>
                        <a:pt x="97097" y="76479"/>
                      </a:cubicBezTo>
                      <a:cubicBezTo>
                        <a:pt x="125672" y="87528"/>
                        <a:pt x="153009" y="92767"/>
                        <a:pt x="172630" y="96672"/>
                      </a:cubicBezTo>
                      <a:lnTo>
                        <a:pt x="204634" y="102577"/>
                      </a:lnTo>
                      <a:cubicBezTo>
                        <a:pt x="204634" y="102577"/>
                        <a:pt x="192918" y="98958"/>
                        <a:pt x="173583" y="93814"/>
                      </a:cubicBezTo>
                      <a:cubicBezTo>
                        <a:pt x="155961" y="88957"/>
                        <a:pt x="132054" y="82956"/>
                        <a:pt x="106717" y="736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5" name="图形 506">
                  <a:extLst>
                    <a:ext uri="{FF2B5EF4-FFF2-40B4-BE49-F238E27FC236}">
                      <a16:creationId xmlns:a16="http://schemas.microsoft.com/office/drawing/2014/main" id="{635300EE-F72D-E9B4-D88D-18C48F00CAE7}"/>
                    </a:ext>
                  </a:extLst>
                </p:cNvPr>
                <p:cNvSpPr/>
                <p:nvPr/>
              </p:nvSpPr>
              <p:spPr>
                <a:xfrm>
                  <a:off x="6001606" y="3655884"/>
                  <a:ext cx="162305" cy="134305"/>
                </a:xfrm>
                <a:custGeom>
                  <a:avLst/>
                  <a:gdLst>
                    <a:gd name="connsiteX0" fmla="*/ 0 w 162305"/>
                    <a:gd name="connsiteY0" fmla="*/ 128112 h 134305"/>
                    <a:gd name="connsiteX1" fmla="*/ 5048 w 162305"/>
                    <a:gd name="connsiteY1" fmla="*/ 125826 h 134305"/>
                    <a:gd name="connsiteX2" fmla="*/ 19622 w 162305"/>
                    <a:gd name="connsiteY2" fmla="*/ 133351 h 134305"/>
                    <a:gd name="connsiteX3" fmla="*/ 40576 w 162305"/>
                    <a:gd name="connsiteY3" fmla="*/ 132779 h 134305"/>
                    <a:gd name="connsiteX4" fmla="*/ 79439 w 162305"/>
                    <a:gd name="connsiteY4" fmla="*/ 110776 h 134305"/>
                    <a:gd name="connsiteX5" fmla="*/ 115633 w 162305"/>
                    <a:gd name="connsiteY5" fmla="*/ 88107 h 134305"/>
                    <a:gd name="connsiteX6" fmla="*/ 143256 w 162305"/>
                    <a:gd name="connsiteY6" fmla="*/ 59437 h 134305"/>
                    <a:gd name="connsiteX7" fmla="*/ 151828 w 162305"/>
                    <a:gd name="connsiteY7" fmla="*/ 45149 h 134305"/>
                    <a:gd name="connsiteX8" fmla="*/ 141256 w 162305"/>
                    <a:gd name="connsiteY8" fmla="*/ 57722 h 134305"/>
                    <a:gd name="connsiteX9" fmla="*/ 112586 w 162305"/>
                    <a:gd name="connsiteY9" fmla="*/ 83535 h 134305"/>
                    <a:gd name="connsiteX10" fmla="*/ 90106 w 162305"/>
                    <a:gd name="connsiteY10" fmla="*/ 100394 h 134305"/>
                    <a:gd name="connsiteX11" fmla="*/ 107823 w 162305"/>
                    <a:gd name="connsiteY11" fmla="*/ 78582 h 134305"/>
                    <a:gd name="connsiteX12" fmla="*/ 115157 w 162305"/>
                    <a:gd name="connsiteY12" fmla="*/ 67247 h 134305"/>
                    <a:gd name="connsiteX13" fmla="*/ 115348 w 162305"/>
                    <a:gd name="connsiteY13" fmla="*/ 66961 h 134305"/>
                    <a:gd name="connsiteX14" fmla="*/ 147447 w 162305"/>
                    <a:gd name="connsiteY14" fmla="*/ 28480 h 134305"/>
                    <a:gd name="connsiteX15" fmla="*/ 162306 w 162305"/>
                    <a:gd name="connsiteY15" fmla="*/ 1 h 134305"/>
                    <a:gd name="connsiteX16" fmla="*/ 145256 w 162305"/>
                    <a:gd name="connsiteY16" fmla="*/ 26861 h 134305"/>
                    <a:gd name="connsiteX17" fmla="*/ 111538 w 162305"/>
                    <a:gd name="connsiteY17" fmla="*/ 63437 h 134305"/>
                    <a:gd name="connsiteX18" fmla="*/ 102299 w 162305"/>
                    <a:gd name="connsiteY18" fmla="*/ 64675 h 134305"/>
                    <a:gd name="connsiteX19" fmla="*/ 87440 w 162305"/>
                    <a:gd name="connsiteY19" fmla="*/ 67342 h 134305"/>
                    <a:gd name="connsiteX20" fmla="*/ 88487 w 162305"/>
                    <a:gd name="connsiteY20" fmla="*/ 66676 h 134305"/>
                    <a:gd name="connsiteX21" fmla="*/ 122396 w 162305"/>
                    <a:gd name="connsiteY21" fmla="*/ 37720 h 134305"/>
                    <a:gd name="connsiteX22" fmla="*/ 134207 w 162305"/>
                    <a:gd name="connsiteY22" fmla="*/ 23146 h 134305"/>
                    <a:gd name="connsiteX23" fmla="*/ 120682 w 162305"/>
                    <a:gd name="connsiteY23" fmla="*/ 35624 h 134305"/>
                    <a:gd name="connsiteX24" fmla="*/ 85820 w 162305"/>
                    <a:gd name="connsiteY24" fmla="*/ 61723 h 134305"/>
                    <a:gd name="connsiteX25" fmla="*/ 73533 w 162305"/>
                    <a:gd name="connsiteY25" fmla="*/ 70486 h 134305"/>
                    <a:gd name="connsiteX26" fmla="*/ 67532 w 162305"/>
                    <a:gd name="connsiteY26" fmla="*/ 72105 h 134305"/>
                    <a:gd name="connsiteX27" fmla="*/ 30004 w 162305"/>
                    <a:gd name="connsiteY27" fmla="*/ 88583 h 134305"/>
                    <a:gd name="connsiteX28" fmla="*/ 1429 w 162305"/>
                    <a:gd name="connsiteY28" fmla="*/ 122492 h 134305"/>
                    <a:gd name="connsiteX29" fmla="*/ 4286 w 162305"/>
                    <a:gd name="connsiteY29" fmla="*/ 125445 h 134305"/>
                    <a:gd name="connsiteX30" fmla="*/ 0 w 162305"/>
                    <a:gd name="connsiteY30" fmla="*/ 128112 h 13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2305" h="134305">
                      <a:moveTo>
                        <a:pt x="0" y="128112"/>
                      </a:moveTo>
                      <a:cubicBezTo>
                        <a:pt x="0" y="128112"/>
                        <a:pt x="1810" y="127255"/>
                        <a:pt x="5048" y="125826"/>
                      </a:cubicBezTo>
                      <a:cubicBezTo>
                        <a:pt x="9430" y="129636"/>
                        <a:pt x="14383" y="132208"/>
                        <a:pt x="19622" y="133351"/>
                      </a:cubicBezTo>
                      <a:cubicBezTo>
                        <a:pt x="26384" y="134875"/>
                        <a:pt x="33528" y="134494"/>
                        <a:pt x="40576" y="132779"/>
                      </a:cubicBezTo>
                      <a:cubicBezTo>
                        <a:pt x="54388" y="129541"/>
                        <a:pt x="68008" y="120778"/>
                        <a:pt x="79439" y="110776"/>
                      </a:cubicBezTo>
                      <a:cubicBezTo>
                        <a:pt x="88392" y="106300"/>
                        <a:pt x="101632" y="98965"/>
                        <a:pt x="115633" y="88107"/>
                      </a:cubicBezTo>
                      <a:cubicBezTo>
                        <a:pt x="127730" y="78677"/>
                        <a:pt x="137350" y="67914"/>
                        <a:pt x="143256" y="59437"/>
                      </a:cubicBezTo>
                      <a:cubicBezTo>
                        <a:pt x="149257" y="51055"/>
                        <a:pt x="151733" y="45149"/>
                        <a:pt x="151828" y="45149"/>
                      </a:cubicBezTo>
                      <a:cubicBezTo>
                        <a:pt x="151828" y="45054"/>
                        <a:pt x="148114" y="50293"/>
                        <a:pt x="141256" y="57722"/>
                      </a:cubicBezTo>
                      <a:cubicBezTo>
                        <a:pt x="134493" y="65056"/>
                        <a:pt x="124397" y="74200"/>
                        <a:pt x="112586" y="83535"/>
                      </a:cubicBezTo>
                      <a:cubicBezTo>
                        <a:pt x="104489" y="89821"/>
                        <a:pt x="96774" y="95632"/>
                        <a:pt x="90106" y="100394"/>
                      </a:cubicBezTo>
                      <a:cubicBezTo>
                        <a:pt x="97346" y="92774"/>
                        <a:pt x="103346" y="84964"/>
                        <a:pt x="107823" y="78582"/>
                      </a:cubicBezTo>
                      <a:cubicBezTo>
                        <a:pt x="111062" y="73915"/>
                        <a:pt x="113538" y="69914"/>
                        <a:pt x="115157" y="67247"/>
                      </a:cubicBezTo>
                      <a:cubicBezTo>
                        <a:pt x="115252" y="67057"/>
                        <a:pt x="115348" y="67057"/>
                        <a:pt x="115348" y="66961"/>
                      </a:cubicBezTo>
                      <a:cubicBezTo>
                        <a:pt x="129540" y="54007"/>
                        <a:pt x="140399" y="40101"/>
                        <a:pt x="147447" y="28480"/>
                      </a:cubicBezTo>
                      <a:cubicBezTo>
                        <a:pt x="157924" y="11526"/>
                        <a:pt x="162211" y="-95"/>
                        <a:pt x="162306" y="1"/>
                      </a:cubicBezTo>
                      <a:cubicBezTo>
                        <a:pt x="162211" y="-95"/>
                        <a:pt x="156686" y="10954"/>
                        <a:pt x="145256" y="26861"/>
                      </a:cubicBezTo>
                      <a:cubicBezTo>
                        <a:pt x="137350" y="38101"/>
                        <a:pt x="125825" y="51245"/>
                        <a:pt x="111538" y="63437"/>
                      </a:cubicBezTo>
                      <a:cubicBezTo>
                        <a:pt x="108966" y="63723"/>
                        <a:pt x="105918" y="64199"/>
                        <a:pt x="102299" y="64675"/>
                      </a:cubicBezTo>
                      <a:cubicBezTo>
                        <a:pt x="97917" y="65437"/>
                        <a:pt x="92869" y="66295"/>
                        <a:pt x="87440" y="67342"/>
                      </a:cubicBezTo>
                      <a:cubicBezTo>
                        <a:pt x="87821" y="67057"/>
                        <a:pt x="88106" y="66961"/>
                        <a:pt x="88487" y="66676"/>
                      </a:cubicBezTo>
                      <a:cubicBezTo>
                        <a:pt x="102584" y="56865"/>
                        <a:pt x="114586" y="46292"/>
                        <a:pt x="122396" y="37720"/>
                      </a:cubicBezTo>
                      <a:cubicBezTo>
                        <a:pt x="130207" y="29242"/>
                        <a:pt x="134112" y="23146"/>
                        <a:pt x="134207" y="23146"/>
                      </a:cubicBezTo>
                      <a:cubicBezTo>
                        <a:pt x="134207" y="23146"/>
                        <a:pt x="129254" y="28290"/>
                        <a:pt x="120682" y="35624"/>
                      </a:cubicBezTo>
                      <a:cubicBezTo>
                        <a:pt x="112204" y="42958"/>
                        <a:pt x="99822" y="52007"/>
                        <a:pt x="85820" y="61723"/>
                      </a:cubicBezTo>
                      <a:cubicBezTo>
                        <a:pt x="81534" y="64675"/>
                        <a:pt x="77533" y="67628"/>
                        <a:pt x="73533" y="70486"/>
                      </a:cubicBezTo>
                      <a:cubicBezTo>
                        <a:pt x="71533" y="70962"/>
                        <a:pt x="69532" y="71438"/>
                        <a:pt x="67532" y="72105"/>
                      </a:cubicBezTo>
                      <a:cubicBezTo>
                        <a:pt x="54674" y="75724"/>
                        <a:pt x="41339" y="80773"/>
                        <a:pt x="30004" y="88583"/>
                      </a:cubicBezTo>
                      <a:cubicBezTo>
                        <a:pt x="18574" y="96394"/>
                        <a:pt x="8573" y="106776"/>
                        <a:pt x="1429" y="122492"/>
                      </a:cubicBezTo>
                      <a:cubicBezTo>
                        <a:pt x="2286" y="123540"/>
                        <a:pt x="3334" y="124397"/>
                        <a:pt x="4286" y="125445"/>
                      </a:cubicBezTo>
                      <a:cubicBezTo>
                        <a:pt x="1715" y="127064"/>
                        <a:pt x="0" y="128112"/>
                        <a:pt x="0" y="12811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图形 506">
                  <a:extLst>
                    <a:ext uri="{FF2B5EF4-FFF2-40B4-BE49-F238E27FC236}">
                      <a16:creationId xmlns:a16="http://schemas.microsoft.com/office/drawing/2014/main" id="{ACA62C24-BA0A-A89A-491A-E47CB98FCE37}"/>
                    </a:ext>
                  </a:extLst>
                </p:cNvPr>
                <p:cNvSpPr/>
                <p:nvPr/>
              </p:nvSpPr>
              <p:spPr>
                <a:xfrm>
                  <a:off x="6123050" y="3641215"/>
                  <a:ext cx="126968" cy="142780"/>
                </a:xfrm>
                <a:custGeom>
                  <a:avLst/>
                  <a:gdLst>
                    <a:gd name="connsiteX0" fmla="*/ 0 w 126968"/>
                    <a:gd name="connsiteY0" fmla="*/ 142780 h 142780"/>
                    <a:gd name="connsiteX1" fmla="*/ 8953 w 126968"/>
                    <a:gd name="connsiteY1" fmla="*/ 139256 h 142780"/>
                    <a:gd name="connsiteX2" fmla="*/ 43243 w 126968"/>
                    <a:gd name="connsiteY2" fmla="*/ 134970 h 142780"/>
                    <a:gd name="connsiteX3" fmla="*/ 70866 w 126968"/>
                    <a:gd name="connsiteY3" fmla="*/ 110586 h 142780"/>
                    <a:gd name="connsiteX4" fmla="*/ 92012 w 126968"/>
                    <a:gd name="connsiteY4" fmla="*/ 89250 h 142780"/>
                    <a:gd name="connsiteX5" fmla="*/ 113538 w 126968"/>
                    <a:gd name="connsiteY5" fmla="*/ 55531 h 142780"/>
                    <a:gd name="connsiteX6" fmla="*/ 88011 w 126968"/>
                    <a:gd name="connsiteY6" fmla="*/ 85630 h 142780"/>
                    <a:gd name="connsiteX7" fmla="*/ 83534 w 126968"/>
                    <a:gd name="connsiteY7" fmla="*/ 91155 h 142780"/>
                    <a:gd name="connsiteX8" fmla="*/ 94488 w 126968"/>
                    <a:gd name="connsiteY8" fmla="*/ 65914 h 142780"/>
                    <a:gd name="connsiteX9" fmla="*/ 95059 w 126968"/>
                    <a:gd name="connsiteY9" fmla="*/ 63913 h 142780"/>
                    <a:gd name="connsiteX10" fmla="*/ 117729 w 126968"/>
                    <a:gd name="connsiteY10" fmla="*/ 27528 h 142780"/>
                    <a:gd name="connsiteX11" fmla="*/ 126968 w 126968"/>
                    <a:gd name="connsiteY11" fmla="*/ 1 h 142780"/>
                    <a:gd name="connsiteX12" fmla="*/ 115348 w 126968"/>
                    <a:gd name="connsiteY12" fmla="*/ 26290 h 142780"/>
                    <a:gd name="connsiteX13" fmla="*/ 98298 w 126968"/>
                    <a:gd name="connsiteY13" fmla="*/ 51721 h 142780"/>
                    <a:gd name="connsiteX14" fmla="*/ 98965 w 126968"/>
                    <a:gd name="connsiteY14" fmla="*/ 48578 h 142780"/>
                    <a:gd name="connsiteX15" fmla="*/ 95345 w 126968"/>
                    <a:gd name="connsiteY15" fmla="*/ 50102 h 142780"/>
                    <a:gd name="connsiteX16" fmla="*/ 85820 w 126968"/>
                    <a:gd name="connsiteY16" fmla="*/ 54388 h 142780"/>
                    <a:gd name="connsiteX17" fmla="*/ 76105 w 126968"/>
                    <a:gd name="connsiteY17" fmla="*/ 59056 h 142780"/>
                    <a:gd name="connsiteX18" fmla="*/ 96298 w 126968"/>
                    <a:gd name="connsiteY18" fmla="*/ 24480 h 142780"/>
                    <a:gd name="connsiteX19" fmla="*/ 68675 w 126968"/>
                    <a:gd name="connsiteY19" fmla="*/ 59818 h 142780"/>
                    <a:gd name="connsiteX20" fmla="*/ 64484 w 126968"/>
                    <a:gd name="connsiteY20" fmla="*/ 64961 h 142780"/>
                    <a:gd name="connsiteX21" fmla="*/ 55245 w 126968"/>
                    <a:gd name="connsiteY21" fmla="*/ 70105 h 142780"/>
                    <a:gd name="connsiteX22" fmla="*/ 21622 w 126968"/>
                    <a:gd name="connsiteY22" fmla="*/ 95917 h 142780"/>
                    <a:gd name="connsiteX23" fmla="*/ 2762 w 126968"/>
                    <a:gd name="connsiteY23" fmla="*/ 136494 h 142780"/>
                    <a:gd name="connsiteX24" fmla="*/ 7525 w 126968"/>
                    <a:gd name="connsiteY24" fmla="*/ 138685 h 142780"/>
                    <a:gd name="connsiteX25" fmla="*/ 0 w 126968"/>
                    <a:gd name="connsiteY25" fmla="*/ 142780 h 142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6968" h="142780">
                      <a:moveTo>
                        <a:pt x="0" y="142780"/>
                      </a:moveTo>
                      <a:cubicBezTo>
                        <a:pt x="0" y="142780"/>
                        <a:pt x="3334" y="141828"/>
                        <a:pt x="8953" y="139256"/>
                      </a:cubicBezTo>
                      <a:cubicBezTo>
                        <a:pt x="20383" y="142971"/>
                        <a:pt x="32290" y="140875"/>
                        <a:pt x="43243" y="134970"/>
                      </a:cubicBezTo>
                      <a:cubicBezTo>
                        <a:pt x="53626" y="129350"/>
                        <a:pt x="63055" y="120492"/>
                        <a:pt x="70866" y="110586"/>
                      </a:cubicBezTo>
                      <a:cubicBezTo>
                        <a:pt x="76391" y="106014"/>
                        <a:pt x="84296" y="98680"/>
                        <a:pt x="92012" y="89250"/>
                      </a:cubicBezTo>
                      <a:cubicBezTo>
                        <a:pt x="105918" y="72010"/>
                        <a:pt x="113443" y="55436"/>
                        <a:pt x="113538" y="55531"/>
                      </a:cubicBezTo>
                      <a:cubicBezTo>
                        <a:pt x="113443" y="55436"/>
                        <a:pt x="101632" y="68866"/>
                        <a:pt x="88011" y="85630"/>
                      </a:cubicBezTo>
                      <a:lnTo>
                        <a:pt x="83534" y="91155"/>
                      </a:lnTo>
                      <a:cubicBezTo>
                        <a:pt x="88487" y="82011"/>
                        <a:pt x="92202" y="73153"/>
                        <a:pt x="94488" y="65914"/>
                      </a:cubicBezTo>
                      <a:cubicBezTo>
                        <a:pt x="94678" y="65152"/>
                        <a:pt x="94869" y="64580"/>
                        <a:pt x="95059" y="63913"/>
                      </a:cubicBezTo>
                      <a:cubicBezTo>
                        <a:pt x="104966" y="50769"/>
                        <a:pt x="112681" y="38196"/>
                        <a:pt x="117729" y="27528"/>
                      </a:cubicBezTo>
                      <a:cubicBezTo>
                        <a:pt x="125730" y="11145"/>
                        <a:pt x="126968" y="-95"/>
                        <a:pt x="126968" y="1"/>
                      </a:cubicBezTo>
                      <a:cubicBezTo>
                        <a:pt x="126968" y="-95"/>
                        <a:pt x="124397" y="10954"/>
                        <a:pt x="115348" y="26290"/>
                      </a:cubicBezTo>
                      <a:cubicBezTo>
                        <a:pt x="110966" y="33910"/>
                        <a:pt x="105156" y="42577"/>
                        <a:pt x="98298" y="51721"/>
                      </a:cubicBezTo>
                      <a:cubicBezTo>
                        <a:pt x="98679" y="49721"/>
                        <a:pt x="98965" y="48578"/>
                        <a:pt x="98965" y="48578"/>
                      </a:cubicBezTo>
                      <a:cubicBezTo>
                        <a:pt x="98965" y="48578"/>
                        <a:pt x="97631" y="49150"/>
                        <a:pt x="95345" y="50102"/>
                      </a:cubicBezTo>
                      <a:cubicBezTo>
                        <a:pt x="93059" y="51055"/>
                        <a:pt x="89821" y="52483"/>
                        <a:pt x="85820" y="54388"/>
                      </a:cubicBezTo>
                      <a:cubicBezTo>
                        <a:pt x="82963" y="55722"/>
                        <a:pt x="79629" y="57341"/>
                        <a:pt x="76105" y="59056"/>
                      </a:cubicBezTo>
                      <a:cubicBezTo>
                        <a:pt x="89821" y="41149"/>
                        <a:pt x="96298" y="24385"/>
                        <a:pt x="96298" y="24480"/>
                      </a:cubicBezTo>
                      <a:cubicBezTo>
                        <a:pt x="96203" y="24480"/>
                        <a:pt x="84201" y="40958"/>
                        <a:pt x="68675" y="59818"/>
                      </a:cubicBezTo>
                      <a:cubicBezTo>
                        <a:pt x="67247" y="61627"/>
                        <a:pt x="65913" y="63342"/>
                        <a:pt x="64484" y="64961"/>
                      </a:cubicBezTo>
                      <a:cubicBezTo>
                        <a:pt x="61436" y="66580"/>
                        <a:pt x="58388" y="68390"/>
                        <a:pt x="55245" y="70105"/>
                      </a:cubicBezTo>
                      <a:cubicBezTo>
                        <a:pt x="43720" y="76963"/>
                        <a:pt x="31432" y="85249"/>
                        <a:pt x="21622" y="95917"/>
                      </a:cubicBezTo>
                      <a:cubicBezTo>
                        <a:pt x="11811" y="106585"/>
                        <a:pt x="4191" y="119730"/>
                        <a:pt x="2762" y="136494"/>
                      </a:cubicBezTo>
                      <a:cubicBezTo>
                        <a:pt x="4286" y="137446"/>
                        <a:pt x="5905" y="138113"/>
                        <a:pt x="7525" y="138685"/>
                      </a:cubicBezTo>
                      <a:cubicBezTo>
                        <a:pt x="2762" y="141542"/>
                        <a:pt x="0" y="142780"/>
                        <a:pt x="0" y="1427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7" name="图形 506">
                  <a:extLst>
                    <a:ext uri="{FF2B5EF4-FFF2-40B4-BE49-F238E27FC236}">
                      <a16:creationId xmlns:a16="http://schemas.microsoft.com/office/drawing/2014/main" id="{C7AEBB01-4A27-1CC7-87D4-C5456CF58F4A}"/>
                    </a:ext>
                  </a:extLst>
                </p:cNvPr>
                <p:cNvSpPr/>
                <p:nvPr/>
              </p:nvSpPr>
              <p:spPr>
                <a:xfrm>
                  <a:off x="6500335" y="3317556"/>
                  <a:ext cx="142113" cy="178308"/>
                </a:xfrm>
                <a:custGeom>
                  <a:avLst/>
                  <a:gdLst>
                    <a:gd name="connsiteX0" fmla="*/ 36957 w 142113"/>
                    <a:gd name="connsiteY0" fmla="*/ 116587 h 178308"/>
                    <a:gd name="connsiteX1" fmla="*/ 21241 w 142113"/>
                    <a:gd name="connsiteY1" fmla="*/ 134113 h 178308"/>
                    <a:gd name="connsiteX2" fmla="*/ 10668 w 142113"/>
                    <a:gd name="connsiteY2" fmla="*/ 153258 h 178308"/>
                    <a:gd name="connsiteX3" fmla="*/ 8287 w 142113"/>
                    <a:gd name="connsiteY3" fmla="*/ 163831 h 178308"/>
                    <a:gd name="connsiteX4" fmla="*/ 7906 w 142113"/>
                    <a:gd name="connsiteY4" fmla="*/ 173165 h 178308"/>
                    <a:gd name="connsiteX5" fmla="*/ 0 w 142113"/>
                    <a:gd name="connsiteY5" fmla="*/ 178309 h 178308"/>
                    <a:gd name="connsiteX6" fmla="*/ 7906 w 142113"/>
                    <a:gd name="connsiteY6" fmla="*/ 174118 h 178308"/>
                    <a:gd name="connsiteX7" fmla="*/ 7906 w 142113"/>
                    <a:gd name="connsiteY7" fmla="*/ 175165 h 178308"/>
                    <a:gd name="connsiteX8" fmla="*/ 51054 w 142113"/>
                    <a:gd name="connsiteY8" fmla="*/ 166783 h 178308"/>
                    <a:gd name="connsiteX9" fmla="*/ 69628 w 142113"/>
                    <a:gd name="connsiteY9" fmla="*/ 149734 h 178308"/>
                    <a:gd name="connsiteX10" fmla="*/ 84582 w 142113"/>
                    <a:gd name="connsiteY10" fmla="*/ 127921 h 178308"/>
                    <a:gd name="connsiteX11" fmla="*/ 90964 w 142113"/>
                    <a:gd name="connsiteY11" fmla="*/ 116301 h 178308"/>
                    <a:gd name="connsiteX12" fmla="*/ 94012 w 142113"/>
                    <a:gd name="connsiteY12" fmla="*/ 109348 h 178308"/>
                    <a:gd name="connsiteX13" fmla="*/ 126206 w 142113"/>
                    <a:gd name="connsiteY13" fmla="*/ 62008 h 178308"/>
                    <a:gd name="connsiteX14" fmla="*/ 100679 w 142113"/>
                    <a:gd name="connsiteY14" fmla="*/ 92679 h 178308"/>
                    <a:gd name="connsiteX15" fmla="*/ 103632 w 142113"/>
                    <a:gd name="connsiteY15" fmla="*/ 84202 h 178308"/>
                    <a:gd name="connsiteX16" fmla="*/ 104204 w 142113"/>
                    <a:gd name="connsiteY16" fmla="*/ 82106 h 178308"/>
                    <a:gd name="connsiteX17" fmla="*/ 131350 w 142113"/>
                    <a:gd name="connsiteY17" fmla="*/ 32671 h 178308"/>
                    <a:gd name="connsiteX18" fmla="*/ 142113 w 142113"/>
                    <a:gd name="connsiteY18" fmla="*/ 1 h 178308"/>
                    <a:gd name="connsiteX19" fmla="*/ 128873 w 142113"/>
                    <a:gd name="connsiteY19" fmla="*/ 31528 h 178308"/>
                    <a:gd name="connsiteX20" fmla="*/ 107728 w 142113"/>
                    <a:gd name="connsiteY20" fmla="*/ 68009 h 178308"/>
                    <a:gd name="connsiteX21" fmla="*/ 108585 w 142113"/>
                    <a:gd name="connsiteY21" fmla="*/ 63723 h 178308"/>
                    <a:gd name="connsiteX22" fmla="*/ 91916 w 142113"/>
                    <a:gd name="connsiteY22" fmla="*/ 74581 h 178308"/>
                    <a:gd name="connsiteX23" fmla="*/ 90392 w 142113"/>
                    <a:gd name="connsiteY23" fmla="*/ 75724 h 178308"/>
                    <a:gd name="connsiteX24" fmla="*/ 113157 w 142113"/>
                    <a:gd name="connsiteY24" fmla="*/ 35243 h 178308"/>
                    <a:gd name="connsiteX25" fmla="*/ 81915 w 142113"/>
                    <a:gd name="connsiteY25" fmla="*/ 78201 h 178308"/>
                    <a:gd name="connsiteX26" fmla="*/ 75629 w 142113"/>
                    <a:gd name="connsiteY26" fmla="*/ 86011 h 178308"/>
                    <a:gd name="connsiteX27" fmla="*/ 74962 w 142113"/>
                    <a:gd name="connsiteY27" fmla="*/ 86392 h 178308"/>
                    <a:gd name="connsiteX28" fmla="*/ 55817 w 142113"/>
                    <a:gd name="connsiteY28" fmla="*/ 100680 h 178308"/>
                    <a:gd name="connsiteX29" fmla="*/ 36957 w 142113"/>
                    <a:gd name="connsiteY29" fmla="*/ 116587 h 17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2113" h="178308">
                      <a:moveTo>
                        <a:pt x="36957" y="116587"/>
                      </a:moveTo>
                      <a:cubicBezTo>
                        <a:pt x="30956" y="122206"/>
                        <a:pt x="25718" y="127921"/>
                        <a:pt x="21241" y="134113"/>
                      </a:cubicBezTo>
                      <a:cubicBezTo>
                        <a:pt x="16574" y="140018"/>
                        <a:pt x="12859" y="146400"/>
                        <a:pt x="10668" y="153258"/>
                      </a:cubicBezTo>
                      <a:cubicBezTo>
                        <a:pt x="9525" y="156592"/>
                        <a:pt x="8954" y="160306"/>
                        <a:pt x="8287" y="163831"/>
                      </a:cubicBezTo>
                      <a:cubicBezTo>
                        <a:pt x="7906" y="166783"/>
                        <a:pt x="7810" y="169831"/>
                        <a:pt x="7906" y="173165"/>
                      </a:cubicBezTo>
                      <a:cubicBezTo>
                        <a:pt x="2953" y="176594"/>
                        <a:pt x="0" y="178309"/>
                        <a:pt x="0" y="178309"/>
                      </a:cubicBezTo>
                      <a:cubicBezTo>
                        <a:pt x="0" y="178213"/>
                        <a:pt x="2858" y="176975"/>
                        <a:pt x="7906" y="174118"/>
                      </a:cubicBezTo>
                      <a:cubicBezTo>
                        <a:pt x="7906" y="174499"/>
                        <a:pt x="7906" y="174689"/>
                        <a:pt x="7906" y="175165"/>
                      </a:cubicBezTo>
                      <a:cubicBezTo>
                        <a:pt x="23051" y="179737"/>
                        <a:pt x="38195" y="176118"/>
                        <a:pt x="51054" y="166783"/>
                      </a:cubicBezTo>
                      <a:cubicBezTo>
                        <a:pt x="57626" y="162116"/>
                        <a:pt x="63818" y="156306"/>
                        <a:pt x="69628" y="149734"/>
                      </a:cubicBezTo>
                      <a:cubicBezTo>
                        <a:pt x="75248" y="143066"/>
                        <a:pt x="80105" y="135541"/>
                        <a:pt x="84582" y="127921"/>
                      </a:cubicBezTo>
                      <a:cubicBezTo>
                        <a:pt x="86868" y="124016"/>
                        <a:pt x="88964" y="120206"/>
                        <a:pt x="90964" y="116301"/>
                      </a:cubicBezTo>
                      <a:cubicBezTo>
                        <a:pt x="92107" y="113920"/>
                        <a:pt x="92964" y="111729"/>
                        <a:pt x="94012" y="109348"/>
                      </a:cubicBezTo>
                      <a:cubicBezTo>
                        <a:pt x="113729" y="84583"/>
                        <a:pt x="126397" y="62008"/>
                        <a:pt x="126206" y="62008"/>
                      </a:cubicBezTo>
                      <a:cubicBezTo>
                        <a:pt x="126302" y="62104"/>
                        <a:pt x="115253" y="74677"/>
                        <a:pt x="100679" y="92679"/>
                      </a:cubicBezTo>
                      <a:cubicBezTo>
                        <a:pt x="101727" y="89726"/>
                        <a:pt x="102680" y="86773"/>
                        <a:pt x="103632" y="84202"/>
                      </a:cubicBezTo>
                      <a:cubicBezTo>
                        <a:pt x="103823" y="83535"/>
                        <a:pt x="104013" y="82773"/>
                        <a:pt x="104204" y="82106"/>
                      </a:cubicBezTo>
                      <a:cubicBezTo>
                        <a:pt x="116396" y="64104"/>
                        <a:pt x="125444" y="46768"/>
                        <a:pt x="131350" y="32671"/>
                      </a:cubicBezTo>
                      <a:cubicBezTo>
                        <a:pt x="139637" y="12859"/>
                        <a:pt x="141923" y="1"/>
                        <a:pt x="142113" y="1"/>
                      </a:cubicBezTo>
                      <a:cubicBezTo>
                        <a:pt x="141923" y="-95"/>
                        <a:pt x="138303" y="12574"/>
                        <a:pt x="128873" y="31528"/>
                      </a:cubicBezTo>
                      <a:cubicBezTo>
                        <a:pt x="123635" y="42196"/>
                        <a:pt x="116491" y="54769"/>
                        <a:pt x="107728" y="68009"/>
                      </a:cubicBezTo>
                      <a:cubicBezTo>
                        <a:pt x="108299" y="65342"/>
                        <a:pt x="108585" y="63723"/>
                        <a:pt x="108585" y="63723"/>
                      </a:cubicBezTo>
                      <a:cubicBezTo>
                        <a:pt x="108585" y="63723"/>
                        <a:pt x="101822" y="67914"/>
                        <a:pt x="91916" y="74581"/>
                      </a:cubicBezTo>
                      <a:cubicBezTo>
                        <a:pt x="91440" y="74962"/>
                        <a:pt x="90869" y="75343"/>
                        <a:pt x="90392" y="75724"/>
                      </a:cubicBezTo>
                      <a:cubicBezTo>
                        <a:pt x="105823" y="54198"/>
                        <a:pt x="113062" y="35053"/>
                        <a:pt x="113157" y="35243"/>
                      </a:cubicBezTo>
                      <a:cubicBezTo>
                        <a:pt x="113062" y="35148"/>
                        <a:pt x="99727" y="55246"/>
                        <a:pt x="81915" y="78201"/>
                      </a:cubicBezTo>
                      <a:cubicBezTo>
                        <a:pt x="79820" y="80868"/>
                        <a:pt x="77724" y="83535"/>
                        <a:pt x="75629" y="86011"/>
                      </a:cubicBezTo>
                      <a:cubicBezTo>
                        <a:pt x="75343" y="86202"/>
                        <a:pt x="75248" y="86297"/>
                        <a:pt x="74962" y="86392"/>
                      </a:cubicBezTo>
                      <a:cubicBezTo>
                        <a:pt x="68771" y="90774"/>
                        <a:pt x="62198" y="95536"/>
                        <a:pt x="55817" y="100680"/>
                      </a:cubicBezTo>
                      <a:cubicBezTo>
                        <a:pt x="49530" y="105919"/>
                        <a:pt x="42958" y="111062"/>
                        <a:pt x="36957" y="1165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8" name="图形 506">
                  <a:extLst>
                    <a:ext uri="{FF2B5EF4-FFF2-40B4-BE49-F238E27FC236}">
                      <a16:creationId xmlns:a16="http://schemas.microsoft.com/office/drawing/2014/main" id="{7929382F-E5F4-E2A4-6AD8-8ECA963AB7A5}"/>
                    </a:ext>
                  </a:extLst>
                </p:cNvPr>
                <p:cNvSpPr/>
                <p:nvPr/>
              </p:nvSpPr>
              <p:spPr>
                <a:xfrm>
                  <a:off x="6540470" y="3165156"/>
                  <a:ext cx="92262" cy="206982"/>
                </a:xfrm>
                <a:custGeom>
                  <a:avLst/>
                  <a:gdLst>
                    <a:gd name="connsiteX0" fmla="*/ 156 w 92262"/>
                    <a:gd name="connsiteY0" fmla="*/ 185643 h 206982"/>
                    <a:gd name="connsiteX1" fmla="*/ 537 w 92262"/>
                    <a:gd name="connsiteY1" fmla="*/ 196216 h 206982"/>
                    <a:gd name="connsiteX2" fmla="*/ 3014 w 92262"/>
                    <a:gd name="connsiteY2" fmla="*/ 206979 h 206982"/>
                    <a:gd name="connsiteX3" fmla="*/ 25302 w 92262"/>
                    <a:gd name="connsiteY3" fmla="*/ 201931 h 206982"/>
                    <a:gd name="connsiteX4" fmla="*/ 43400 w 92262"/>
                    <a:gd name="connsiteY4" fmla="*/ 187643 h 206982"/>
                    <a:gd name="connsiteX5" fmla="*/ 50924 w 92262"/>
                    <a:gd name="connsiteY5" fmla="*/ 177737 h 206982"/>
                    <a:gd name="connsiteX6" fmla="*/ 57401 w 92262"/>
                    <a:gd name="connsiteY6" fmla="*/ 166688 h 206982"/>
                    <a:gd name="connsiteX7" fmla="*/ 67021 w 92262"/>
                    <a:gd name="connsiteY7" fmla="*/ 142304 h 206982"/>
                    <a:gd name="connsiteX8" fmla="*/ 73022 w 92262"/>
                    <a:gd name="connsiteY8" fmla="*/ 113348 h 206982"/>
                    <a:gd name="connsiteX9" fmla="*/ 90739 w 92262"/>
                    <a:gd name="connsiteY9" fmla="*/ 65533 h 206982"/>
                    <a:gd name="connsiteX10" fmla="*/ 74642 w 92262"/>
                    <a:gd name="connsiteY10" fmla="*/ 98299 h 206982"/>
                    <a:gd name="connsiteX11" fmla="*/ 74737 w 92262"/>
                    <a:gd name="connsiteY11" fmla="*/ 96679 h 206982"/>
                    <a:gd name="connsiteX12" fmla="*/ 75308 w 92262"/>
                    <a:gd name="connsiteY12" fmla="*/ 81820 h 206982"/>
                    <a:gd name="connsiteX13" fmla="*/ 75118 w 92262"/>
                    <a:gd name="connsiteY13" fmla="*/ 76391 h 206982"/>
                    <a:gd name="connsiteX14" fmla="*/ 88167 w 92262"/>
                    <a:gd name="connsiteY14" fmla="*/ 29909 h 206982"/>
                    <a:gd name="connsiteX15" fmla="*/ 92263 w 92262"/>
                    <a:gd name="connsiteY15" fmla="*/ 1 h 206982"/>
                    <a:gd name="connsiteX16" fmla="*/ 85405 w 92262"/>
                    <a:gd name="connsiteY16" fmla="*/ 29528 h 206982"/>
                    <a:gd name="connsiteX17" fmla="*/ 66069 w 92262"/>
                    <a:gd name="connsiteY17" fmla="*/ 85440 h 206982"/>
                    <a:gd name="connsiteX18" fmla="*/ 61021 w 92262"/>
                    <a:gd name="connsiteY18" fmla="*/ 90679 h 206982"/>
                    <a:gd name="connsiteX19" fmla="*/ 52163 w 92262"/>
                    <a:gd name="connsiteY19" fmla="*/ 100204 h 206982"/>
                    <a:gd name="connsiteX20" fmla="*/ 55973 w 92262"/>
                    <a:gd name="connsiteY20" fmla="*/ 91250 h 206982"/>
                    <a:gd name="connsiteX21" fmla="*/ 64736 w 92262"/>
                    <a:gd name="connsiteY21" fmla="*/ 54865 h 206982"/>
                    <a:gd name="connsiteX22" fmla="*/ 64926 w 92262"/>
                    <a:gd name="connsiteY22" fmla="*/ 39720 h 206982"/>
                    <a:gd name="connsiteX23" fmla="*/ 61973 w 92262"/>
                    <a:gd name="connsiteY23" fmla="*/ 54769 h 206982"/>
                    <a:gd name="connsiteX24" fmla="*/ 50734 w 92262"/>
                    <a:gd name="connsiteY24" fmla="*/ 89631 h 206982"/>
                    <a:gd name="connsiteX25" fmla="*/ 42161 w 92262"/>
                    <a:gd name="connsiteY25" fmla="*/ 111634 h 206982"/>
                    <a:gd name="connsiteX26" fmla="*/ 31398 w 92262"/>
                    <a:gd name="connsiteY26" fmla="*/ 124397 h 206982"/>
                    <a:gd name="connsiteX27" fmla="*/ 16825 w 92262"/>
                    <a:gd name="connsiteY27" fmla="*/ 144304 h 206982"/>
                    <a:gd name="connsiteX28" fmla="*/ 5490 w 92262"/>
                    <a:gd name="connsiteY28" fmla="*/ 164878 h 206982"/>
                    <a:gd name="connsiteX29" fmla="*/ 1871 w 92262"/>
                    <a:gd name="connsiteY29" fmla="*/ 175165 h 206982"/>
                    <a:gd name="connsiteX30" fmla="*/ 156 w 92262"/>
                    <a:gd name="connsiteY30" fmla="*/ 185643 h 206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262" h="206982">
                      <a:moveTo>
                        <a:pt x="156" y="185643"/>
                      </a:moveTo>
                      <a:cubicBezTo>
                        <a:pt x="-130" y="189262"/>
                        <a:pt x="-34" y="192691"/>
                        <a:pt x="537" y="196216"/>
                      </a:cubicBezTo>
                      <a:cubicBezTo>
                        <a:pt x="918" y="199740"/>
                        <a:pt x="1680" y="203455"/>
                        <a:pt x="3014" y="206979"/>
                      </a:cubicBezTo>
                      <a:cubicBezTo>
                        <a:pt x="11110" y="207074"/>
                        <a:pt x="18444" y="205264"/>
                        <a:pt x="25302" y="201931"/>
                      </a:cubicBezTo>
                      <a:cubicBezTo>
                        <a:pt x="32160" y="198502"/>
                        <a:pt x="37875" y="193549"/>
                        <a:pt x="43400" y="187643"/>
                      </a:cubicBezTo>
                      <a:cubicBezTo>
                        <a:pt x="46067" y="184595"/>
                        <a:pt x="48543" y="181357"/>
                        <a:pt x="50924" y="177737"/>
                      </a:cubicBezTo>
                      <a:cubicBezTo>
                        <a:pt x="53306" y="174308"/>
                        <a:pt x="55592" y="170593"/>
                        <a:pt x="57401" y="166688"/>
                      </a:cubicBezTo>
                      <a:cubicBezTo>
                        <a:pt x="61116" y="158973"/>
                        <a:pt x="64355" y="150591"/>
                        <a:pt x="67021" y="142304"/>
                      </a:cubicBezTo>
                      <a:cubicBezTo>
                        <a:pt x="69784" y="132303"/>
                        <a:pt x="71784" y="122397"/>
                        <a:pt x="73022" y="113348"/>
                      </a:cubicBezTo>
                      <a:cubicBezTo>
                        <a:pt x="85119" y="86964"/>
                        <a:pt x="90644" y="65437"/>
                        <a:pt x="90739" y="65533"/>
                      </a:cubicBezTo>
                      <a:lnTo>
                        <a:pt x="74642" y="98299"/>
                      </a:lnTo>
                      <a:cubicBezTo>
                        <a:pt x="74642" y="97822"/>
                        <a:pt x="74737" y="97156"/>
                        <a:pt x="74737" y="96679"/>
                      </a:cubicBezTo>
                      <a:cubicBezTo>
                        <a:pt x="75118" y="90393"/>
                        <a:pt x="75308" y="85345"/>
                        <a:pt x="75308" y="81820"/>
                      </a:cubicBezTo>
                      <a:cubicBezTo>
                        <a:pt x="75308" y="78582"/>
                        <a:pt x="75213" y="76772"/>
                        <a:pt x="75118" y="76391"/>
                      </a:cubicBezTo>
                      <a:cubicBezTo>
                        <a:pt x="81500" y="58865"/>
                        <a:pt x="85691" y="42673"/>
                        <a:pt x="88167" y="29909"/>
                      </a:cubicBezTo>
                      <a:cubicBezTo>
                        <a:pt x="91787" y="11335"/>
                        <a:pt x="92167" y="-95"/>
                        <a:pt x="92263" y="1"/>
                      </a:cubicBezTo>
                      <a:cubicBezTo>
                        <a:pt x="92167" y="1"/>
                        <a:pt x="90358" y="11431"/>
                        <a:pt x="85405" y="29528"/>
                      </a:cubicBezTo>
                      <a:cubicBezTo>
                        <a:pt x="81404" y="44673"/>
                        <a:pt x="74927" y="64294"/>
                        <a:pt x="66069" y="85440"/>
                      </a:cubicBezTo>
                      <a:cubicBezTo>
                        <a:pt x="64545" y="87059"/>
                        <a:pt x="62831" y="88869"/>
                        <a:pt x="61021" y="90679"/>
                      </a:cubicBezTo>
                      <a:cubicBezTo>
                        <a:pt x="58259" y="93536"/>
                        <a:pt x="55306" y="96870"/>
                        <a:pt x="52163" y="100204"/>
                      </a:cubicBezTo>
                      <a:cubicBezTo>
                        <a:pt x="53401" y="97251"/>
                        <a:pt x="54639" y="94298"/>
                        <a:pt x="55973" y="91250"/>
                      </a:cubicBezTo>
                      <a:cubicBezTo>
                        <a:pt x="61211" y="77439"/>
                        <a:pt x="63973" y="64199"/>
                        <a:pt x="64736" y="54865"/>
                      </a:cubicBezTo>
                      <a:cubicBezTo>
                        <a:pt x="65593" y="45435"/>
                        <a:pt x="64831" y="39720"/>
                        <a:pt x="64926" y="39720"/>
                      </a:cubicBezTo>
                      <a:cubicBezTo>
                        <a:pt x="64831" y="39720"/>
                        <a:pt x="64164" y="45625"/>
                        <a:pt x="61973" y="54769"/>
                      </a:cubicBezTo>
                      <a:cubicBezTo>
                        <a:pt x="59878" y="63913"/>
                        <a:pt x="55973" y="76201"/>
                        <a:pt x="50734" y="89631"/>
                      </a:cubicBezTo>
                      <a:cubicBezTo>
                        <a:pt x="47686" y="97537"/>
                        <a:pt x="44733" y="104966"/>
                        <a:pt x="42161" y="111634"/>
                      </a:cubicBezTo>
                      <a:cubicBezTo>
                        <a:pt x="38637" y="115729"/>
                        <a:pt x="35017" y="120016"/>
                        <a:pt x="31398" y="124397"/>
                      </a:cubicBezTo>
                      <a:cubicBezTo>
                        <a:pt x="26064" y="130874"/>
                        <a:pt x="21397" y="137542"/>
                        <a:pt x="16825" y="144304"/>
                      </a:cubicBezTo>
                      <a:cubicBezTo>
                        <a:pt x="12253" y="151162"/>
                        <a:pt x="8252" y="158020"/>
                        <a:pt x="5490" y="164878"/>
                      </a:cubicBezTo>
                      <a:cubicBezTo>
                        <a:pt x="4157" y="168403"/>
                        <a:pt x="2728" y="171832"/>
                        <a:pt x="1871" y="175165"/>
                      </a:cubicBezTo>
                      <a:cubicBezTo>
                        <a:pt x="1013" y="178690"/>
                        <a:pt x="346" y="182119"/>
                        <a:pt x="156" y="1856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图形 506">
                  <a:extLst>
                    <a:ext uri="{FF2B5EF4-FFF2-40B4-BE49-F238E27FC236}">
                      <a16:creationId xmlns:a16="http://schemas.microsoft.com/office/drawing/2014/main" id="{1D2C3B3D-35F7-D855-5A8B-2C9630A4A4EB}"/>
                    </a:ext>
                  </a:extLst>
                </p:cNvPr>
                <p:cNvSpPr/>
                <p:nvPr/>
              </p:nvSpPr>
              <p:spPr>
                <a:xfrm>
                  <a:off x="6540172" y="3045332"/>
                  <a:ext cx="70260" cy="203930"/>
                </a:xfrm>
                <a:custGeom>
                  <a:avLst/>
                  <a:gdLst>
                    <a:gd name="connsiteX0" fmla="*/ 47698 w 70260"/>
                    <a:gd name="connsiteY0" fmla="*/ 68866 h 203930"/>
                    <a:gd name="connsiteX1" fmla="*/ 40459 w 70260"/>
                    <a:gd name="connsiteY1" fmla="*/ 80105 h 203930"/>
                    <a:gd name="connsiteX2" fmla="*/ 29695 w 70260"/>
                    <a:gd name="connsiteY2" fmla="*/ 97917 h 203930"/>
                    <a:gd name="connsiteX3" fmla="*/ 23980 w 70260"/>
                    <a:gd name="connsiteY3" fmla="*/ 108013 h 203930"/>
                    <a:gd name="connsiteX4" fmla="*/ 18170 w 70260"/>
                    <a:gd name="connsiteY4" fmla="*/ 118872 h 203930"/>
                    <a:gd name="connsiteX5" fmla="*/ 1406 w 70260"/>
                    <a:gd name="connsiteY5" fmla="*/ 163354 h 203930"/>
                    <a:gd name="connsiteX6" fmla="*/ 739 w 70260"/>
                    <a:gd name="connsiteY6" fmla="*/ 184499 h 203930"/>
                    <a:gd name="connsiteX7" fmla="*/ 8550 w 70260"/>
                    <a:gd name="connsiteY7" fmla="*/ 203930 h 203930"/>
                    <a:gd name="connsiteX8" fmla="*/ 43983 w 70260"/>
                    <a:gd name="connsiteY8" fmla="*/ 175641 h 203930"/>
                    <a:gd name="connsiteX9" fmla="*/ 53032 w 70260"/>
                    <a:gd name="connsiteY9" fmla="*/ 152591 h 203930"/>
                    <a:gd name="connsiteX10" fmla="*/ 56746 w 70260"/>
                    <a:gd name="connsiteY10" fmla="*/ 130397 h 203930"/>
                    <a:gd name="connsiteX11" fmla="*/ 61699 w 70260"/>
                    <a:gd name="connsiteY11" fmla="*/ 118491 h 203930"/>
                    <a:gd name="connsiteX12" fmla="*/ 69891 w 70260"/>
                    <a:gd name="connsiteY12" fmla="*/ 82582 h 203930"/>
                    <a:gd name="connsiteX13" fmla="*/ 70081 w 70260"/>
                    <a:gd name="connsiteY13" fmla="*/ 67818 h 203930"/>
                    <a:gd name="connsiteX14" fmla="*/ 57604 w 70260"/>
                    <a:gd name="connsiteY14" fmla="*/ 114300 h 203930"/>
                    <a:gd name="connsiteX15" fmla="*/ 57318 w 70260"/>
                    <a:gd name="connsiteY15" fmla="*/ 103156 h 203930"/>
                    <a:gd name="connsiteX16" fmla="*/ 55222 w 70260"/>
                    <a:gd name="connsiteY16" fmla="*/ 82582 h 203930"/>
                    <a:gd name="connsiteX17" fmla="*/ 52746 w 70260"/>
                    <a:gd name="connsiteY17" fmla="*/ 69247 h 203930"/>
                    <a:gd name="connsiteX18" fmla="*/ 51603 w 70260"/>
                    <a:gd name="connsiteY18" fmla="*/ 26384 h 203930"/>
                    <a:gd name="connsiteX19" fmla="*/ 47698 w 70260"/>
                    <a:gd name="connsiteY19" fmla="*/ 0 h 203930"/>
                    <a:gd name="connsiteX20" fmla="*/ 48841 w 70260"/>
                    <a:gd name="connsiteY20" fmla="*/ 26956 h 203930"/>
                    <a:gd name="connsiteX21" fmla="*/ 47698 w 70260"/>
                    <a:gd name="connsiteY21" fmla="*/ 68866 h 203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0260" h="203930">
                      <a:moveTo>
                        <a:pt x="47698" y="68866"/>
                      </a:moveTo>
                      <a:cubicBezTo>
                        <a:pt x="45793" y="71723"/>
                        <a:pt x="43316" y="75628"/>
                        <a:pt x="40459" y="80105"/>
                      </a:cubicBezTo>
                      <a:cubicBezTo>
                        <a:pt x="37220" y="85249"/>
                        <a:pt x="33505" y="91345"/>
                        <a:pt x="29695" y="97917"/>
                      </a:cubicBezTo>
                      <a:cubicBezTo>
                        <a:pt x="27790" y="101156"/>
                        <a:pt x="25885" y="104585"/>
                        <a:pt x="23980" y="108013"/>
                      </a:cubicBezTo>
                      <a:cubicBezTo>
                        <a:pt x="21980" y="111538"/>
                        <a:pt x="19980" y="115157"/>
                        <a:pt x="18170" y="118872"/>
                      </a:cubicBezTo>
                      <a:cubicBezTo>
                        <a:pt x="10836" y="133445"/>
                        <a:pt x="3978" y="148876"/>
                        <a:pt x="1406" y="163354"/>
                      </a:cubicBezTo>
                      <a:cubicBezTo>
                        <a:pt x="-118" y="170688"/>
                        <a:pt x="-499" y="177736"/>
                        <a:pt x="739" y="184499"/>
                      </a:cubicBezTo>
                      <a:cubicBezTo>
                        <a:pt x="1692" y="191262"/>
                        <a:pt x="4073" y="197834"/>
                        <a:pt x="8550" y="203930"/>
                      </a:cubicBezTo>
                      <a:cubicBezTo>
                        <a:pt x="24457" y="200120"/>
                        <a:pt x="36077" y="189643"/>
                        <a:pt x="43983" y="175641"/>
                      </a:cubicBezTo>
                      <a:cubicBezTo>
                        <a:pt x="47793" y="168593"/>
                        <a:pt x="50746" y="160782"/>
                        <a:pt x="53032" y="152591"/>
                      </a:cubicBezTo>
                      <a:cubicBezTo>
                        <a:pt x="54937" y="145256"/>
                        <a:pt x="55984" y="137827"/>
                        <a:pt x="56746" y="130397"/>
                      </a:cubicBezTo>
                      <a:cubicBezTo>
                        <a:pt x="58461" y="126683"/>
                        <a:pt x="60175" y="122777"/>
                        <a:pt x="61699" y="118491"/>
                      </a:cubicBezTo>
                      <a:cubicBezTo>
                        <a:pt x="66748" y="104775"/>
                        <a:pt x="69224" y="91916"/>
                        <a:pt x="69891" y="82582"/>
                      </a:cubicBezTo>
                      <a:cubicBezTo>
                        <a:pt x="70653" y="73343"/>
                        <a:pt x="69986" y="67818"/>
                        <a:pt x="70081" y="67818"/>
                      </a:cubicBezTo>
                      <a:cubicBezTo>
                        <a:pt x="70081" y="67818"/>
                        <a:pt x="66843" y="89059"/>
                        <a:pt x="57604" y="114300"/>
                      </a:cubicBezTo>
                      <a:cubicBezTo>
                        <a:pt x="57604" y="110490"/>
                        <a:pt x="57508" y="106775"/>
                        <a:pt x="57318" y="103156"/>
                      </a:cubicBezTo>
                      <a:cubicBezTo>
                        <a:pt x="57127" y="95440"/>
                        <a:pt x="56080" y="88583"/>
                        <a:pt x="55222" y="82582"/>
                      </a:cubicBezTo>
                      <a:cubicBezTo>
                        <a:pt x="54460" y="77057"/>
                        <a:pt x="53508" y="72485"/>
                        <a:pt x="52746" y="69247"/>
                      </a:cubicBezTo>
                      <a:cubicBezTo>
                        <a:pt x="53889" y="52483"/>
                        <a:pt x="52841" y="37719"/>
                        <a:pt x="51603" y="26384"/>
                      </a:cubicBezTo>
                      <a:cubicBezTo>
                        <a:pt x="49698" y="9906"/>
                        <a:pt x="47602" y="0"/>
                        <a:pt x="47698" y="0"/>
                      </a:cubicBezTo>
                      <a:cubicBezTo>
                        <a:pt x="47602" y="0"/>
                        <a:pt x="48364" y="10287"/>
                        <a:pt x="48841" y="26956"/>
                      </a:cubicBezTo>
                      <a:cubicBezTo>
                        <a:pt x="49126" y="38386"/>
                        <a:pt x="49222" y="52864"/>
                        <a:pt x="47698" y="688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0" name="图形 506">
                  <a:extLst>
                    <a:ext uri="{FF2B5EF4-FFF2-40B4-BE49-F238E27FC236}">
                      <a16:creationId xmlns:a16="http://schemas.microsoft.com/office/drawing/2014/main" id="{7CF51751-7CA4-DE0A-1439-2F7639930D02}"/>
                    </a:ext>
                  </a:extLst>
                </p:cNvPr>
                <p:cNvSpPr/>
                <p:nvPr/>
              </p:nvSpPr>
              <p:spPr>
                <a:xfrm>
                  <a:off x="6441947" y="3455097"/>
                  <a:ext cx="186595" cy="154982"/>
                </a:xfrm>
                <a:custGeom>
                  <a:avLst/>
                  <a:gdLst>
                    <a:gd name="connsiteX0" fmla="*/ 87630 w 186595"/>
                    <a:gd name="connsiteY0" fmla="*/ 121825 h 154982"/>
                    <a:gd name="connsiteX1" fmla="*/ 88106 w 186595"/>
                    <a:gd name="connsiteY1" fmla="*/ 121349 h 154982"/>
                    <a:gd name="connsiteX2" fmla="*/ 96679 w 186595"/>
                    <a:gd name="connsiteY2" fmla="*/ 111538 h 154982"/>
                    <a:gd name="connsiteX3" fmla="*/ 104204 w 186595"/>
                    <a:gd name="connsiteY3" fmla="*/ 101537 h 154982"/>
                    <a:gd name="connsiteX4" fmla="*/ 110395 w 186595"/>
                    <a:gd name="connsiteY4" fmla="*/ 92774 h 154982"/>
                    <a:gd name="connsiteX5" fmla="*/ 166402 w 186595"/>
                    <a:gd name="connsiteY5" fmla="*/ 30862 h 154982"/>
                    <a:gd name="connsiteX6" fmla="*/ 186595 w 186595"/>
                    <a:gd name="connsiteY6" fmla="*/ 1 h 154982"/>
                    <a:gd name="connsiteX7" fmla="*/ 120206 w 186595"/>
                    <a:gd name="connsiteY7" fmla="*/ 76486 h 154982"/>
                    <a:gd name="connsiteX8" fmla="*/ 126397 w 186595"/>
                    <a:gd name="connsiteY8" fmla="*/ 64294 h 154982"/>
                    <a:gd name="connsiteX9" fmla="*/ 119539 w 186595"/>
                    <a:gd name="connsiteY9" fmla="*/ 66485 h 154982"/>
                    <a:gd name="connsiteX10" fmla="*/ 142685 w 186595"/>
                    <a:gd name="connsiteY10" fmla="*/ 34862 h 154982"/>
                    <a:gd name="connsiteX11" fmla="*/ 107918 w 186595"/>
                    <a:gd name="connsiteY11" fmla="*/ 70581 h 154982"/>
                    <a:gd name="connsiteX12" fmla="*/ 67151 w 186595"/>
                    <a:gd name="connsiteY12" fmla="*/ 86678 h 154982"/>
                    <a:gd name="connsiteX13" fmla="*/ 56293 w 186595"/>
                    <a:gd name="connsiteY13" fmla="*/ 91917 h 154982"/>
                    <a:gd name="connsiteX14" fmla="*/ 45529 w 186595"/>
                    <a:gd name="connsiteY14" fmla="*/ 97632 h 154982"/>
                    <a:gd name="connsiteX15" fmla="*/ 26194 w 186595"/>
                    <a:gd name="connsiteY15" fmla="*/ 110871 h 154982"/>
                    <a:gd name="connsiteX16" fmla="*/ 18383 w 186595"/>
                    <a:gd name="connsiteY16" fmla="*/ 118777 h 154982"/>
                    <a:gd name="connsiteX17" fmla="*/ 11716 w 186595"/>
                    <a:gd name="connsiteY17" fmla="*/ 127350 h 154982"/>
                    <a:gd name="connsiteX18" fmla="*/ 4763 w 186595"/>
                    <a:gd name="connsiteY18" fmla="*/ 146305 h 154982"/>
                    <a:gd name="connsiteX19" fmla="*/ 0 w 186595"/>
                    <a:gd name="connsiteY19" fmla="*/ 146686 h 154982"/>
                    <a:gd name="connsiteX20" fmla="*/ 4667 w 186595"/>
                    <a:gd name="connsiteY20" fmla="*/ 146781 h 154982"/>
                    <a:gd name="connsiteX21" fmla="*/ 4381 w 186595"/>
                    <a:gd name="connsiteY21" fmla="*/ 148686 h 154982"/>
                    <a:gd name="connsiteX22" fmla="*/ 47339 w 186595"/>
                    <a:gd name="connsiteY22" fmla="*/ 150877 h 154982"/>
                    <a:gd name="connsiteX23" fmla="*/ 58388 w 186595"/>
                    <a:gd name="connsiteY23" fmla="*/ 145828 h 154982"/>
                    <a:gd name="connsiteX24" fmla="*/ 68771 w 186595"/>
                    <a:gd name="connsiteY24" fmla="*/ 138780 h 154982"/>
                    <a:gd name="connsiteX25" fmla="*/ 78867 w 186595"/>
                    <a:gd name="connsiteY25" fmla="*/ 130398 h 154982"/>
                    <a:gd name="connsiteX26" fmla="*/ 82106 w 186595"/>
                    <a:gd name="connsiteY26" fmla="*/ 128969 h 154982"/>
                    <a:gd name="connsiteX27" fmla="*/ 114490 w 186595"/>
                    <a:gd name="connsiteY27" fmla="*/ 108871 h 154982"/>
                    <a:gd name="connsiteX28" fmla="*/ 152400 w 186595"/>
                    <a:gd name="connsiteY28" fmla="*/ 69057 h 154982"/>
                    <a:gd name="connsiteX29" fmla="*/ 111538 w 186595"/>
                    <a:gd name="connsiteY29" fmla="*/ 104204 h 154982"/>
                    <a:gd name="connsiteX30" fmla="*/ 87630 w 186595"/>
                    <a:gd name="connsiteY30" fmla="*/ 121825 h 154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6595" h="154982">
                      <a:moveTo>
                        <a:pt x="87630" y="121825"/>
                      </a:moveTo>
                      <a:cubicBezTo>
                        <a:pt x="87821" y="121635"/>
                        <a:pt x="87916" y="121540"/>
                        <a:pt x="88106" y="121349"/>
                      </a:cubicBezTo>
                      <a:cubicBezTo>
                        <a:pt x="91250" y="118206"/>
                        <a:pt x="94012" y="114872"/>
                        <a:pt x="96679" y="111538"/>
                      </a:cubicBezTo>
                      <a:cubicBezTo>
                        <a:pt x="99346" y="108109"/>
                        <a:pt x="101822" y="104871"/>
                        <a:pt x="104204" y="101537"/>
                      </a:cubicBezTo>
                      <a:cubicBezTo>
                        <a:pt x="106394" y="98489"/>
                        <a:pt x="108394" y="95632"/>
                        <a:pt x="110395" y="92774"/>
                      </a:cubicBezTo>
                      <a:cubicBezTo>
                        <a:pt x="134493" y="71152"/>
                        <a:pt x="153543" y="48292"/>
                        <a:pt x="166402" y="30862"/>
                      </a:cubicBezTo>
                      <a:cubicBezTo>
                        <a:pt x="179832" y="12574"/>
                        <a:pt x="186500" y="-95"/>
                        <a:pt x="186595" y="1"/>
                      </a:cubicBezTo>
                      <a:cubicBezTo>
                        <a:pt x="186690" y="-95"/>
                        <a:pt x="161639" y="37148"/>
                        <a:pt x="120206" y="76486"/>
                      </a:cubicBezTo>
                      <a:cubicBezTo>
                        <a:pt x="124111" y="69057"/>
                        <a:pt x="126397" y="64294"/>
                        <a:pt x="126397" y="64294"/>
                      </a:cubicBezTo>
                      <a:cubicBezTo>
                        <a:pt x="126397" y="64294"/>
                        <a:pt x="123825" y="65056"/>
                        <a:pt x="119539" y="66485"/>
                      </a:cubicBezTo>
                      <a:cubicBezTo>
                        <a:pt x="134779" y="50007"/>
                        <a:pt x="142589" y="34672"/>
                        <a:pt x="142685" y="34862"/>
                      </a:cubicBezTo>
                      <a:cubicBezTo>
                        <a:pt x="142589" y="34767"/>
                        <a:pt x="128016" y="52102"/>
                        <a:pt x="107918" y="70581"/>
                      </a:cubicBezTo>
                      <a:cubicBezTo>
                        <a:pt x="97060" y="74772"/>
                        <a:pt x="81820" y="80106"/>
                        <a:pt x="67151" y="86678"/>
                      </a:cubicBezTo>
                      <a:cubicBezTo>
                        <a:pt x="63532" y="88297"/>
                        <a:pt x="59817" y="90107"/>
                        <a:pt x="56293" y="91917"/>
                      </a:cubicBezTo>
                      <a:cubicBezTo>
                        <a:pt x="52769" y="93822"/>
                        <a:pt x="49149" y="95822"/>
                        <a:pt x="45529" y="97632"/>
                      </a:cubicBezTo>
                      <a:cubicBezTo>
                        <a:pt x="38386" y="101537"/>
                        <a:pt x="31814" y="105919"/>
                        <a:pt x="26194" y="110871"/>
                      </a:cubicBezTo>
                      <a:cubicBezTo>
                        <a:pt x="23336" y="113253"/>
                        <a:pt x="20765" y="116015"/>
                        <a:pt x="18383" y="118777"/>
                      </a:cubicBezTo>
                      <a:cubicBezTo>
                        <a:pt x="15907" y="121444"/>
                        <a:pt x="13621" y="124397"/>
                        <a:pt x="11716" y="127350"/>
                      </a:cubicBezTo>
                      <a:cubicBezTo>
                        <a:pt x="8287" y="132874"/>
                        <a:pt x="5906" y="139161"/>
                        <a:pt x="4763" y="146305"/>
                      </a:cubicBezTo>
                      <a:cubicBezTo>
                        <a:pt x="1715" y="146590"/>
                        <a:pt x="0" y="146590"/>
                        <a:pt x="0" y="146686"/>
                      </a:cubicBezTo>
                      <a:cubicBezTo>
                        <a:pt x="0" y="146590"/>
                        <a:pt x="1715" y="146781"/>
                        <a:pt x="4667" y="146781"/>
                      </a:cubicBezTo>
                      <a:cubicBezTo>
                        <a:pt x="4572" y="147448"/>
                        <a:pt x="4477" y="148019"/>
                        <a:pt x="4381" y="148686"/>
                      </a:cubicBezTo>
                      <a:cubicBezTo>
                        <a:pt x="17812" y="156877"/>
                        <a:pt x="32480" y="156496"/>
                        <a:pt x="47339" y="150877"/>
                      </a:cubicBezTo>
                      <a:cubicBezTo>
                        <a:pt x="50959" y="149448"/>
                        <a:pt x="54673" y="147829"/>
                        <a:pt x="58388" y="145828"/>
                      </a:cubicBezTo>
                      <a:cubicBezTo>
                        <a:pt x="61913" y="143828"/>
                        <a:pt x="65342" y="141352"/>
                        <a:pt x="68771" y="138780"/>
                      </a:cubicBezTo>
                      <a:cubicBezTo>
                        <a:pt x="72200" y="136208"/>
                        <a:pt x="75533" y="133446"/>
                        <a:pt x="78867" y="130398"/>
                      </a:cubicBezTo>
                      <a:cubicBezTo>
                        <a:pt x="79915" y="129921"/>
                        <a:pt x="80963" y="129540"/>
                        <a:pt x="82106" y="128969"/>
                      </a:cubicBezTo>
                      <a:cubicBezTo>
                        <a:pt x="90773" y="124969"/>
                        <a:pt x="102584" y="118206"/>
                        <a:pt x="114490" y="108871"/>
                      </a:cubicBezTo>
                      <a:cubicBezTo>
                        <a:pt x="138589" y="90488"/>
                        <a:pt x="152590" y="69057"/>
                        <a:pt x="152400" y="69057"/>
                      </a:cubicBezTo>
                      <a:cubicBezTo>
                        <a:pt x="152400" y="69152"/>
                        <a:pt x="134969" y="86392"/>
                        <a:pt x="111538" y="104204"/>
                      </a:cubicBezTo>
                      <a:cubicBezTo>
                        <a:pt x="102584" y="111062"/>
                        <a:pt x="94583" y="116967"/>
                        <a:pt x="87630" y="12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1" name="图形 506">
                  <a:extLst>
                    <a:ext uri="{FF2B5EF4-FFF2-40B4-BE49-F238E27FC236}">
                      <a16:creationId xmlns:a16="http://schemas.microsoft.com/office/drawing/2014/main" id="{FDC93855-36C2-4951-A97C-4269A2737DA2}"/>
                    </a:ext>
                  </a:extLst>
                </p:cNvPr>
                <p:cNvSpPr/>
                <p:nvPr/>
              </p:nvSpPr>
              <p:spPr>
                <a:xfrm>
                  <a:off x="6327601" y="3498436"/>
                  <a:ext cx="52482" cy="176117"/>
                </a:xfrm>
                <a:custGeom>
                  <a:avLst/>
                  <a:gdLst>
                    <a:gd name="connsiteX0" fmla="*/ 523 w 52482"/>
                    <a:gd name="connsiteY0" fmla="*/ 127064 h 176117"/>
                    <a:gd name="connsiteX1" fmla="*/ 2999 w 52482"/>
                    <a:gd name="connsiteY1" fmla="*/ 123444 h 176117"/>
                    <a:gd name="connsiteX2" fmla="*/ 999 w 52482"/>
                    <a:gd name="connsiteY2" fmla="*/ 132017 h 176117"/>
                    <a:gd name="connsiteX3" fmla="*/ 4333 w 52482"/>
                    <a:gd name="connsiteY3" fmla="*/ 166116 h 176117"/>
                    <a:gd name="connsiteX4" fmla="*/ 808 w 52482"/>
                    <a:gd name="connsiteY4" fmla="*/ 176118 h 176117"/>
                    <a:gd name="connsiteX5" fmla="*/ 4999 w 52482"/>
                    <a:gd name="connsiteY5" fmla="*/ 167545 h 176117"/>
                    <a:gd name="connsiteX6" fmla="*/ 8714 w 52482"/>
                    <a:gd name="connsiteY6" fmla="*/ 174594 h 176117"/>
                    <a:gd name="connsiteX7" fmla="*/ 28145 w 52482"/>
                    <a:gd name="connsiteY7" fmla="*/ 165164 h 176117"/>
                    <a:gd name="connsiteX8" fmla="*/ 35670 w 52482"/>
                    <a:gd name="connsiteY8" fmla="*/ 157544 h 176117"/>
                    <a:gd name="connsiteX9" fmla="*/ 41671 w 52482"/>
                    <a:gd name="connsiteY9" fmla="*/ 148305 h 176117"/>
                    <a:gd name="connsiteX10" fmla="*/ 52434 w 52482"/>
                    <a:gd name="connsiteY10" fmla="*/ 103537 h 176117"/>
                    <a:gd name="connsiteX11" fmla="*/ 48910 w 52482"/>
                    <a:gd name="connsiteY11" fmla="*/ 63246 h 176117"/>
                    <a:gd name="connsiteX12" fmla="*/ 48529 w 52482"/>
                    <a:gd name="connsiteY12" fmla="*/ 61341 h 176117"/>
                    <a:gd name="connsiteX13" fmla="*/ 48529 w 52482"/>
                    <a:gd name="connsiteY13" fmla="*/ 34576 h 176117"/>
                    <a:gd name="connsiteX14" fmla="*/ 48338 w 52482"/>
                    <a:gd name="connsiteY14" fmla="*/ 21432 h 176117"/>
                    <a:gd name="connsiteX15" fmla="*/ 45671 w 52482"/>
                    <a:gd name="connsiteY15" fmla="*/ 34767 h 176117"/>
                    <a:gd name="connsiteX16" fmla="*/ 44242 w 52482"/>
                    <a:gd name="connsiteY16" fmla="*/ 46673 h 176117"/>
                    <a:gd name="connsiteX17" fmla="*/ 41956 w 52482"/>
                    <a:gd name="connsiteY17" fmla="*/ 49911 h 176117"/>
                    <a:gd name="connsiteX18" fmla="*/ 35670 w 52482"/>
                    <a:gd name="connsiteY18" fmla="*/ 58389 h 176117"/>
                    <a:gd name="connsiteX19" fmla="*/ 40242 w 52482"/>
                    <a:gd name="connsiteY19" fmla="*/ 0 h 176117"/>
                    <a:gd name="connsiteX20" fmla="*/ 29002 w 52482"/>
                    <a:gd name="connsiteY20" fmla="*/ 68295 h 176117"/>
                    <a:gd name="connsiteX21" fmla="*/ 15667 w 52482"/>
                    <a:gd name="connsiteY21" fmla="*/ 91059 h 176117"/>
                    <a:gd name="connsiteX22" fmla="*/ 15191 w 52482"/>
                    <a:gd name="connsiteY22" fmla="*/ 92012 h 176117"/>
                    <a:gd name="connsiteX23" fmla="*/ 16429 w 52482"/>
                    <a:gd name="connsiteY23" fmla="*/ 86011 h 176117"/>
                    <a:gd name="connsiteX24" fmla="*/ 20144 w 52482"/>
                    <a:gd name="connsiteY24" fmla="*/ 55722 h 176117"/>
                    <a:gd name="connsiteX25" fmla="*/ 21573 w 52482"/>
                    <a:gd name="connsiteY25" fmla="*/ 43244 h 176117"/>
                    <a:gd name="connsiteX26" fmla="*/ 17477 w 52482"/>
                    <a:gd name="connsiteY26" fmla="*/ 55436 h 176117"/>
                    <a:gd name="connsiteX27" fmla="*/ 11095 w 52482"/>
                    <a:gd name="connsiteY27" fmla="*/ 85535 h 176117"/>
                    <a:gd name="connsiteX28" fmla="*/ 4714 w 52482"/>
                    <a:gd name="connsiteY28" fmla="*/ 115157 h 176117"/>
                    <a:gd name="connsiteX29" fmla="*/ 523 w 52482"/>
                    <a:gd name="connsiteY29" fmla="*/ 127064 h 17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2482" h="176117">
                      <a:moveTo>
                        <a:pt x="523" y="127064"/>
                      </a:moveTo>
                      <a:cubicBezTo>
                        <a:pt x="523" y="127064"/>
                        <a:pt x="1475" y="125730"/>
                        <a:pt x="2999" y="123444"/>
                      </a:cubicBezTo>
                      <a:cubicBezTo>
                        <a:pt x="2237" y="126302"/>
                        <a:pt x="1475" y="129159"/>
                        <a:pt x="999" y="132017"/>
                      </a:cubicBezTo>
                      <a:cubicBezTo>
                        <a:pt x="-906" y="143351"/>
                        <a:pt x="-239" y="155067"/>
                        <a:pt x="4333" y="166116"/>
                      </a:cubicBezTo>
                      <a:cubicBezTo>
                        <a:pt x="2142" y="172403"/>
                        <a:pt x="808" y="176118"/>
                        <a:pt x="808" y="176118"/>
                      </a:cubicBezTo>
                      <a:cubicBezTo>
                        <a:pt x="808" y="176118"/>
                        <a:pt x="2428" y="172974"/>
                        <a:pt x="4999" y="167545"/>
                      </a:cubicBezTo>
                      <a:cubicBezTo>
                        <a:pt x="6047" y="169926"/>
                        <a:pt x="7285" y="172308"/>
                        <a:pt x="8714" y="174594"/>
                      </a:cubicBezTo>
                      <a:cubicBezTo>
                        <a:pt x="16239" y="173070"/>
                        <a:pt x="22621" y="169736"/>
                        <a:pt x="28145" y="165164"/>
                      </a:cubicBezTo>
                      <a:cubicBezTo>
                        <a:pt x="30907" y="162973"/>
                        <a:pt x="33384" y="160401"/>
                        <a:pt x="35670" y="157544"/>
                      </a:cubicBezTo>
                      <a:cubicBezTo>
                        <a:pt x="37956" y="154782"/>
                        <a:pt x="40051" y="151734"/>
                        <a:pt x="41671" y="148305"/>
                      </a:cubicBezTo>
                      <a:cubicBezTo>
                        <a:pt x="48338" y="134779"/>
                        <a:pt x="51767" y="118968"/>
                        <a:pt x="52434" y="103537"/>
                      </a:cubicBezTo>
                      <a:cubicBezTo>
                        <a:pt x="52815" y="88011"/>
                        <a:pt x="50910" y="73628"/>
                        <a:pt x="48910" y="63246"/>
                      </a:cubicBezTo>
                      <a:cubicBezTo>
                        <a:pt x="48814" y="62580"/>
                        <a:pt x="48624" y="62008"/>
                        <a:pt x="48529" y="61341"/>
                      </a:cubicBezTo>
                      <a:cubicBezTo>
                        <a:pt x="48814" y="50959"/>
                        <a:pt x="48529" y="41625"/>
                        <a:pt x="48529" y="34576"/>
                      </a:cubicBezTo>
                      <a:lnTo>
                        <a:pt x="48338" y="21432"/>
                      </a:lnTo>
                      <a:cubicBezTo>
                        <a:pt x="48338" y="21432"/>
                        <a:pt x="47005" y="26575"/>
                        <a:pt x="45671" y="34767"/>
                      </a:cubicBezTo>
                      <a:cubicBezTo>
                        <a:pt x="45100" y="38291"/>
                        <a:pt x="44623" y="42196"/>
                        <a:pt x="44242" y="46673"/>
                      </a:cubicBezTo>
                      <a:cubicBezTo>
                        <a:pt x="43766" y="47244"/>
                        <a:pt x="43004" y="48292"/>
                        <a:pt x="41956" y="49911"/>
                      </a:cubicBezTo>
                      <a:cubicBezTo>
                        <a:pt x="40432" y="51912"/>
                        <a:pt x="38146" y="54864"/>
                        <a:pt x="35670" y="58389"/>
                      </a:cubicBezTo>
                      <a:cubicBezTo>
                        <a:pt x="40337" y="24289"/>
                        <a:pt x="40051" y="-95"/>
                        <a:pt x="40242" y="0"/>
                      </a:cubicBezTo>
                      <a:cubicBezTo>
                        <a:pt x="39956" y="0"/>
                        <a:pt x="36337" y="29337"/>
                        <a:pt x="29002" y="68295"/>
                      </a:cubicBezTo>
                      <a:cubicBezTo>
                        <a:pt x="24811" y="75057"/>
                        <a:pt x="20335" y="82868"/>
                        <a:pt x="15667" y="91059"/>
                      </a:cubicBezTo>
                      <a:cubicBezTo>
                        <a:pt x="15477" y="91440"/>
                        <a:pt x="15382" y="91726"/>
                        <a:pt x="15191" y="92012"/>
                      </a:cubicBezTo>
                      <a:cubicBezTo>
                        <a:pt x="15667" y="90107"/>
                        <a:pt x="16144" y="88011"/>
                        <a:pt x="16429" y="86011"/>
                      </a:cubicBezTo>
                      <a:cubicBezTo>
                        <a:pt x="18525" y="74105"/>
                        <a:pt x="19287" y="63437"/>
                        <a:pt x="20144" y="55722"/>
                      </a:cubicBezTo>
                      <a:lnTo>
                        <a:pt x="21573" y="43244"/>
                      </a:lnTo>
                      <a:cubicBezTo>
                        <a:pt x="21573" y="43244"/>
                        <a:pt x="19573" y="47816"/>
                        <a:pt x="17477" y="55436"/>
                      </a:cubicBezTo>
                      <a:cubicBezTo>
                        <a:pt x="15286" y="63056"/>
                        <a:pt x="13191" y="73819"/>
                        <a:pt x="11095" y="85535"/>
                      </a:cubicBezTo>
                      <a:cubicBezTo>
                        <a:pt x="9095" y="97155"/>
                        <a:pt x="7000" y="107633"/>
                        <a:pt x="4714" y="115157"/>
                      </a:cubicBezTo>
                      <a:cubicBezTo>
                        <a:pt x="2523" y="122587"/>
                        <a:pt x="427" y="127064"/>
                        <a:pt x="523" y="1270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图形 506">
                  <a:extLst>
                    <a:ext uri="{FF2B5EF4-FFF2-40B4-BE49-F238E27FC236}">
                      <a16:creationId xmlns:a16="http://schemas.microsoft.com/office/drawing/2014/main" id="{A391243A-01FB-D1EC-28C0-9B47EC5BC5DF}"/>
                    </a:ext>
                  </a:extLst>
                </p:cNvPr>
                <p:cNvSpPr/>
                <p:nvPr/>
              </p:nvSpPr>
              <p:spPr>
                <a:xfrm>
                  <a:off x="6394925" y="3390232"/>
                  <a:ext cx="52165" cy="189642"/>
                </a:xfrm>
                <a:custGeom>
                  <a:avLst/>
                  <a:gdLst>
                    <a:gd name="connsiteX0" fmla="*/ 38830 w 52165"/>
                    <a:gd name="connsiteY0" fmla="*/ 176689 h 189642"/>
                    <a:gd name="connsiteX1" fmla="*/ 44831 w 52165"/>
                    <a:gd name="connsiteY1" fmla="*/ 167926 h 189642"/>
                    <a:gd name="connsiteX2" fmla="*/ 48736 w 52165"/>
                    <a:gd name="connsiteY2" fmla="*/ 157734 h 189642"/>
                    <a:gd name="connsiteX3" fmla="*/ 52070 w 52165"/>
                    <a:gd name="connsiteY3" fmla="*/ 135541 h 189642"/>
                    <a:gd name="connsiteX4" fmla="*/ 52165 w 52165"/>
                    <a:gd name="connsiteY4" fmla="*/ 129826 h 189642"/>
                    <a:gd name="connsiteX5" fmla="*/ 51689 w 52165"/>
                    <a:gd name="connsiteY5" fmla="*/ 124111 h 189642"/>
                    <a:gd name="connsiteX6" fmla="*/ 49975 w 52165"/>
                    <a:gd name="connsiteY6" fmla="*/ 112776 h 189642"/>
                    <a:gd name="connsiteX7" fmla="*/ 44641 w 52165"/>
                    <a:gd name="connsiteY7" fmla="*/ 92297 h 189642"/>
                    <a:gd name="connsiteX8" fmla="*/ 41116 w 52165"/>
                    <a:gd name="connsiteY8" fmla="*/ 83439 h 189642"/>
                    <a:gd name="connsiteX9" fmla="*/ 39497 w 52165"/>
                    <a:gd name="connsiteY9" fmla="*/ 80105 h 189642"/>
                    <a:gd name="connsiteX10" fmla="*/ 38449 w 52165"/>
                    <a:gd name="connsiteY10" fmla="*/ 68008 h 189642"/>
                    <a:gd name="connsiteX11" fmla="*/ 27781 w 52165"/>
                    <a:gd name="connsiteY11" fmla="*/ 30575 h 189642"/>
                    <a:gd name="connsiteX12" fmla="*/ 32544 w 52165"/>
                    <a:gd name="connsiteY12" fmla="*/ 66389 h 189642"/>
                    <a:gd name="connsiteX13" fmla="*/ 29115 w 52165"/>
                    <a:gd name="connsiteY13" fmla="*/ 60770 h 189642"/>
                    <a:gd name="connsiteX14" fmla="*/ 23971 w 52165"/>
                    <a:gd name="connsiteY14" fmla="*/ 72676 h 189642"/>
                    <a:gd name="connsiteX15" fmla="*/ 12256 w 52165"/>
                    <a:gd name="connsiteY15" fmla="*/ 25622 h 189642"/>
                    <a:gd name="connsiteX16" fmla="*/ 3016 w 52165"/>
                    <a:gd name="connsiteY16" fmla="*/ 0 h 189642"/>
                    <a:gd name="connsiteX17" fmla="*/ 9589 w 52165"/>
                    <a:gd name="connsiteY17" fmla="*/ 26765 h 189642"/>
                    <a:gd name="connsiteX18" fmla="*/ 19971 w 52165"/>
                    <a:gd name="connsiteY18" fmla="*/ 82772 h 189642"/>
                    <a:gd name="connsiteX19" fmla="*/ 17113 w 52165"/>
                    <a:gd name="connsiteY19" fmla="*/ 90202 h 189642"/>
                    <a:gd name="connsiteX20" fmla="*/ 11398 w 52165"/>
                    <a:gd name="connsiteY20" fmla="*/ 108680 h 189642"/>
                    <a:gd name="connsiteX21" fmla="*/ 10351 w 52165"/>
                    <a:gd name="connsiteY21" fmla="*/ 112586 h 189642"/>
                    <a:gd name="connsiteX22" fmla="*/ 7684 w 52165"/>
                    <a:gd name="connsiteY22" fmla="*/ 90488 h 189642"/>
                    <a:gd name="connsiteX23" fmla="*/ 2826 w 52165"/>
                    <a:gd name="connsiteY23" fmla="*/ 60389 h 189642"/>
                    <a:gd name="connsiteX24" fmla="*/ 1111 w 52165"/>
                    <a:gd name="connsiteY24" fmla="*/ 47625 h 189642"/>
                    <a:gd name="connsiteX25" fmla="*/ 64 w 52165"/>
                    <a:gd name="connsiteY25" fmla="*/ 60865 h 189642"/>
                    <a:gd name="connsiteX26" fmla="*/ 2254 w 52165"/>
                    <a:gd name="connsiteY26" fmla="*/ 92202 h 189642"/>
                    <a:gd name="connsiteX27" fmla="*/ 8065 w 52165"/>
                    <a:gd name="connsiteY27" fmla="*/ 122111 h 189642"/>
                    <a:gd name="connsiteX28" fmla="*/ 6731 w 52165"/>
                    <a:gd name="connsiteY28" fmla="*/ 129159 h 189642"/>
                    <a:gd name="connsiteX29" fmla="*/ 5683 w 52165"/>
                    <a:gd name="connsiteY29" fmla="*/ 139827 h 189642"/>
                    <a:gd name="connsiteX30" fmla="*/ 5398 w 52165"/>
                    <a:gd name="connsiteY30" fmla="*/ 150304 h 189642"/>
                    <a:gd name="connsiteX31" fmla="*/ 15780 w 52165"/>
                    <a:gd name="connsiteY31" fmla="*/ 182975 h 189642"/>
                    <a:gd name="connsiteX32" fmla="*/ 14065 w 52165"/>
                    <a:gd name="connsiteY32" fmla="*/ 188786 h 189642"/>
                    <a:gd name="connsiteX33" fmla="*/ 16161 w 52165"/>
                    <a:gd name="connsiteY33" fmla="*/ 183642 h 189642"/>
                    <a:gd name="connsiteX34" fmla="*/ 21114 w 52165"/>
                    <a:gd name="connsiteY34" fmla="*/ 189643 h 189642"/>
                    <a:gd name="connsiteX35" fmla="*/ 38830 w 52165"/>
                    <a:gd name="connsiteY35" fmla="*/ 176689 h 18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165" h="189642">
                      <a:moveTo>
                        <a:pt x="38830" y="176689"/>
                      </a:moveTo>
                      <a:cubicBezTo>
                        <a:pt x="41116" y="173927"/>
                        <a:pt x="43117" y="171069"/>
                        <a:pt x="44831" y="167926"/>
                      </a:cubicBezTo>
                      <a:cubicBezTo>
                        <a:pt x="46546" y="164783"/>
                        <a:pt x="47689" y="161258"/>
                        <a:pt x="48736" y="157734"/>
                      </a:cubicBezTo>
                      <a:cubicBezTo>
                        <a:pt x="50832" y="150590"/>
                        <a:pt x="51880" y="142970"/>
                        <a:pt x="52070" y="135541"/>
                      </a:cubicBezTo>
                      <a:cubicBezTo>
                        <a:pt x="52165" y="133636"/>
                        <a:pt x="52165" y="131731"/>
                        <a:pt x="52165" y="129826"/>
                      </a:cubicBezTo>
                      <a:cubicBezTo>
                        <a:pt x="52070" y="128016"/>
                        <a:pt x="51880" y="126016"/>
                        <a:pt x="51689" y="124111"/>
                      </a:cubicBezTo>
                      <a:cubicBezTo>
                        <a:pt x="51213" y="120301"/>
                        <a:pt x="50641" y="116586"/>
                        <a:pt x="49975" y="112776"/>
                      </a:cubicBezTo>
                      <a:cubicBezTo>
                        <a:pt x="48641" y="105442"/>
                        <a:pt x="46736" y="98489"/>
                        <a:pt x="44641" y="92297"/>
                      </a:cubicBezTo>
                      <a:cubicBezTo>
                        <a:pt x="43593" y="89154"/>
                        <a:pt x="42450" y="86201"/>
                        <a:pt x="41116" y="83439"/>
                      </a:cubicBezTo>
                      <a:cubicBezTo>
                        <a:pt x="40640" y="82201"/>
                        <a:pt x="40069" y="81248"/>
                        <a:pt x="39497" y="80105"/>
                      </a:cubicBezTo>
                      <a:cubicBezTo>
                        <a:pt x="39402" y="76200"/>
                        <a:pt x="39021" y="72295"/>
                        <a:pt x="38449" y="68008"/>
                      </a:cubicBezTo>
                      <a:cubicBezTo>
                        <a:pt x="35401" y="46101"/>
                        <a:pt x="27591" y="30575"/>
                        <a:pt x="27781" y="30575"/>
                      </a:cubicBezTo>
                      <a:lnTo>
                        <a:pt x="32544" y="66389"/>
                      </a:lnTo>
                      <a:cubicBezTo>
                        <a:pt x="30544" y="62865"/>
                        <a:pt x="29115" y="60770"/>
                        <a:pt x="29115" y="60770"/>
                      </a:cubicBezTo>
                      <a:cubicBezTo>
                        <a:pt x="29115" y="60770"/>
                        <a:pt x="26829" y="65342"/>
                        <a:pt x="23971" y="72676"/>
                      </a:cubicBezTo>
                      <a:cubicBezTo>
                        <a:pt x="20733" y="54007"/>
                        <a:pt x="16161" y="37909"/>
                        <a:pt x="12256" y="25622"/>
                      </a:cubicBezTo>
                      <a:cubicBezTo>
                        <a:pt x="7017" y="9620"/>
                        <a:pt x="3016" y="0"/>
                        <a:pt x="3016" y="0"/>
                      </a:cubicBezTo>
                      <a:cubicBezTo>
                        <a:pt x="3016" y="0"/>
                        <a:pt x="5683" y="10192"/>
                        <a:pt x="9589" y="26765"/>
                      </a:cubicBezTo>
                      <a:cubicBezTo>
                        <a:pt x="12922" y="41243"/>
                        <a:pt x="17113" y="60770"/>
                        <a:pt x="19971" y="82772"/>
                      </a:cubicBezTo>
                      <a:cubicBezTo>
                        <a:pt x="19018" y="85249"/>
                        <a:pt x="18066" y="87630"/>
                        <a:pt x="17113" y="90202"/>
                      </a:cubicBezTo>
                      <a:cubicBezTo>
                        <a:pt x="15018" y="95822"/>
                        <a:pt x="13303" y="102203"/>
                        <a:pt x="11398" y="108680"/>
                      </a:cubicBezTo>
                      <a:cubicBezTo>
                        <a:pt x="11017" y="109919"/>
                        <a:pt x="10732" y="111252"/>
                        <a:pt x="10351" y="112586"/>
                      </a:cubicBezTo>
                      <a:cubicBezTo>
                        <a:pt x="9874" y="106108"/>
                        <a:pt x="8922" y="98489"/>
                        <a:pt x="7684" y="90488"/>
                      </a:cubicBezTo>
                      <a:lnTo>
                        <a:pt x="2826" y="60389"/>
                      </a:lnTo>
                      <a:lnTo>
                        <a:pt x="1111" y="47625"/>
                      </a:lnTo>
                      <a:cubicBezTo>
                        <a:pt x="1111" y="47625"/>
                        <a:pt x="349" y="52769"/>
                        <a:pt x="64" y="60865"/>
                      </a:cubicBezTo>
                      <a:cubicBezTo>
                        <a:pt x="-222" y="69056"/>
                        <a:pt x="445" y="80200"/>
                        <a:pt x="2254" y="92202"/>
                      </a:cubicBezTo>
                      <a:cubicBezTo>
                        <a:pt x="4255" y="103918"/>
                        <a:pt x="6350" y="114491"/>
                        <a:pt x="8065" y="122111"/>
                      </a:cubicBezTo>
                      <a:cubicBezTo>
                        <a:pt x="7588" y="124492"/>
                        <a:pt x="7017" y="126873"/>
                        <a:pt x="6731" y="129159"/>
                      </a:cubicBezTo>
                      <a:cubicBezTo>
                        <a:pt x="6255" y="132683"/>
                        <a:pt x="5874" y="136208"/>
                        <a:pt x="5683" y="139827"/>
                      </a:cubicBezTo>
                      <a:cubicBezTo>
                        <a:pt x="5398" y="143351"/>
                        <a:pt x="5302" y="146685"/>
                        <a:pt x="5398" y="150304"/>
                      </a:cubicBezTo>
                      <a:cubicBezTo>
                        <a:pt x="5779" y="161544"/>
                        <a:pt x="8731" y="172879"/>
                        <a:pt x="15780" y="182975"/>
                      </a:cubicBezTo>
                      <a:cubicBezTo>
                        <a:pt x="14732" y="186690"/>
                        <a:pt x="14065" y="188786"/>
                        <a:pt x="14065" y="188786"/>
                      </a:cubicBezTo>
                      <a:cubicBezTo>
                        <a:pt x="13970" y="188786"/>
                        <a:pt x="14827" y="186976"/>
                        <a:pt x="16161" y="183642"/>
                      </a:cubicBezTo>
                      <a:cubicBezTo>
                        <a:pt x="17685" y="185642"/>
                        <a:pt x="19209" y="187738"/>
                        <a:pt x="21114" y="189643"/>
                      </a:cubicBezTo>
                      <a:cubicBezTo>
                        <a:pt x="28448" y="186595"/>
                        <a:pt x="34163" y="182118"/>
                        <a:pt x="38830" y="1766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3" name="图形 506">
                  <a:extLst>
                    <a:ext uri="{FF2B5EF4-FFF2-40B4-BE49-F238E27FC236}">
                      <a16:creationId xmlns:a16="http://schemas.microsoft.com/office/drawing/2014/main" id="{4A795DC6-4F82-6BAB-B1CF-E7DD5623EE77}"/>
                    </a:ext>
                  </a:extLst>
                </p:cNvPr>
                <p:cNvSpPr/>
                <p:nvPr/>
              </p:nvSpPr>
              <p:spPr>
                <a:xfrm>
                  <a:off x="6403179" y="3310222"/>
                  <a:ext cx="92566" cy="164211"/>
                </a:xfrm>
                <a:custGeom>
                  <a:avLst/>
                  <a:gdLst>
                    <a:gd name="connsiteX0" fmla="*/ 86964 w 92566"/>
                    <a:gd name="connsiteY0" fmla="*/ 147161 h 164211"/>
                    <a:gd name="connsiteX1" fmla="*/ 92489 w 92566"/>
                    <a:gd name="connsiteY1" fmla="*/ 126778 h 164211"/>
                    <a:gd name="connsiteX2" fmla="*/ 90107 w 92566"/>
                    <a:gd name="connsiteY2" fmla="*/ 104966 h 164211"/>
                    <a:gd name="connsiteX3" fmla="*/ 87059 w 92566"/>
                    <a:gd name="connsiteY3" fmla="*/ 94393 h 164211"/>
                    <a:gd name="connsiteX4" fmla="*/ 82678 w 92566"/>
                    <a:gd name="connsiteY4" fmla="*/ 84296 h 164211"/>
                    <a:gd name="connsiteX5" fmla="*/ 61151 w 92566"/>
                    <a:gd name="connsiteY5" fmla="*/ 52864 h 164211"/>
                    <a:gd name="connsiteX6" fmla="*/ 54008 w 92566"/>
                    <a:gd name="connsiteY6" fmla="*/ 45530 h 164211"/>
                    <a:gd name="connsiteX7" fmla="*/ 50960 w 92566"/>
                    <a:gd name="connsiteY7" fmla="*/ 38957 h 164211"/>
                    <a:gd name="connsiteX8" fmla="*/ 24004 w 92566"/>
                    <a:gd name="connsiteY8" fmla="*/ 2667 h 164211"/>
                    <a:gd name="connsiteX9" fmla="*/ 46102 w 92566"/>
                    <a:gd name="connsiteY9" fmla="*/ 42291 h 164211"/>
                    <a:gd name="connsiteX10" fmla="*/ 48197 w 92566"/>
                    <a:gd name="connsiteY10" fmla="*/ 46387 h 164211"/>
                    <a:gd name="connsiteX11" fmla="*/ 46959 w 92566"/>
                    <a:gd name="connsiteY11" fmla="*/ 54483 h 164211"/>
                    <a:gd name="connsiteX12" fmla="*/ 18289 w 92566"/>
                    <a:gd name="connsiteY12" fmla="*/ 18574 h 164211"/>
                    <a:gd name="connsiteX13" fmla="*/ 1 w 92566"/>
                    <a:gd name="connsiteY13" fmla="*/ 0 h 164211"/>
                    <a:gd name="connsiteX14" fmla="*/ 16193 w 92566"/>
                    <a:gd name="connsiteY14" fmla="*/ 20765 h 164211"/>
                    <a:gd name="connsiteX15" fmla="*/ 45721 w 92566"/>
                    <a:gd name="connsiteY15" fmla="*/ 63437 h 164211"/>
                    <a:gd name="connsiteX16" fmla="*/ 44768 w 92566"/>
                    <a:gd name="connsiteY16" fmla="*/ 71628 h 164211"/>
                    <a:gd name="connsiteX17" fmla="*/ 44197 w 92566"/>
                    <a:gd name="connsiteY17" fmla="*/ 80772 h 164211"/>
                    <a:gd name="connsiteX18" fmla="*/ 44006 w 92566"/>
                    <a:gd name="connsiteY18" fmla="*/ 84011 h 164211"/>
                    <a:gd name="connsiteX19" fmla="*/ 42197 w 92566"/>
                    <a:gd name="connsiteY19" fmla="*/ 78867 h 164211"/>
                    <a:gd name="connsiteX20" fmla="*/ 19146 w 92566"/>
                    <a:gd name="connsiteY20" fmla="*/ 41720 h 164211"/>
                    <a:gd name="connsiteX21" fmla="*/ 37053 w 92566"/>
                    <a:gd name="connsiteY21" fmla="*/ 81725 h 164211"/>
                    <a:gd name="connsiteX22" fmla="*/ 43530 w 92566"/>
                    <a:gd name="connsiteY22" fmla="*/ 99155 h 164211"/>
                    <a:gd name="connsiteX23" fmla="*/ 44292 w 92566"/>
                    <a:gd name="connsiteY23" fmla="*/ 110585 h 164211"/>
                    <a:gd name="connsiteX24" fmla="*/ 47912 w 92566"/>
                    <a:gd name="connsiteY24" fmla="*/ 130397 h 164211"/>
                    <a:gd name="connsiteX25" fmla="*/ 68009 w 92566"/>
                    <a:gd name="connsiteY25" fmla="*/ 160496 h 164211"/>
                    <a:gd name="connsiteX26" fmla="*/ 67628 w 92566"/>
                    <a:gd name="connsiteY26" fmla="*/ 164211 h 164211"/>
                    <a:gd name="connsiteX27" fmla="*/ 68486 w 92566"/>
                    <a:gd name="connsiteY27" fmla="*/ 160782 h 164211"/>
                    <a:gd name="connsiteX28" fmla="*/ 72581 w 92566"/>
                    <a:gd name="connsiteY28" fmla="*/ 163640 h 164211"/>
                    <a:gd name="connsiteX29" fmla="*/ 81249 w 92566"/>
                    <a:gd name="connsiteY29" fmla="*/ 156305 h 164211"/>
                    <a:gd name="connsiteX30" fmla="*/ 86964 w 92566"/>
                    <a:gd name="connsiteY30" fmla="*/ 147161 h 16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566" h="164211">
                      <a:moveTo>
                        <a:pt x="86964" y="147161"/>
                      </a:moveTo>
                      <a:cubicBezTo>
                        <a:pt x="90107" y="140875"/>
                        <a:pt x="91917" y="133922"/>
                        <a:pt x="92489" y="126778"/>
                      </a:cubicBezTo>
                      <a:cubicBezTo>
                        <a:pt x="92870" y="119634"/>
                        <a:pt x="91822" y="112109"/>
                        <a:pt x="90107" y="104966"/>
                      </a:cubicBezTo>
                      <a:cubicBezTo>
                        <a:pt x="89250" y="101346"/>
                        <a:pt x="88202" y="97822"/>
                        <a:pt x="87059" y="94393"/>
                      </a:cubicBezTo>
                      <a:cubicBezTo>
                        <a:pt x="85916" y="90964"/>
                        <a:pt x="84202" y="87440"/>
                        <a:pt x="82678" y="84296"/>
                      </a:cubicBezTo>
                      <a:cubicBezTo>
                        <a:pt x="76106" y="71247"/>
                        <a:pt x="68390" y="60389"/>
                        <a:pt x="61151" y="52864"/>
                      </a:cubicBezTo>
                      <a:cubicBezTo>
                        <a:pt x="58389" y="49816"/>
                        <a:pt x="56008" y="47434"/>
                        <a:pt x="54008" y="45530"/>
                      </a:cubicBezTo>
                      <a:cubicBezTo>
                        <a:pt x="53055" y="43339"/>
                        <a:pt x="52103" y="41243"/>
                        <a:pt x="50960" y="38957"/>
                      </a:cubicBezTo>
                      <a:cubicBezTo>
                        <a:pt x="38863" y="16383"/>
                        <a:pt x="23718" y="2858"/>
                        <a:pt x="24004" y="2667"/>
                      </a:cubicBezTo>
                      <a:cubicBezTo>
                        <a:pt x="23718" y="2858"/>
                        <a:pt x="34481" y="20383"/>
                        <a:pt x="46102" y="42291"/>
                      </a:cubicBezTo>
                      <a:cubicBezTo>
                        <a:pt x="46864" y="43720"/>
                        <a:pt x="47435" y="45053"/>
                        <a:pt x="48197" y="46387"/>
                      </a:cubicBezTo>
                      <a:cubicBezTo>
                        <a:pt x="47816" y="48482"/>
                        <a:pt x="47435" y="51245"/>
                        <a:pt x="46959" y="54483"/>
                      </a:cubicBezTo>
                      <a:cubicBezTo>
                        <a:pt x="37148" y="39338"/>
                        <a:pt x="26480" y="27527"/>
                        <a:pt x="18289" y="18574"/>
                      </a:cubicBezTo>
                      <a:cubicBezTo>
                        <a:pt x="7240" y="6763"/>
                        <a:pt x="-94" y="0"/>
                        <a:pt x="1" y="0"/>
                      </a:cubicBezTo>
                      <a:lnTo>
                        <a:pt x="16193" y="20765"/>
                      </a:lnTo>
                      <a:cubicBezTo>
                        <a:pt x="24480" y="31623"/>
                        <a:pt x="35529" y="46006"/>
                        <a:pt x="45721" y="63437"/>
                      </a:cubicBezTo>
                      <a:cubicBezTo>
                        <a:pt x="45340" y="66008"/>
                        <a:pt x="45054" y="68771"/>
                        <a:pt x="44768" y="71628"/>
                      </a:cubicBezTo>
                      <a:cubicBezTo>
                        <a:pt x="44483" y="74581"/>
                        <a:pt x="44292" y="77629"/>
                        <a:pt x="44197" y="80772"/>
                      </a:cubicBezTo>
                      <a:cubicBezTo>
                        <a:pt x="44197" y="81915"/>
                        <a:pt x="44102" y="82963"/>
                        <a:pt x="44006" y="84011"/>
                      </a:cubicBezTo>
                      <a:cubicBezTo>
                        <a:pt x="43435" y="82296"/>
                        <a:pt x="42863" y="80677"/>
                        <a:pt x="42197" y="78867"/>
                      </a:cubicBezTo>
                      <a:cubicBezTo>
                        <a:pt x="33148" y="55531"/>
                        <a:pt x="19051" y="41720"/>
                        <a:pt x="19146" y="41720"/>
                      </a:cubicBezTo>
                      <a:cubicBezTo>
                        <a:pt x="19051" y="41815"/>
                        <a:pt x="28290" y="59150"/>
                        <a:pt x="37053" y="81725"/>
                      </a:cubicBezTo>
                      <a:cubicBezTo>
                        <a:pt x="39434" y="87916"/>
                        <a:pt x="41625" y="93821"/>
                        <a:pt x="43530" y="99155"/>
                      </a:cubicBezTo>
                      <a:cubicBezTo>
                        <a:pt x="43625" y="102965"/>
                        <a:pt x="43816" y="106775"/>
                        <a:pt x="44292" y="110585"/>
                      </a:cubicBezTo>
                      <a:cubicBezTo>
                        <a:pt x="44768" y="117253"/>
                        <a:pt x="45816" y="123920"/>
                        <a:pt x="47912" y="130397"/>
                      </a:cubicBezTo>
                      <a:cubicBezTo>
                        <a:pt x="51722" y="142018"/>
                        <a:pt x="57437" y="152495"/>
                        <a:pt x="68009" y="160496"/>
                      </a:cubicBezTo>
                      <a:cubicBezTo>
                        <a:pt x="67724" y="162878"/>
                        <a:pt x="67533" y="164211"/>
                        <a:pt x="67628" y="164211"/>
                      </a:cubicBezTo>
                      <a:cubicBezTo>
                        <a:pt x="67533" y="164211"/>
                        <a:pt x="67914" y="162973"/>
                        <a:pt x="68486" y="160782"/>
                      </a:cubicBezTo>
                      <a:cubicBezTo>
                        <a:pt x="69819" y="161735"/>
                        <a:pt x="71153" y="162782"/>
                        <a:pt x="72581" y="163640"/>
                      </a:cubicBezTo>
                      <a:cubicBezTo>
                        <a:pt x="75820" y="161544"/>
                        <a:pt x="78773" y="158972"/>
                        <a:pt x="81249" y="156305"/>
                      </a:cubicBezTo>
                      <a:cubicBezTo>
                        <a:pt x="83535" y="153448"/>
                        <a:pt x="85345" y="150305"/>
                        <a:pt x="86964" y="14716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4" name="图形 506">
                  <a:extLst>
                    <a:ext uri="{FF2B5EF4-FFF2-40B4-BE49-F238E27FC236}">
                      <a16:creationId xmlns:a16="http://schemas.microsoft.com/office/drawing/2014/main" id="{9D311E53-6ED8-36A1-8428-BEA648413C31}"/>
                    </a:ext>
                  </a:extLst>
                </p:cNvPr>
                <p:cNvSpPr/>
                <p:nvPr/>
              </p:nvSpPr>
              <p:spPr>
                <a:xfrm>
                  <a:off x="6138576" y="3800811"/>
                  <a:ext cx="207740" cy="56753"/>
                </a:xfrm>
                <a:custGeom>
                  <a:avLst/>
                  <a:gdLst>
                    <a:gd name="connsiteX0" fmla="*/ 113729 w 207740"/>
                    <a:gd name="connsiteY0" fmla="*/ 50240 h 56753"/>
                    <a:gd name="connsiteX1" fmla="*/ 120205 w 207740"/>
                    <a:gd name="connsiteY1" fmla="*/ 48526 h 56753"/>
                    <a:gd name="connsiteX2" fmla="*/ 135636 w 207740"/>
                    <a:gd name="connsiteY2" fmla="*/ 43478 h 56753"/>
                    <a:gd name="connsiteX3" fmla="*/ 141446 w 207740"/>
                    <a:gd name="connsiteY3" fmla="*/ 41096 h 56753"/>
                    <a:gd name="connsiteX4" fmla="*/ 130302 w 207740"/>
                    <a:gd name="connsiteY4" fmla="*/ 35572 h 56753"/>
                    <a:gd name="connsiteX5" fmla="*/ 154972 w 207740"/>
                    <a:gd name="connsiteY5" fmla="*/ 37382 h 56753"/>
                    <a:gd name="connsiteX6" fmla="*/ 172402 w 207740"/>
                    <a:gd name="connsiteY6" fmla="*/ 36334 h 56753"/>
                    <a:gd name="connsiteX7" fmla="*/ 155543 w 207740"/>
                    <a:gd name="connsiteY7" fmla="*/ 34334 h 56753"/>
                    <a:gd name="connsiteX8" fmla="*/ 115538 w 207740"/>
                    <a:gd name="connsiteY8" fmla="*/ 27285 h 56753"/>
                    <a:gd name="connsiteX9" fmla="*/ 111919 w 207740"/>
                    <a:gd name="connsiteY9" fmla="*/ 26523 h 56753"/>
                    <a:gd name="connsiteX10" fmla="*/ 85344 w 207740"/>
                    <a:gd name="connsiteY10" fmla="*/ 14236 h 56753"/>
                    <a:gd name="connsiteX11" fmla="*/ 41529 w 207740"/>
                    <a:gd name="connsiteY11" fmla="*/ 520 h 56753"/>
                    <a:gd name="connsiteX12" fmla="*/ 0 w 207740"/>
                    <a:gd name="connsiteY12" fmla="*/ 10997 h 56753"/>
                    <a:gd name="connsiteX13" fmla="*/ 1524 w 207740"/>
                    <a:gd name="connsiteY13" fmla="*/ 17855 h 56753"/>
                    <a:gd name="connsiteX14" fmla="*/ 1143 w 207740"/>
                    <a:gd name="connsiteY14" fmla="*/ 17570 h 56753"/>
                    <a:gd name="connsiteX15" fmla="*/ 1524 w 207740"/>
                    <a:gd name="connsiteY15" fmla="*/ 17951 h 56753"/>
                    <a:gd name="connsiteX16" fmla="*/ 25051 w 207740"/>
                    <a:gd name="connsiteY16" fmla="*/ 45859 h 56753"/>
                    <a:gd name="connsiteX17" fmla="*/ 73057 w 207740"/>
                    <a:gd name="connsiteY17" fmla="*/ 55670 h 56753"/>
                    <a:gd name="connsiteX18" fmla="*/ 95059 w 207740"/>
                    <a:gd name="connsiteY18" fmla="*/ 53669 h 56753"/>
                    <a:gd name="connsiteX19" fmla="*/ 99536 w 207740"/>
                    <a:gd name="connsiteY19" fmla="*/ 54431 h 56753"/>
                    <a:gd name="connsiteX20" fmla="*/ 176498 w 207740"/>
                    <a:gd name="connsiteY20" fmla="*/ 52336 h 56753"/>
                    <a:gd name="connsiteX21" fmla="*/ 207740 w 207740"/>
                    <a:gd name="connsiteY21" fmla="*/ 41287 h 56753"/>
                    <a:gd name="connsiteX22" fmla="*/ 176308 w 207740"/>
                    <a:gd name="connsiteY22" fmla="*/ 49478 h 56753"/>
                    <a:gd name="connsiteX23" fmla="*/ 113729 w 207740"/>
                    <a:gd name="connsiteY23" fmla="*/ 50240 h 5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07740" h="56753">
                      <a:moveTo>
                        <a:pt x="113729" y="50240"/>
                      </a:moveTo>
                      <a:cubicBezTo>
                        <a:pt x="115919" y="49764"/>
                        <a:pt x="118205" y="49193"/>
                        <a:pt x="120205" y="48526"/>
                      </a:cubicBezTo>
                      <a:cubicBezTo>
                        <a:pt x="126587" y="46716"/>
                        <a:pt x="131921" y="44716"/>
                        <a:pt x="135636" y="43478"/>
                      </a:cubicBezTo>
                      <a:cubicBezTo>
                        <a:pt x="139351" y="42049"/>
                        <a:pt x="141446" y="41096"/>
                        <a:pt x="141446" y="41096"/>
                      </a:cubicBezTo>
                      <a:cubicBezTo>
                        <a:pt x="141446" y="41096"/>
                        <a:pt x="137255" y="39096"/>
                        <a:pt x="130302" y="35572"/>
                      </a:cubicBezTo>
                      <a:cubicBezTo>
                        <a:pt x="139636" y="36715"/>
                        <a:pt x="148114" y="37382"/>
                        <a:pt x="154972" y="37382"/>
                      </a:cubicBezTo>
                      <a:cubicBezTo>
                        <a:pt x="165735" y="37477"/>
                        <a:pt x="172402" y="36239"/>
                        <a:pt x="172402" y="36334"/>
                      </a:cubicBezTo>
                      <a:cubicBezTo>
                        <a:pt x="172402" y="36334"/>
                        <a:pt x="165830" y="35953"/>
                        <a:pt x="155543" y="34334"/>
                      </a:cubicBezTo>
                      <a:cubicBezTo>
                        <a:pt x="145256" y="32810"/>
                        <a:pt x="131159" y="30143"/>
                        <a:pt x="115538" y="27285"/>
                      </a:cubicBezTo>
                      <a:cubicBezTo>
                        <a:pt x="114300" y="26999"/>
                        <a:pt x="113062" y="26714"/>
                        <a:pt x="111919" y="26523"/>
                      </a:cubicBezTo>
                      <a:cubicBezTo>
                        <a:pt x="103823" y="22523"/>
                        <a:pt x="94774" y="18332"/>
                        <a:pt x="85344" y="14236"/>
                      </a:cubicBezTo>
                      <a:cubicBezTo>
                        <a:pt x="70866" y="7949"/>
                        <a:pt x="55912" y="2330"/>
                        <a:pt x="41529" y="520"/>
                      </a:cubicBezTo>
                      <a:cubicBezTo>
                        <a:pt x="27146" y="-1195"/>
                        <a:pt x="13335" y="1091"/>
                        <a:pt x="0" y="10997"/>
                      </a:cubicBezTo>
                      <a:cubicBezTo>
                        <a:pt x="381" y="13379"/>
                        <a:pt x="952" y="15665"/>
                        <a:pt x="1524" y="17855"/>
                      </a:cubicBezTo>
                      <a:cubicBezTo>
                        <a:pt x="1333" y="17760"/>
                        <a:pt x="1143" y="17570"/>
                        <a:pt x="1143" y="17570"/>
                      </a:cubicBezTo>
                      <a:cubicBezTo>
                        <a:pt x="1143" y="17570"/>
                        <a:pt x="1333" y="17665"/>
                        <a:pt x="1524" y="17951"/>
                      </a:cubicBezTo>
                      <a:cubicBezTo>
                        <a:pt x="5239" y="30619"/>
                        <a:pt x="13716" y="39763"/>
                        <a:pt x="25051" y="45859"/>
                      </a:cubicBezTo>
                      <a:cubicBezTo>
                        <a:pt x="38481" y="53098"/>
                        <a:pt x="55721" y="55955"/>
                        <a:pt x="73057" y="55670"/>
                      </a:cubicBezTo>
                      <a:cubicBezTo>
                        <a:pt x="80486" y="55574"/>
                        <a:pt x="87916" y="54717"/>
                        <a:pt x="95059" y="53669"/>
                      </a:cubicBezTo>
                      <a:cubicBezTo>
                        <a:pt x="96583" y="53955"/>
                        <a:pt x="98012" y="54241"/>
                        <a:pt x="99536" y="54431"/>
                      </a:cubicBezTo>
                      <a:cubicBezTo>
                        <a:pt x="128969" y="58527"/>
                        <a:pt x="156686" y="56813"/>
                        <a:pt x="176498" y="52336"/>
                      </a:cubicBezTo>
                      <a:cubicBezTo>
                        <a:pt x="196310" y="48050"/>
                        <a:pt x="207836" y="41096"/>
                        <a:pt x="207740" y="41287"/>
                      </a:cubicBezTo>
                      <a:cubicBezTo>
                        <a:pt x="207740" y="41096"/>
                        <a:pt x="195929" y="46621"/>
                        <a:pt x="176308" y="49478"/>
                      </a:cubicBezTo>
                      <a:cubicBezTo>
                        <a:pt x="159734" y="52241"/>
                        <a:pt x="137731" y="52622"/>
                        <a:pt x="113729" y="502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图形 506">
                  <a:extLst>
                    <a:ext uri="{FF2B5EF4-FFF2-40B4-BE49-F238E27FC236}">
                      <a16:creationId xmlns:a16="http://schemas.microsoft.com/office/drawing/2014/main" id="{1F5C4EDB-F88E-9D6C-CDEA-3719BC40135C}"/>
                    </a:ext>
                  </a:extLst>
                </p:cNvPr>
                <p:cNvSpPr/>
                <p:nvPr/>
              </p:nvSpPr>
              <p:spPr>
                <a:xfrm>
                  <a:off x="6233445" y="3581018"/>
                  <a:ext cx="81248" cy="164790"/>
                </a:xfrm>
                <a:custGeom>
                  <a:avLst/>
                  <a:gdLst>
                    <a:gd name="connsiteX0" fmla="*/ 5715 w 81248"/>
                    <a:gd name="connsiteY0" fmla="*/ 158496 h 164790"/>
                    <a:gd name="connsiteX1" fmla="*/ 6572 w 81248"/>
                    <a:gd name="connsiteY1" fmla="*/ 164116 h 164790"/>
                    <a:gd name="connsiteX2" fmla="*/ 44767 w 81248"/>
                    <a:gd name="connsiteY2" fmla="*/ 149543 h 164790"/>
                    <a:gd name="connsiteX3" fmla="*/ 51530 w 81248"/>
                    <a:gd name="connsiteY3" fmla="*/ 140494 h 164790"/>
                    <a:gd name="connsiteX4" fmla="*/ 56864 w 81248"/>
                    <a:gd name="connsiteY4" fmla="*/ 130207 h 164790"/>
                    <a:gd name="connsiteX5" fmla="*/ 60484 w 81248"/>
                    <a:gd name="connsiteY5" fmla="*/ 119539 h 164790"/>
                    <a:gd name="connsiteX6" fmla="*/ 63246 w 81248"/>
                    <a:gd name="connsiteY6" fmla="*/ 107918 h 164790"/>
                    <a:gd name="connsiteX7" fmla="*/ 66865 w 81248"/>
                    <a:gd name="connsiteY7" fmla="*/ 81058 h 164790"/>
                    <a:gd name="connsiteX8" fmla="*/ 70390 w 81248"/>
                    <a:gd name="connsiteY8" fmla="*/ 71056 h 164790"/>
                    <a:gd name="connsiteX9" fmla="*/ 81248 w 81248"/>
                    <a:gd name="connsiteY9" fmla="*/ 22193 h 164790"/>
                    <a:gd name="connsiteX10" fmla="*/ 67342 w 81248"/>
                    <a:gd name="connsiteY10" fmla="*/ 62960 h 164790"/>
                    <a:gd name="connsiteX11" fmla="*/ 66961 w 81248"/>
                    <a:gd name="connsiteY11" fmla="*/ 53340 h 164790"/>
                    <a:gd name="connsiteX12" fmla="*/ 66485 w 81248"/>
                    <a:gd name="connsiteY12" fmla="*/ 48387 h 164790"/>
                    <a:gd name="connsiteX13" fmla="*/ 63246 w 81248"/>
                    <a:gd name="connsiteY13" fmla="*/ 51625 h 164790"/>
                    <a:gd name="connsiteX14" fmla="*/ 62103 w 81248"/>
                    <a:gd name="connsiteY14" fmla="*/ 52673 h 164790"/>
                    <a:gd name="connsiteX15" fmla="*/ 67056 w 81248"/>
                    <a:gd name="connsiteY15" fmla="*/ 25908 h 164790"/>
                    <a:gd name="connsiteX16" fmla="*/ 66770 w 81248"/>
                    <a:gd name="connsiteY16" fmla="*/ 0 h 164790"/>
                    <a:gd name="connsiteX17" fmla="*/ 64389 w 81248"/>
                    <a:gd name="connsiteY17" fmla="*/ 25813 h 164790"/>
                    <a:gd name="connsiteX18" fmla="*/ 55340 w 81248"/>
                    <a:gd name="connsiteY18" fmla="*/ 59246 h 164790"/>
                    <a:gd name="connsiteX19" fmla="*/ 54483 w 81248"/>
                    <a:gd name="connsiteY19" fmla="*/ 60008 h 164790"/>
                    <a:gd name="connsiteX20" fmla="*/ 42577 w 81248"/>
                    <a:gd name="connsiteY20" fmla="*/ 72962 h 164790"/>
                    <a:gd name="connsiteX21" fmla="*/ 36195 w 81248"/>
                    <a:gd name="connsiteY21" fmla="*/ 80772 h 164790"/>
                    <a:gd name="connsiteX22" fmla="*/ 41243 w 81248"/>
                    <a:gd name="connsiteY22" fmla="*/ 69152 h 164790"/>
                    <a:gd name="connsiteX23" fmla="*/ 52673 w 81248"/>
                    <a:gd name="connsiteY23" fmla="*/ 27146 h 164790"/>
                    <a:gd name="connsiteX24" fmla="*/ 36195 w 81248"/>
                    <a:gd name="connsiteY24" fmla="*/ 67532 h 164790"/>
                    <a:gd name="connsiteX25" fmla="*/ 24479 w 81248"/>
                    <a:gd name="connsiteY25" fmla="*/ 98298 h 164790"/>
                    <a:gd name="connsiteX26" fmla="*/ 12287 w 81248"/>
                    <a:gd name="connsiteY26" fmla="*/ 120968 h 164790"/>
                    <a:gd name="connsiteX27" fmla="*/ 5715 w 81248"/>
                    <a:gd name="connsiteY27" fmla="*/ 157258 h 164790"/>
                    <a:gd name="connsiteX28" fmla="*/ 0 w 81248"/>
                    <a:gd name="connsiteY28" fmla="*/ 163354 h 164790"/>
                    <a:gd name="connsiteX29" fmla="*/ 5715 w 81248"/>
                    <a:gd name="connsiteY29" fmla="*/ 158496 h 16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1248" h="164790">
                      <a:moveTo>
                        <a:pt x="5715" y="158496"/>
                      </a:moveTo>
                      <a:cubicBezTo>
                        <a:pt x="5906" y="160306"/>
                        <a:pt x="6191" y="162306"/>
                        <a:pt x="6572" y="164116"/>
                      </a:cubicBezTo>
                      <a:cubicBezTo>
                        <a:pt x="21146" y="166973"/>
                        <a:pt x="34861" y="160496"/>
                        <a:pt x="44767" y="149543"/>
                      </a:cubicBezTo>
                      <a:cubicBezTo>
                        <a:pt x="47244" y="146685"/>
                        <a:pt x="49625" y="143732"/>
                        <a:pt x="51530" y="140494"/>
                      </a:cubicBezTo>
                      <a:cubicBezTo>
                        <a:pt x="53531" y="137160"/>
                        <a:pt x="55340" y="133826"/>
                        <a:pt x="56864" y="130207"/>
                      </a:cubicBezTo>
                      <a:cubicBezTo>
                        <a:pt x="58293" y="126587"/>
                        <a:pt x="59531" y="123063"/>
                        <a:pt x="60484" y="119539"/>
                      </a:cubicBezTo>
                      <a:cubicBezTo>
                        <a:pt x="61627" y="115633"/>
                        <a:pt x="62484" y="111728"/>
                        <a:pt x="63246" y="107918"/>
                      </a:cubicBezTo>
                      <a:cubicBezTo>
                        <a:pt x="65151" y="98489"/>
                        <a:pt x="66199" y="89344"/>
                        <a:pt x="66865" y="81058"/>
                      </a:cubicBezTo>
                      <a:cubicBezTo>
                        <a:pt x="68104" y="77915"/>
                        <a:pt x="69342" y="74486"/>
                        <a:pt x="70390" y="71056"/>
                      </a:cubicBezTo>
                      <a:cubicBezTo>
                        <a:pt x="79058" y="44482"/>
                        <a:pt x="81153" y="22193"/>
                        <a:pt x="81248" y="22193"/>
                      </a:cubicBezTo>
                      <a:cubicBezTo>
                        <a:pt x="81153" y="22193"/>
                        <a:pt x="74962" y="40100"/>
                        <a:pt x="67342" y="62960"/>
                      </a:cubicBezTo>
                      <a:cubicBezTo>
                        <a:pt x="67342" y="59246"/>
                        <a:pt x="67151" y="55912"/>
                        <a:pt x="66961" y="53340"/>
                      </a:cubicBezTo>
                      <a:cubicBezTo>
                        <a:pt x="66770" y="50197"/>
                        <a:pt x="66485" y="48387"/>
                        <a:pt x="66485" y="48387"/>
                      </a:cubicBezTo>
                      <a:cubicBezTo>
                        <a:pt x="66485" y="48387"/>
                        <a:pt x="65246" y="49530"/>
                        <a:pt x="63246" y="51625"/>
                      </a:cubicBezTo>
                      <a:cubicBezTo>
                        <a:pt x="62960" y="51911"/>
                        <a:pt x="62484" y="52292"/>
                        <a:pt x="62103" y="52673"/>
                      </a:cubicBezTo>
                      <a:cubicBezTo>
                        <a:pt x="64675" y="42767"/>
                        <a:pt x="66294" y="33623"/>
                        <a:pt x="67056" y="25908"/>
                      </a:cubicBezTo>
                      <a:cubicBezTo>
                        <a:pt x="68771" y="9620"/>
                        <a:pt x="66675" y="0"/>
                        <a:pt x="66770" y="0"/>
                      </a:cubicBezTo>
                      <a:cubicBezTo>
                        <a:pt x="66675" y="0"/>
                        <a:pt x="67437" y="9906"/>
                        <a:pt x="64389" y="25813"/>
                      </a:cubicBezTo>
                      <a:cubicBezTo>
                        <a:pt x="62675" y="35243"/>
                        <a:pt x="59627" y="46673"/>
                        <a:pt x="55340" y="59246"/>
                      </a:cubicBezTo>
                      <a:cubicBezTo>
                        <a:pt x="55054" y="59627"/>
                        <a:pt x="54769" y="59817"/>
                        <a:pt x="54483" y="60008"/>
                      </a:cubicBezTo>
                      <a:cubicBezTo>
                        <a:pt x="50863" y="63627"/>
                        <a:pt x="46768" y="67913"/>
                        <a:pt x="42577" y="72962"/>
                      </a:cubicBezTo>
                      <a:cubicBezTo>
                        <a:pt x="40481" y="75438"/>
                        <a:pt x="38195" y="78200"/>
                        <a:pt x="36195" y="80772"/>
                      </a:cubicBezTo>
                      <a:cubicBezTo>
                        <a:pt x="37910" y="77152"/>
                        <a:pt x="39624" y="73343"/>
                        <a:pt x="41243" y="69152"/>
                      </a:cubicBezTo>
                      <a:cubicBezTo>
                        <a:pt x="50292" y="46577"/>
                        <a:pt x="52673" y="27051"/>
                        <a:pt x="52673" y="27146"/>
                      </a:cubicBezTo>
                      <a:lnTo>
                        <a:pt x="36195" y="67532"/>
                      </a:lnTo>
                      <a:cubicBezTo>
                        <a:pt x="31242" y="79724"/>
                        <a:pt x="27146" y="90773"/>
                        <a:pt x="24479" y="98298"/>
                      </a:cubicBezTo>
                      <a:cubicBezTo>
                        <a:pt x="20193" y="105156"/>
                        <a:pt x="15907" y="112681"/>
                        <a:pt x="12287" y="120968"/>
                      </a:cubicBezTo>
                      <a:cubicBezTo>
                        <a:pt x="7715" y="131731"/>
                        <a:pt x="4572" y="143827"/>
                        <a:pt x="5715" y="157258"/>
                      </a:cubicBezTo>
                      <a:cubicBezTo>
                        <a:pt x="2286" y="161354"/>
                        <a:pt x="95" y="163449"/>
                        <a:pt x="0" y="163354"/>
                      </a:cubicBezTo>
                      <a:cubicBezTo>
                        <a:pt x="0" y="163354"/>
                        <a:pt x="2286" y="161735"/>
                        <a:pt x="5715" y="1584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6" name="图形 506">
                  <a:extLst>
                    <a:ext uri="{FF2B5EF4-FFF2-40B4-BE49-F238E27FC236}">
                      <a16:creationId xmlns:a16="http://schemas.microsoft.com/office/drawing/2014/main" id="{DA0EB4DD-4007-CCB6-8430-56E12ED9E165}"/>
                    </a:ext>
                  </a:extLst>
                </p:cNvPr>
                <p:cNvSpPr/>
                <p:nvPr/>
              </p:nvSpPr>
              <p:spPr>
                <a:xfrm>
                  <a:off x="6406799" y="3206495"/>
                  <a:ext cx="113366" cy="157638"/>
                </a:xfrm>
                <a:custGeom>
                  <a:avLst/>
                  <a:gdLst>
                    <a:gd name="connsiteX0" fmla="*/ 113348 w 113366"/>
                    <a:gd name="connsiteY0" fmla="*/ 123158 h 157638"/>
                    <a:gd name="connsiteX1" fmla="*/ 112396 w 113366"/>
                    <a:gd name="connsiteY1" fmla="*/ 112776 h 157638"/>
                    <a:gd name="connsiteX2" fmla="*/ 104966 w 113366"/>
                    <a:gd name="connsiteY2" fmla="*/ 92869 h 157638"/>
                    <a:gd name="connsiteX3" fmla="*/ 92298 w 113366"/>
                    <a:gd name="connsiteY3" fmla="*/ 75248 h 157638"/>
                    <a:gd name="connsiteX4" fmla="*/ 85250 w 113366"/>
                    <a:gd name="connsiteY4" fmla="*/ 67723 h 157638"/>
                    <a:gd name="connsiteX5" fmla="*/ 77725 w 113366"/>
                    <a:gd name="connsiteY5" fmla="*/ 61151 h 157638"/>
                    <a:gd name="connsiteX6" fmla="*/ 67724 w 113366"/>
                    <a:gd name="connsiteY6" fmla="*/ 53721 h 157638"/>
                    <a:gd name="connsiteX7" fmla="*/ 58675 w 113366"/>
                    <a:gd name="connsiteY7" fmla="*/ 43148 h 157638"/>
                    <a:gd name="connsiteX8" fmla="*/ 37529 w 113366"/>
                    <a:gd name="connsiteY8" fmla="*/ 23241 h 157638"/>
                    <a:gd name="connsiteX9" fmla="*/ 29147 w 113366"/>
                    <a:gd name="connsiteY9" fmla="*/ 14573 h 157638"/>
                    <a:gd name="connsiteX10" fmla="*/ 35434 w 113366"/>
                    <a:gd name="connsiteY10" fmla="*/ 25432 h 157638"/>
                    <a:gd name="connsiteX11" fmla="*/ 50483 w 113366"/>
                    <a:gd name="connsiteY11" fmla="*/ 43339 h 157638"/>
                    <a:gd name="connsiteX12" fmla="*/ 49150 w 113366"/>
                    <a:gd name="connsiteY12" fmla="*/ 42577 h 157638"/>
                    <a:gd name="connsiteX13" fmla="*/ 49340 w 113366"/>
                    <a:gd name="connsiteY13" fmla="*/ 46673 h 157638"/>
                    <a:gd name="connsiteX14" fmla="*/ 49531 w 113366"/>
                    <a:gd name="connsiteY14" fmla="*/ 50864 h 157638"/>
                    <a:gd name="connsiteX15" fmla="*/ 20099 w 113366"/>
                    <a:gd name="connsiteY15" fmla="*/ 17812 h 157638"/>
                    <a:gd name="connsiteX16" fmla="*/ 1 w 113366"/>
                    <a:gd name="connsiteY16" fmla="*/ 0 h 157638"/>
                    <a:gd name="connsiteX17" fmla="*/ 18098 w 113366"/>
                    <a:gd name="connsiteY17" fmla="*/ 20193 h 157638"/>
                    <a:gd name="connsiteX18" fmla="*/ 50579 w 113366"/>
                    <a:gd name="connsiteY18" fmla="*/ 62294 h 157638"/>
                    <a:gd name="connsiteX19" fmla="*/ 50864 w 113366"/>
                    <a:gd name="connsiteY19" fmla="*/ 64960 h 157638"/>
                    <a:gd name="connsiteX20" fmla="*/ 51436 w 113366"/>
                    <a:gd name="connsiteY20" fmla="*/ 68961 h 157638"/>
                    <a:gd name="connsiteX21" fmla="*/ 51912 w 113366"/>
                    <a:gd name="connsiteY21" fmla="*/ 73152 h 157638"/>
                    <a:gd name="connsiteX22" fmla="*/ 55341 w 113366"/>
                    <a:gd name="connsiteY22" fmla="*/ 91250 h 157638"/>
                    <a:gd name="connsiteX23" fmla="*/ 56960 w 113366"/>
                    <a:gd name="connsiteY23" fmla="*/ 97917 h 157638"/>
                    <a:gd name="connsiteX24" fmla="*/ 56865 w 113366"/>
                    <a:gd name="connsiteY24" fmla="*/ 97727 h 157638"/>
                    <a:gd name="connsiteX25" fmla="*/ 41530 w 113366"/>
                    <a:gd name="connsiteY25" fmla="*/ 70390 h 157638"/>
                    <a:gd name="connsiteX26" fmla="*/ 23813 w 113366"/>
                    <a:gd name="connsiteY26" fmla="*/ 44577 h 157638"/>
                    <a:gd name="connsiteX27" fmla="*/ 14955 w 113366"/>
                    <a:gd name="connsiteY27" fmla="*/ 35338 h 157638"/>
                    <a:gd name="connsiteX28" fmla="*/ 21623 w 113366"/>
                    <a:gd name="connsiteY28" fmla="*/ 46482 h 157638"/>
                    <a:gd name="connsiteX29" fmla="*/ 36863 w 113366"/>
                    <a:gd name="connsiteY29" fmla="*/ 73819 h 157638"/>
                    <a:gd name="connsiteX30" fmla="*/ 54674 w 113366"/>
                    <a:gd name="connsiteY30" fmla="*/ 99631 h 157638"/>
                    <a:gd name="connsiteX31" fmla="*/ 58865 w 113366"/>
                    <a:gd name="connsiteY31" fmla="*/ 104013 h 157638"/>
                    <a:gd name="connsiteX32" fmla="*/ 60866 w 113366"/>
                    <a:gd name="connsiteY32" fmla="*/ 110014 h 157638"/>
                    <a:gd name="connsiteX33" fmla="*/ 62771 w 113366"/>
                    <a:gd name="connsiteY33" fmla="*/ 114586 h 157638"/>
                    <a:gd name="connsiteX34" fmla="*/ 64771 w 113366"/>
                    <a:gd name="connsiteY34" fmla="*/ 119158 h 157638"/>
                    <a:gd name="connsiteX35" fmla="*/ 69438 w 113366"/>
                    <a:gd name="connsiteY35" fmla="*/ 127826 h 157638"/>
                    <a:gd name="connsiteX36" fmla="*/ 82773 w 113366"/>
                    <a:gd name="connsiteY36" fmla="*/ 142685 h 157638"/>
                    <a:gd name="connsiteX37" fmla="*/ 94298 w 113366"/>
                    <a:gd name="connsiteY37" fmla="*/ 149638 h 157638"/>
                    <a:gd name="connsiteX38" fmla="*/ 97823 w 113366"/>
                    <a:gd name="connsiteY38" fmla="*/ 157639 h 157638"/>
                    <a:gd name="connsiteX39" fmla="*/ 95537 w 113366"/>
                    <a:gd name="connsiteY39" fmla="*/ 150209 h 157638"/>
                    <a:gd name="connsiteX40" fmla="*/ 101918 w 113366"/>
                    <a:gd name="connsiteY40" fmla="*/ 152400 h 157638"/>
                    <a:gd name="connsiteX41" fmla="*/ 108586 w 113366"/>
                    <a:gd name="connsiteY41" fmla="*/ 143161 h 157638"/>
                    <a:gd name="connsiteX42" fmla="*/ 112110 w 113366"/>
                    <a:gd name="connsiteY42" fmla="*/ 133255 h 157638"/>
                    <a:gd name="connsiteX43" fmla="*/ 113348 w 113366"/>
                    <a:gd name="connsiteY43" fmla="*/ 123158 h 157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13366" h="157638">
                      <a:moveTo>
                        <a:pt x="113348" y="123158"/>
                      </a:moveTo>
                      <a:cubicBezTo>
                        <a:pt x="113444" y="119634"/>
                        <a:pt x="113158" y="116205"/>
                        <a:pt x="112396" y="112776"/>
                      </a:cubicBezTo>
                      <a:cubicBezTo>
                        <a:pt x="110967" y="105918"/>
                        <a:pt x="108300" y="99155"/>
                        <a:pt x="104966" y="92869"/>
                      </a:cubicBezTo>
                      <a:cubicBezTo>
                        <a:pt x="101537" y="86582"/>
                        <a:pt x="96965" y="80581"/>
                        <a:pt x="92298" y="75248"/>
                      </a:cubicBezTo>
                      <a:cubicBezTo>
                        <a:pt x="90012" y="72580"/>
                        <a:pt x="87536" y="70104"/>
                        <a:pt x="85250" y="67723"/>
                      </a:cubicBezTo>
                      <a:cubicBezTo>
                        <a:pt x="82773" y="65437"/>
                        <a:pt x="80106" y="63246"/>
                        <a:pt x="77725" y="61151"/>
                      </a:cubicBezTo>
                      <a:cubicBezTo>
                        <a:pt x="74201" y="58293"/>
                        <a:pt x="70867" y="55912"/>
                        <a:pt x="67724" y="53721"/>
                      </a:cubicBezTo>
                      <a:cubicBezTo>
                        <a:pt x="65057" y="50197"/>
                        <a:pt x="62104" y="46577"/>
                        <a:pt x="58675" y="43148"/>
                      </a:cubicBezTo>
                      <a:cubicBezTo>
                        <a:pt x="50579" y="34957"/>
                        <a:pt x="42863" y="28385"/>
                        <a:pt x="37529" y="23241"/>
                      </a:cubicBezTo>
                      <a:cubicBezTo>
                        <a:pt x="32195" y="18098"/>
                        <a:pt x="29243" y="14573"/>
                        <a:pt x="29147" y="14573"/>
                      </a:cubicBezTo>
                      <a:cubicBezTo>
                        <a:pt x="29147" y="14573"/>
                        <a:pt x="31052" y="19050"/>
                        <a:pt x="35434" y="25432"/>
                      </a:cubicBezTo>
                      <a:cubicBezTo>
                        <a:pt x="38958" y="30671"/>
                        <a:pt x="44292" y="36862"/>
                        <a:pt x="50483" y="43339"/>
                      </a:cubicBezTo>
                      <a:cubicBezTo>
                        <a:pt x="49626" y="42863"/>
                        <a:pt x="49150" y="42577"/>
                        <a:pt x="49150" y="42577"/>
                      </a:cubicBezTo>
                      <a:cubicBezTo>
                        <a:pt x="49150" y="42577"/>
                        <a:pt x="49150" y="44101"/>
                        <a:pt x="49340" y="46673"/>
                      </a:cubicBezTo>
                      <a:cubicBezTo>
                        <a:pt x="49436" y="47816"/>
                        <a:pt x="49436" y="49244"/>
                        <a:pt x="49531" y="50864"/>
                      </a:cubicBezTo>
                      <a:cubicBezTo>
                        <a:pt x="39244" y="37243"/>
                        <a:pt x="28671" y="26098"/>
                        <a:pt x="20099" y="17812"/>
                      </a:cubicBezTo>
                      <a:cubicBezTo>
                        <a:pt x="8097" y="6286"/>
                        <a:pt x="-94" y="0"/>
                        <a:pt x="1" y="0"/>
                      </a:cubicBezTo>
                      <a:cubicBezTo>
                        <a:pt x="1" y="95"/>
                        <a:pt x="7145" y="7430"/>
                        <a:pt x="18098" y="20193"/>
                      </a:cubicBezTo>
                      <a:cubicBezTo>
                        <a:pt x="27242" y="30766"/>
                        <a:pt x="39053" y="45053"/>
                        <a:pt x="50579" y="62294"/>
                      </a:cubicBezTo>
                      <a:cubicBezTo>
                        <a:pt x="50674" y="63246"/>
                        <a:pt x="50769" y="64008"/>
                        <a:pt x="50864" y="64960"/>
                      </a:cubicBezTo>
                      <a:cubicBezTo>
                        <a:pt x="51055" y="66294"/>
                        <a:pt x="51245" y="67532"/>
                        <a:pt x="51436" y="68961"/>
                      </a:cubicBezTo>
                      <a:cubicBezTo>
                        <a:pt x="51626" y="70295"/>
                        <a:pt x="51722" y="71819"/>
                        <a:pt x="51912" y="73152"/>
                      </a:cubicBezTo>
                      <a:cubicBezTo>
                        <a:pt x="52579" y="78867"/>
                        <a:pt x="53722" y="84963"/>
                        <a:pt x="55341" y="91250"/>
                      </a:cubicBezTo>
                      <a:cubicBezTo>
                        <a:pt x="55722" y="93440"/>
                        <a:pt x="56389" y="95726"/>
                        <a:pt x="56960" y="97917"/>
                      </a:cubicBezTo>
                      <a:cubicBezTo>
                        <a:pt x="56960" y="97917"/>
                        <a:pt x="56960" y="97727"/>
                        <a:pt x="56865" y="97727"/>
                      </a:cubicBezTo>
                      <a:cubicBezTo>
                        <a:pt x="52769" y="90869"/>
                        <a:pt x="47626" y="81058"/>
                        <a:pt x="41530" y="70390"/>
                      </a:cubicBezTo>
                      <a:cubicBezTo>
                        <a:pt x="35434" y="59722"/>
                        <a:pt x="29052" y="50578"/>
                        <a:pt x="23813" y="44577"/>
                      </a:cubicBezTo>
                      <a:cubicBezTo>
                        <a:pt x="18670" y="38481"/>
                        <a:pt x="14860" y="35338"/>
                        <a:pt x="14955" y="35338"/>
                      </a:cubicBezTo>
                      <a:cubicBezTo>
                        <a:pt x="14955" y="35338"/>
                        <a:pt x="17622" y="39624"/>
                        <a:pt x="21623" y="46482"/>
                      </a:cubicBezTo>
                      <a:lnTo>
                        <a:pt x="36863" y="73819"/>
                      </a:lnTo>
                      <a:cubicBezTo>
                        <a:pt x="42959" y="84487"/>
                        <a:pt x="49340" y="93631"/>
                        <a:pt x="54674" y="99631"/>
                      </a:cubicBezTo>
                      <a:cubicBezTo>
                        <a:pt x="56198" y="101346"/>
                        <a:pt x="57627" y="102775"/>
                        <a:pt x="58865" y="104013"/>
                      </a:cubicBezTo>
                      <a:cubicBezTo>
                        <a:pt x="59437" y="106108"/>
                        <a:pt x="60104" y="108014"/>
                        <a:pt x="60866" y="110014"/>
                      </a:cubicBezTo>
                      <a:cubicBezTo>
                        <a:pt x="61437" y="111443"/>
                        <a:pt x="62104" y="113062"/>
                        <a:pt x="62771" y="114586"/>
                      </a:cubicBezTo>
                      <a:cubicBezTo>
                        <a:pt x="63342" y="116205"/>
                        <a:pt x="64009" y="117729"/>
                        <a:pt x="64771" y="119158"/>
                      </a:cubicBezTo>
                      <a:cubicBezTo>
                        <a:pt x="66104" y="122111"/>
                        <a:pt x="67724" y="124968"/>
                        <a:pt x="69438" y="127826"/>
                      </a:cubicBezTo>
                      <a:cubicBezTo>
                        <a:pt x="72962" y="133445"/>
                        <a:pt x="77630" y="138589"/>
                        <a:pt x="82773" y="142685"/>
                      </a:cubicBezTo>
                      <a:cubicBezTo>
                        <a:pt x="86202" y="145447"/>
                        <a:pt x="90012" y="147828"/>
                        <a:pt x="94298" y="149638"/>
                      </a:cubicBezTo>
                      <a:cubicBezTo>
                        <a:pt x="96489" y="154781"/>
                        <a:pt x="97823" y="157639"/>
                        <a:pt x="97823" y="157639"/>
                      </a:cubicBezTo>
                      <a:cubicBezTo>
                        <a:pt x="97823" y="157639"/>
                        <a:pt x="96965" y="154972"/>
                        <a:pt x="95537" y="150209"/>
                      </a:cubicBezTo>
                      <a:cubicBezTo>
                        <a:pt x="97537" y="150971"/>
                        <a:pt x="99728" y="151733"/>
                        <a:pt x="101918" y="152400"/>
                      </a:cubicBezTo>
                      <a:cubicBezTo>
                        <a:pt x="104585" y="149447"/>
                        <a:pt x="106871" y="146495"/>
                        <a:pt x="108586" y="143161"/>
                      </a:cubicBezTo>
                      <a:cubicBezTo>
                        <a:pt x="110205" y="140018"/>
                        <a:pt x="111348" y="136589"/>
                        <a:pt x="112110" y="133255"/>
                      </a:cubicBezTo>
                      <a:cubicBezTo>
                        <a:pt x="112967" y="130016"/>
                        <a:pt x="113348" y="126587"/>
                        <a:pt x="113348" y="1231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7" name="图形 506">
                  <a:extLst>
                    <a:ext uri="{FF2B5EF4-FFF2-40B4-BE49-F238E27FC236}">
                      <a16:creationId xmlns:a16="http://schemas.microsoft.com/office/drawing/2014/main" id="{853BF9C9-DB4A-66FA-5DFB-543974173DD4}"/>
                    </a:ext>
                  </a:extLst>
                </p:cNvPr>
                <p:cNvSpPr/>
                <p:nvPr/>
              </p:nvSpPr>
              <p:spPr>
                <a:xfrm>
                  <a:off x="6373838" y="3095243"/>
                  <a:ext cx="145356" cy="146875"/>
                </a:xfrm>
                <a:custGeom>
                  <a:avLst/>
                  <a:gdLst>
                    <a:gd name="connsiteX0" fmla="*/ 17627 w 145356"/>
                    <a:gd name="connsiteY0" fmla="*/ 23908 h 146875"/>
                    <a:gd name="connsiteX1" fmla="*/ 66299 w 145356"/>
                    <a:gd name="connsiteY1" fmla="*/ 66389 h 146875"/>
                    <a:gd name="connsiteX2" fmla="*/ 66776 w 145356"/>
                    <a:gd name="connsiteY2" fmla="*/ 68104 h 146875"/>
                    <a:gd name="connsiteX3" fmla="*/ 72014 w 145356"/>
                    <a:gd name="connsiteY3" fmla="*/ 82772 h 146875"/>
                    <a:gd name="connsiteX4" fmla="*/ 79349 w 145356"/>
                    <a:gd name="connsiteY4" fmla="*/ 99536 h 146875"/>
                    <a:gd name="connsiteX5" fmla="*/ 80396 w 145356"/>
                    <a:gd name="connsiteY5" fmla="*/ 101632 h 146875"/>
                    <a:gd name="connsiteX6" fmla="*/ 73538 w 145356"/>
                    <a:gd name="connsiteY6" fmla="*/ 93345 h 146875"/>
                    <a:gd name="connsiteX7" fmla="*/ 41249 w 145356"/>
                    <a:gd name="connsiteY7" fmla="*/ 65532 h 146875"/>
                    <a:gd name="connsiteX8" fmla="*/ 69347 w 145356"/>
                    <a:gd name="connsiteY8" fmla="*/ 97631 h 146875"/>
                    <a:gd name="connsiteX9" fmla="*/ 92969 w 145356"/>
                    <a:gd name="connsiteY9" fmla="*/ 121825 h 146875"/>
                    <a:gd name="connsiteX10" fmla="*/ 101732 w 145356"/>
                    <a:gd name="connsiteY10" fmla="*/ 131540 h 146875"/>
                    <a:gd name="connsiteX11" fmla="*/ 130307 w 145356"/>
                    <a:gd name="connsiteY11" fmla="*/ 146018 h 146875"/>
                    <a:gd name="connsiteX12" fmla="*/ 130307 w 145356"/>
                    <a:gd name="connsiteY12" fmla="*/ 146590 h 146875"/>
                    <a:gd name="connsiteX13" fmla="*/ 130307 w 145356"/>
                    <a:gd name="connsiteY13" fmla="*/ 146018 h 146875"/>
                    <a:gd name="connsiteX14" fmla="*/ 139642 w 145356"/>
                    <a:gd name="connsiteY14" fmla="*/ 146875 h 146875"/>
                    <a:gd name="connsiteX15" fmla="*/ 145357 w 145356"/>
                    <a:gd name="connsiteY15" fmla="*/ 126206 h 146875"/>
                    <a:gd name="connsiteX16" fmla="*/ 140785 w 145356"/>
                    <a:gd name="connsiteY16" fmla="*/ 106489 h 146875"/>
                    <a:gd name="connsiteX17" fmla="*/ 112686 w 145356"/>
                    <a:gd name="connsiteY17" fmla="*/ 75438 h 146875"/>
                    <a:gd name="connsiteX18" fmla="*/ 95065 w 145356"/>
                    <a:gd name="connsiteY18" fmla="*/ 65151 h 146875"/>
                    <a:gd name="connsiteX19" fmla="*/ 82778 w 145356"/>
                    <a:gd name="connsiteY19" fmla="*/ 59912 h 146875"/>
                    <a:gd name="connsiteX20" fmla="*/ 78206 w 145356"/>
                    <a:gd name="connsiteY20" fmla="*/ 55436 h 146875"/>
                    <a:gd name="connsiteX21" fmla="*/ 52107 w 145356"/>
                    <a:gd name="connsiteY21" fmla="*/ 27146 h 146875"/>
                    <a:gd name="connsiteX22" fmla="*/ 57060 w 145356"/>
                    <a:gd name="connsiteY22" fmla="*/ 37814 h 146875"/>
                    <a:gd name="connsiteX23" fmla="*/ 69919 w 145356"/>
                    <a:gd name="connsiteY23" fmla="*/ 55531 h 146875"/>
                    <a:gd name="connsiteX24" fmla="*/ 62585 w 145356"/>
                    <a:gd name="connsiteY24" fmla="*/ 53626 h 146875"/>
                    <a:gd name="connsiteX25" fmla="*/ 63251 w 145356"/>
                    <a:gd name="connsiteY25" fmla="*/ 56102 h 146875"/>
                    <a:gd name="connsiteX26" fmla="*/ 19532 w 145356"/>
                    <a:gd name="connsiteY26" fmla="*/ 21526 h 146875"/>
                    <a:gd name="connsiteX27" fmla="*/ 5 w 145356"/>
                    <a:gd name="connsiteY27" fmla="*/ 0 h 146875"/>
                    <a:gd name="connsiteX28" fmla="*/ 17627 w 145356"/>
                    <a:gd name="connsiteY28" fmla="*/ 23908 h 14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56" h="146875">
                      <a:moveTo>
                        <a:pt x="17627" y="23908"/>
                      </a:moveTo>
                      <a:cubicBezTo>
                        <a:pt x="29342" y="36195"/>
                        <a:pt x="46964" y="50578"/>
                        <a:pt x="66299" y="66389"/>
                      </a:cubicBezTo>
                      <a:cubicBezTo>
                        <a:pt x="66490" y="66961"/>
                        <a:pt x="66585" y="67532"/>
                        <a:pt x="66776" y="68104"/>
                      </a:cubicBezTo>
                      <a:cubicBezTo>
                        <a:pt x="68109" y="72390"/>
                        <a:pt x="69919" y="77343"/>
                        <a:pt x="72014" y="82772"/>
                      </a:cubicBezTo>
                      <a:cubicBezTo>
                        <a:pt x="74015" y="88201"/>
                        <a:pt x="76491" y="93821"/>
                        <a:pt x="79349" y="99536"/>
                      </a:cubicBezTo>
                      <a:cubicBezTo>
                        <a:pt x="79634" y="100298"/>
                        <a:pt x="80111" y="100965"/>
                        <a:pt x="80396" y="101632"/>
                      </a:cubicBezTo>
                      <a:cubicBezTo>
                        <a:pt x="78206" y="98965"/>
                        <a:pt x="75920" y="96202"/>
                        <a:pt x="73538" y="93345"/>
                      </a:cubicBezTo>
                      <a:cubicBezTo>
                        <a:pt x="58108" y="75057"/>
                        <a:pt x="41153" y="65437"/>
                        <a:pt x="41249" y="65532"/>
                      </a:cubicBezTo>
                      <a:cubicBezTo>
                        <a:pt x="41344" y="65532"/>
                        <a:pt x="54203" y="79534"/>
                        <a:pt x="69347" y="97631"/>
                      </a:cubicBezTo>
                      <a:cubicBezTo>
                        <a:pt x="78301" y="108109"/>
                        <a:pt x="87159" y="116586"/>
                        <a:pt x="92969" y="121825"/>
                      </a:cubicBezTo>
                      <a:cubicBezTo>
                        <a:pt x="95636" y="125254"/>
                        <a:pt x="98399" y="128683"/>
                        <a:pt x="101732" y="131540"/>
                      </a:cubicBezTo>
                      <a:cubicBezTo>
                        <a:pt x="109448" y="138589"/>
                        <a:pt x="118687" y="144113"/>
                        <a:pt x="130307" y="146018"/>
                      </a:cubicBezTo>
                      <a:cubicBezTo>
                        <a:pt x="130307" y="146399"/>
                        <a:pt x="130307" y="146590"/>
                        <a:pt x="130307" y="146590"/>
                      </a:cubicBezTo>
                      <a:cubicBezTo>
                        <a:pt x="130307" y="146590"/>
                        <a:pt x="130307" y="146399"/>
                        <a:pt x="130307" y="146018"/>
                      </a:cubicBezTo>
                      <a:cubicBezTo>
                        <a:pt x="133260" y="146495"/>
                        <a:pt x="136308" y="146875"/>
                        <a:pt x="139642" y="146875"/>
                      </a:cubicBezTo>
                      <a:cubicBezTo>
                        <a:pt x="143357" y="140018"/>
                        <a:pt x="145262" y="132874"/>
                        <a:pt x="145357" y="126206"/>
                      </a:cubicBezTo>
                      <a:cubicBezTo>
                        <a:pt x="145262" y="119348"/>
                        <a:pt x="143547" y="112776"/>
                        <a:pt x="140785" y="106489"/>
                      </a:cubicBezTo>
                      <a:cubicBezTo>
                        <a:pt x="134975" y="94012"/>
                        <a:pt x="124402" y="83344"/>
                        <a:pt x="112686" y="75438"/>
                      </a:cubicBezTo>
                      <a:cubicBezTo>
                        <a:pt x="106971" y="71437"/>
                        <a:pt x="100875" y="67913"/>
                        <a:pt x="95065" y="65151"/>
                      </a:cubicBezTo>
                      <a:cubicBezTo>
                        <a:pt x="90683" y="63056"/>
                        <a:pt x="86588" y="61341"/>
                        <a:pt x="82778" y="59912"/>
                      </a:cubicBezTo>
                      <a:lnTo>
                        <a:pt x="78206" y="55436"/>
                      </a:lnTo>
                      <a:cubicBezTo>
                        <a:pt x="62870" y="41053"/>
                        <a:pt x="52107" y="27337"/>
                        <a:pt x="52107" y="27146"/>
                      </a:cubicBezTo>
                      <a:cubicBezTo>
                        <a:pt x="52202" y="27146"/>
                        <a:pt x="53536" y="31433"/>
                        <a:pt x="57060" y="37814"/>
                      </a:cubicBezTo>
                      <a:cubicBezTo>
                        <a:pt x="59918" y="42958"/>
                        <a:pt x="64299" y="49339"/>
                        <a:pt x="69919" y="55531"/>
                      </a:cubicBezTo>
                      <a:cubicBezTo>
                        <a:pt x="65442" y="54197"/>
                        <a:pt x="62585" y="53626"/>
                        <a:pt x="62585" y="53626"/>
                      </a:cubicBezTo>
                      <a:cubicBezTo>
                        <a:pt x="62585" y="53626"/>
                        <a:pt x="62870" y="54674"/>
                        <a:pt x="63251" y="56102"/>
                      </a:cubicBezTo>
                      <a:cubicBezTo>
                        <a:pt x="46202" y="42767"/>
                        <a:pt x="30581" y="31242"/>
                        <a:pt x="19532" y="21526"/>
                      </a:cubicBezTo>
                      <a:cubicBezTo>
                        <a:pt x="5816" y="10001"/>
                        <a:pt x="-185" y="95"/>
                        <a:pt x="5" y="0"/>
                      </a:cubicBezTo>
                      <a:cubicBezTo>
                        <a:pt x="-185" y="0"/>
                        <a:pt x="4673" y="10954"/>
                        <a:pt x="17627" y="239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8" name="图形 506">
                  <a:extLst>
                    <a:ext uri="{FF2B5EF4-FFF2-40B4-BE49-F238E27FC236}">
                      <a16:creationId xmlns:a16="http://schemas.microsoft.com/office/drawing/2014/main" id="{1D290CA9-062E-AF60-B211-9CC9D58AA2EF}"/>
                    </a:ext>
                  </a:extLst>
                </p:cNvPr>
                <p:cNvSpPr/>
                <p:nvPr/>
              </p:nvSpPr>
              <p:spPr>
                <a:xfrm>
                  <a:off x="6440321" y="3000850"/>
                  <a:ext cx="37630" cy="98012"/>
                </a:xfrm>
                <a:custGeom>
                  <a:avLst/>
                  <a:gdLst>
                    <a:gd name="connsiteX0" fmla="*/ 23534 w 37630"/>
                    <a:gd name="connsiteY0" fmla="*/ 46006 h 98012"/>
                    <a:gd name="connsiteX1" fmla="*/ 32582 w 37630"/>
                    <a:gd name="connsiteY1" fmla="*/ 82868 h 98012"/>
                    <a:gd name="connsiteX2" fmla="*/ 37631 w 37630"/>
                    <a:gd name="connsiteY2" fmla="*/ 98012 h 98012"/>
                    <a:gd name="connsiteX3" fmla="*/ 35345 w 37630"/>
                    <a:gd name="connsiteY3" fmla="*/ 82106 h 98012"/>
                    <a:gd name="connsiteX4" fmla="*/ 28868 w 37630"/>
                    <a:gd name="connsiteY4" fmla="*/ 43625 h 98012"/>
                    <a:gd name="connsiteX5" fmla="*/ 10675 w 37630"/>
                    <a:gd name="connsiteY5" fmla="*/ 10668 h 98012"/>
                    <a:gd name="connsiteX6" fmla="*/ 7 w 37630"/>
                    <a:gd name="connsiteY6" fmla="*/ 0 h 98012"/>
                    <a:gd name="connsiteX7" fmla="*/ 23534 w 37630"/>
                    <a:gd name="connsiteY7" fmla="*/ 46006 h 98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630" h="98012">
                      <a:moveTo>
                        <a:pt x="23534" y="46006"/>
                      </a:moveTo>
                      <a:cubicBezTo>
                        <a:pt x="27915" y="59817"/>
                        <a:pt x="30106" y="73343"/>
                        <a:pt x="32582" y="82868"/>
                      </a:cubicBezTo>
                      <a:cubicBezTo>
                        <a:pt x="34868" y="92583"/>
                        <a:pt x="37631" y="98012"/>
                        <a:pt x="37631" y="98012"/>
                      </a:cubicBezTo>
                      <a:cubicBezTo>
                        <a:pt x="37631" y="98012"/>
                        <a:pt x="36297" y="92012"/>
                        <a:pt x="35345" y="82106"/>
                      </a:cubicBezTo>
                      <a:cubicBezTo>
                        <a:pt x="34297" y="72295"/>
                        <a:pt x="33344" y="58102"/>
                        <a:pt x="28868" y="43625"/>
                      </a:cubicBezTo>
                      <a:cubicBezTo>
                        <a:pt x="24296" y="29051"/>
                        <a:pt x="16866" y="17621"/>
                        <a:pt x="10675" y="10668"/>
                      </a:cubicBezTo>
                      <a:cubicBezTo>
                        <a:pt x="4579" y="3429"/>
                        <a:pt x="-88" y="95"/>
                        <a:pt x="7" y="0"/>
                      </a:cubicBezTo>
                      <a:cubicBezTo>
                        <a:pt x="-374" y="95"/>
                        <a:pt x="15056" y="18097"/>
                        <a:pt x="23534" y="4600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9" name="图形 506">
                  <a:extLst>
                    <a:ext uri="{FF2B5EF4-FFF2-40B4-BE49-F238E27FC236}">
                      <a16:creationId xmlns:a16="http://schemas.microsoft.com/office/drawing/2014/main" id="{B306181F-8B99-648E-7FEB-AD068CD54174}"/>
                    </a:ext>
                  </a:extLst>
                </p:cNvPr>
                <p:cNvSpPr/>
                <p:nvPr/>
              </p:nvSpPr>
              <p:spPr>
                <a:xfrm>
                  <a:off x="6188772" y="3859624"/>
                  <a:ext cx="108108" cy="19988"/>
                </a:xfrm>
                <a:custGeom>
                  <a:avLst/>
                  <a:gdLst>
                    <a:gd name="connsiteX0" fmla="*/ 0 w 108108"/>
                    <a:gd name="connsiteY0" fmla="*/ 0 h 19988"/>
                    <a:gd name="connsiteX1" fmla="*/ 13906 w 108108"/>
                    <a:gd name="connsiteY1" fmla="*/ 8001 h 19988"/>
                    <a:gd name="connsiteX2" fmla="*/ 51530 w 108108"/>
                    <a:gd name="connsiteY2" fmla="*/ 18860 h 19988"/>
                    <a:gd name="connsiteX3" fmla="*/ 91535 w 108108"/>
                    <a:gd name="connsiteY3" fmla="*/ 18288 h 19988"/>
                    <a:gd name="connsiteX4" fmla="*/ 108109 w 108108"/>
                    <a:gd name="connsiteY4" fmla="*/ 14383 h 19988"/>
                    <a:gd name="connsiteX5" fmla="*/ 52769 w 108108"/>
                    <a:gd name="connsiteY5" fmla="*/ 13049 h 19988"/>
                    <a:gd name="connsiteX6" fmla="*/ 0 w 108108"/>
                    <a:gd name="connsiteY6" fmla="*/ 0 h 19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108" h="19988">
                      <a:moveTo>
                        <a:pt x="0" y="0"/>
                      </a:moveTo>
                      <a:cubicBezTo>
                        <a:pt x="0" y="0"/>
                        <a:pt x="4858" y="3810"/>
                        <a:pt x="13906" y="8001"/>
                      </a:cubicBezTo>
                      <a:cubicBezTo>
                        <a:pt x="22860" y="12383"/>
                        <a:pt x="36100" y="16954"/>
                        <a:pt x="51530" y="18860"/>
                      </a:cubicBezTo>
                      <a:cubicBezTo>
                        <a:pt x="66866" y="20860"/>
                        <a:pt x="81248" y="19907"/>
                        <a:pt x="91535" y="18288"/>
                      </a:cubicBezTo>
                      <a:cubicBezTo>
                        <a:pt x="101822" y="16669"/>
                        <a:pt x="108109" y="14383"/>
                        <a:pt x="108109" y="14383"/>
                      </a:cubicBezTo>
                      <a:cubicBezTo>
                        <a:pt x="108109" y="14383"/>
                        <a:pt x="82677" y="17145"/>
                        <a:pt x="52769" y="13049"/>
                      </a:cubicBezTo>
                      <a:cubicBezTo>
                        <a:pt x="22670" y="9525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0" name="图形 506">
                  <a:extLst>
                    <a:ext uri="{FF2B5EF4-FFF2-40B4-BE49-F238E27FC236}">
                      <a16:creationId xmlns:a16="http://schemas.microsoft.com/office/drawing/2014/main" id="{99FA6E44-4D0C-2548-EF28-4F97E6068D03}"/>
                    </a:ext>
                  </a:extLst>
                </p:cNvPr>
                <p:cNvSpPr/>
                <p:nvPr/>
              </p:nvSpPr>
              <p:spPr>
                <a:xfrm>
                  <a:off x="6259067" y="3723224"/>
                  <a:ext cx="205359" cy="78846"/>
                </a:xfrm>
                <a:custGeom>
                  <a:avLst/>
                  <a:gdLst>
                    <a:gd name="connsiteX0" fmla="*/ 100298 w 205359"/>
                    <a:gd name="connsiteY0" fmla="*/ 60962 h 78846"/>
                    <a:gd name="connsiteX1" fmla="*/ 102965 w 205359"/>
                    <a:gd name="connsiteY1" fmla="*/ 59438 h 78846"/>
                    <a:gd name="connsiteX2" fmla="*/ 113062 w 205359"/>
                    <a:gd name="connsiteY2" fmla="*/ 53151 h 78846"/>
                    <a:gd name="connsiteX3" fmla="*/ 115348 w 205359"/>
                    <a:gd name="connsiteY3" fmla="*/ 51723 h 78846"/>
                    <a:gd name="connsiteX4" fmla="*/ 205359 w 205359"/>
                    <a:gd name="connsiteY4" fmla="*/ 6288 h 78846"/>
                    <a:gd name="connsiteX5" fmla="*/ 132397 w 205359"/>
                    <a:gd name="connsiteY5" fmla="*/ 39531 h 78846"/>
                    <a:gd name="connsiteX6" fmla="*/ 141732 w 205359"/>
                    <a:gd name="connsiteY6" fmla="*/ 32196 h 78846"/>
                    <a:gd name="connsiteX7" fmla="*/ 145828 w 205359"/>
                    <a:gd name="connsiteY7" fmla="*/ 28386 h 78846"/>
                    <a:gd name="connsiteX8" fmla="*/ 141256 w 205359"/>
                    <a:gd name="connsiteY8" fmla="*/ 27720 h 78846"/>
                    <a:gd name="connsiteX9" fmla="*/ 188595 w 205359"/>
                    <a:gd name="connsiteY9" fmla="*/ 2 h 78846"/>
                    <a:gd name="connsiteX10" fmla="*/ 133921 w 205359"/>
                    <a:gd name="connsiteY10" fmla="*/ 24767 h 78846"/>
                    <a:gd name="connsiteX11" fmla="*/ 130016 w 205359"/>
                    <a:gd name="connsiteY11" fmla="*/ 26386 h 78846"/>
                    <a:gd name="connsiteX12" fmla="*/ 127159 w 205359"/>
                    <a:gd name="connsiteY12" fmla="*/ 26005 h 78846"/>
                    <a:gd name="connsiteX13" fmla="*/ 85344 w 205359"/>
                    <a:gd name="connsiteY13" fmla="*/ 24100 h 78846"/>
                    <a:gd name="connsiteX14" fmla="*/ 73628 w 205359"/>
                    <a:gd name="connsiteY14" fmla="*/ 24767 h 78846"/>
                    <a:gd name="connsiteX15" fmla="*/ 61246 w 205359"/>
                    <a:gd name="connsiteY15" fmla="*/ 26386 h 78846"/>
                    <a:gd name="connsiteX16" fmla="*/ 49244 w 205359"/>
                    <a:gd name="connsiteY16" fmla="*/ 28196 h 78846"/>
                    <a:gd name="connsiteX17" fmla="*/ 37814 w 205359"/>
                    <a:gd name="connsiteY17" fmla="*/ 30672 h 78846"/>
                    <a:gd name="connsiteX18" fmla="*/ 0 w 205359"/>
                    <a:gd name="connsiteY18" fmla="*/ 54294 h 78846"/>
                    <a:gd name="connsiteX19" fmla="*/ 1429 w 205359"/>
                    <a:gd name="connsiteY19" fmla="*/ 57056 h 78846"/>
                    <a:gd name="connsiteX20" fmla="*/ 571 w 205359"/>
                    <a:gd name="connsiteY20" fmla="*/ 56580 h 78846"/>
                    <a:gd name="connsiteX21" fmla="*/ 1619 w 205359"/>
                    <a:gd name="connsiteY21" fmla="*/ 57247 h 78846"/>
                    <a:gd name="connsiteX22" fmla="*/ 35623 w 205359"/>
                    <a:gd name="connsiteY22" fmla="*/ 78488 h 78846"/>
                    <a:gd name="connsiteX23" fmla="*/ 70866 w 205359"/>
                    <a:gd name="connsiteY23" fmla="*/ 74106 h 78846"/>
                    <a:gd name="connsiteX24" fmla="*/ 108204 w 205359"/>
                    <a:gd name="connsiteY24" fmla="*/ 67439 h 78846"/>
                    <a:gd name="connsiteX25" fmla="*/ 163259 w 205359"/>
                    <a:gd name="connsiteY25" fmla="*/ 42960 h 78846"/>
                    <a:gd name="connsiteX26" fmla="*/ 107347 w 205359"/>
                    <a:gd name="connsiteY26" fmla="*/ 61629 h 78846"/>
                    <a:gd name="connsiteX27" fmla="*/ 90106 w 205359"/>
                    <a:gd name="connsiteY27" fmla="*/ 66200 h 78846"/>
                    <a:gd name="connsiteX28" fmla="*/ 96583 w 205359"/>
                    <a:gd name="connsiteY28" fmla="*/ 62772 h 78846"/>
                    <a:gd name="connsiteX29" fmla="*/ 100298 w 205359"/>
                    <a:gd name="connsiteY29" fmla="*/ 60962 h 7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05359" h="78846">
                      <a:moveTo>
                        <a:pt x="100298" y="60962"/>
                      </a:moveTo>
                      <a:lnTo>
                        <a:pt x="102965" y="59438"/>
                      </a:lnTo>
                      <a:cubicBezTo>
                        <a:pt x="106394" y="57342"/>
                        <a:pt x="109823" y="55247"/>
                        <a:pt x="113062" y="53151"/>
                      </a:cubicBezTo>
                      <a:cubicBezTo>
                        <a:pt x="113824" y="52675"/>
                        <a:pt x="114586" y="52104"/>
                        <a:pt x="115348" y="51723"/>
                      </a:cubicBezTo>
                      <a:cubicBezTo>
                        <a:pt x="168211" y="32863"/>
                        <a:pt x="205549" y="6288"/>
                        <a:pt x="205359" y="6288"/>
                      </a:cubicBezTo>
                      <a:cubicBezTo>
                        <a:pt x="205359" y="6288"/>
                        <a:pt x="175260" y="23243"/>
                        <a:pt x="132397" y="39531"/>
                      </a:cubicBezTo>
                      <a:cubicBezTo>
                        <a:pt x="136303" y="36578"/>
                        <a:pt x="139541" y="34006"/>
                        <a:pt x="141732" y="32196"/>
                      </a:cubicBezTo>
                      <a:cubicBezTo>
                        <a:pt x="144399" y="29815"/>
                        <a:pt x="145828" y="28386"/>
                        <a:pt x="145828" y="28386"/>
                      </a:cubicBezTo>
                      <a:cubicBezTo>
                        <a:pt x="145828" y="28386"/>
                        <a:pt x="144113" y="28100"/>
                        <a:pt x="141256" y="27720"/>
                      </a:cubicBezTo>
                      <a:cubicBezTo>
                        <a:pt x="169069" y="15242"/>
                        <a:pt x="188595" y="-189"/>
                        <a:pt x="188595" y="2"/>
                      </a:cubicBezTo>
                      <a:cubicBezTo>
                        <a:pt x="188595" y="-94"/>
                        <a:pt x="164306" y="12194"/>
                        <a:pt x="133921" y="24767"/>
                      </a:cubicBezTo>
                      <a:cubicBezTo>
                        <a:pt x="132588" y="25338"/>
                        <a:pt x="131350" y="25910"/>
                        <a:pt x="130016" y="26386"/>
                      </a:cubicBezTo>
                      <a:cubicBezTo>
                        <a:pt x="129064" y="26291"/>
                        <a:pt x="128206" y="26195"/>
                        <a:pt x="127159" y="26005"/>
                      </a:cubicBezTo>
                      <a:cubicBezTo>
                        <a:pt x="115919" y="24862"/>
                        <a:pt x="100870" y="23624"/>
                        <a:pt x="85344" y="24100"/>
                      </a:cubicBezTo>
                      <a:cubicBezTo>
                        <a:pt x="81439" y="24195"/>
                        <a:pt x="77629" y="24481"/>
                        <a:pt x="73628" y="24767"/>
                      </a:cubicBezTo>
                      <a:cubicBezTo>
                        <a:pt x="69342" y="25243"/>
                        <a:pt x="65246" y="25814"/>
                        <a:pt x="61246" y="26386"/>
                      </a:cubicBezTo>
                      <a:cubicBezTo>
                        <a:pt x="57150" y="26958"/>
                        <a:pt x="53054" y="27434"/>
                        <a:pt x="49244" y="28196"/>
                      </a:cubicBezTo>
                      <a:cubicBezTo>
                        <a:pt x="45339" y="28958"/>
                        <a:pt x="41529" y="29625"/>
                        <a:pt x="37814" y="30672"/>
                      </a:cubicBezTo>
                      <a:cubicBezTo>
                        <a:pt x="23146" y="34577"/>
                        <a:pt x="10477" y="40959"/>
                        <a:pt x="0" y="54294"/>
                      </a:cubicBezTo>
                      <a:cubicBezTo>
                        <a:pt x="476" y="55247"/>
                        <a:pt x="952" y="56104"/>
                        <a:pt x="1429" y="57056"/>
                      </a:cubicBezTo>
                      <a:cubicBezTo>
                        <a:pt x="857" y="56771"/>
                        <a:pt x="571" y="56580"/>
                        <a:pt x="571" y="56580"/>
                      </a:cubicBezTo>
                      <a:cubicBezTo>
                        <a:pt x="571" y="56580"/>
                        <a:pt x="952" y="56866"/>
                        <a:pt x="1619" y="57247"/>
                      </a:cubicBezTo>
                      <a:cubicBezTo>
                        <a:pt x="8763" y="70010"/>
                        <a:pt x="20669" y="76868"/>
                        <a:pt x="35623" y="78488"/>
                      </a:cubicBezTo>
                      <a:cubicBezTo>
                        <a:pt x="46196" y="79631"/>
                        <a:pt x="58483" y="78012"/>
                        <a:pt x="70866" y="74106"/>
                      </a:cubicBezTo>
                      <a:cubicBezTo>
                        <a:pt x="80867" y="73344"/>
                        <a:pt x="93917" y="71439"/>
                        <a:pt x="108204" y="67439"/>
                      </a:cubicBezTo>
                      <a:cubicBezTo>
                        <a:pt x="139922" y="58009"/>
                        <a:pt x="163259" y="42769"/>
                        <a:pt x="163259" y="42960"/>
                      </a:cubicBezTo>
                      <a:cubicBezTo>
                        <a:pt x="163163" y="42674"/>
                        <a:pt x="138113" y="52485"/>
                        <a:pt x="107347" y="61629"/>
                      </a:cubicBezTo>
                      <a:cubicBezTo>
                        <a:pt x="101346" y="63438"/>
                        <a:pt x="95631" y="64867"/>
                        <a:pt x="90106" y="66200"/>
                      </a:cubicBezTo>
                      <a:cubicBezTo>
                        <a:pt x="92297" y="65058"/>
                        <a:pt x="94488" y="63914"/>
                        <a:pt x="96583" y="62772"/>
                      </a:cubicBezTo>
                      <a:lnTo>
                        <a:pt x="100298" y="6096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图形 506">
                  <a:extLst>
                    <a:ext uri="{FF2B5EF4-FFF2-40B4-BE49-F238E27FC236}">
                      <a16:creationId xmlns:a16="http://schemas.microsoft.com/office/drawing/2014/main" id="{D77D51A9-D6FA-1A68-ADCF-C879307FB3D9}"/>
                    </a:ext>
                  </a:extLst>
                </p:cNvPr>
                <p:cNvSpPr/>
                <p:nvPr/>
              </p:nvSpPr>
              <p:spPr>
                <a:xfrm>
                  <a:off x="6362985" y="3590066"/>
                  <a:ext cx="199262" cy="122447"/>
                </a:xfrm>
                <a:custGeom>
                  <a:avLst/>
                  <a:gdLst>
                    <a:gd name="connsiteX0" fmla="*/ 132207 w 199262"/>
                    <a:gd name="connsiteY0" fmla="*/ 57341 h 122447"/>
                    <a:gd name="connsiteX1" fmla="*/ 134207 w 199262"/>
                    <a:gd name="connsiteY1" fmla="*/ 54674 h 122447"/>
                    <a:gd name="connsiteX2" fmla="*/ 115157 w 199262"/>
                    <a:gd name="connsiteY2" fmla="*/ 56198 h 122447"/>
                    <a:gd name="connsiteX3" fmla="*/ 107633 w 199262"/>
                    <a:gd name="connsiteY3" fmla="*/ 57055 h 122447"/>
                    <a:gd name="connsiteX4" fmla="*/ 109538 w 199262"/>
                    <a:gd name="connsiteY4" fmla="*/ 55912 h 122447"/>
                    <a:gd name="connsiteX5" fmla="*/ 138398 w 199262"/>
                    <a:gd name="connsiteY5" fmla="*/ 35910 h 122447"/>
                    <a:gd name="connsiteX6" fmla="*/ 149543 w 199262"/>
                    <a:gd name="connsiteY6" fmla="*/ 26194 h 122447"/>
                    <a:gd name="connsiteX7" fmla="*/ 137065 w 199262"/>
                    <a:gd name="connsiteY7" fmla="*/ 33529 h 122447"/>
                    <a:gd name="connsiteX8" fmla="*/ 107156 w 199262"/>
                    <a:gd name="connsiteY8" fmla="*/ 50864 h 122447"/>
                    <a:gd name="connsiteX9" fmla="*/ 95345 w 199262"/>
                    <a:gd name="connsiteY9" fmla="*/ 58675 h 122447"/>
                    <a:gd name="connsiteX10" fmla="*/ 72866 w 199262"/>
                    <a:gd name="connsiteY10" fmla="*/ 62580 h 122447"/>
                    <a:gd name="connsiteX11" fmla="*/ 28575 w 199262"/>
                    <a:gd name="connsiteY11" fmla="*/ 77534 h 122447"/>
                    <a:gd name="connsiteX12" fmla="*/ 19241 w 199262"/>
                    <a:gd name="connsiteY12" fmla="*/ 83535 h 122447"/>
                    <a:gd name="connsiteX13" fmla="*/ 11144 w 199262"/>
                    <a:gd name="connsiteY13" fmla="*/ 90869 h 122447"/>
                    <a:gd name="connsiteX14" fmla="*/ 0 w 199262"/>
                    <a:gd name="connsiteY14" fmla="*/ 110681 h 122447"/>
                    <a:gd name="connsiteX15" fmla="*/ 4953 w 199262"/>
                    <a:gd name="connsiteY15" fmla="*/ 114682 h 122447"/>
                    <a:gd name="connsiteX16" fmla="*/ 476 w 199262"/>
                    <a:gd name="connsiteY16" fmla="*/ 116301 h 122447"/>
                    <a:gd name="connsiteX17" fmla="*/ 5429 w 199262"/>
                    <a:gd name="connsiteY17" fmla="*/ 114967 h 122447"/>
                    <a:gd name="connsiteX18" fmla="*/ 40958 w 199262"/>
                    <a:gd name="connsiteY18" fmla="*/ 121540 h 122447"/>
                    <a:gd name="connsiteX19" fmla="*/ 52388 w 199262"/>
                    <a:gd name="connsiteY19" fmla="*/ 118777 h 122447"/>
                    <a:gd name="connsiteX20" fmla="*/ 63818 w 199262"/>
                    <a:gd name="connsiteY20" fmla="*/ 114396 h 122447"/>
                    <a:gd name="connsiteX21" fmla="*/ 75438 w 199262"/>
                    <a:gd name="connsiteY21" fmla="*/ 108109 h 122447"/>
                    <a:gd name="connsiteX22" fmla="*/ 107347 w 199262"/>
                    <a:gd name="connsiteY22" fmla="*/ 93822 h 122447"/>
                    <a:gd name="connsiteX23" fmla="*/ 157258 w 199262"/>
                    <a:gd name="connsiteY23" fmla="*/ 59818 h 122447"/>
                    <a:gd name="connsiteX24" fmla="*/ 105442 w 199262"/>
                    <a:gd name="connsiteY24" fmla="*/ 88488 h 122447"/>
                    <a:gd name="connsiteX25" fmla="*/ 97727 w 199262"/>
                    <a:gd name="connsiteY25" fmla="*/ 92393 h 122447"/>
                    <a:gd name="connsiteX26" fmla="*/ 119920 w 199262"/>
                    <a:gd name="connsiteY26" fmla="*/ 71343 h 122447"/>
                    <a:gd name="connsiteX27" fmla="*/ 176213 w 199262"/>
                    <a:gd name="connsiteY27" fmla="*/ 27147 h 122447"/>
                    <a:gd name="connsiteX28" fmla="*/ 199263 w 199262"/>
                    <a:gd name="connsiteY28" fmla="*/ 1 h 122447"/>
                    <a:gd name="connsiteX29" fmla="*/ 174498 w 199262"/>
                    <a:gd name="connsiteY29" fmla="*/ 24956 h 122447"/>
                    <a:gd name="connsiteX30" fmla="*/ 132207 w 199262"/>
                    <a:gd name="connsiteY30" fmla="*/ 57341 h 122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99262" h="122447">
                      <a:moveTo>
                        <a:pt x="132207" y="57341"/>
                      </a:moveTo>
                      <a:cubicBezTo>
                        <a:pt x="133541" y="55722"/>
                        <a:pt x="134207" y="54674"/>
                        <a:pt x="134207" y="54674"/>
                      </a:cubicBezTo>
                      <a:cubicBezTo>
                        <a:pt x="134207" y="54674"/>
                        <a:pt x="126873" y="55246"/>
                        <a:pt x="115157" y="56198"/>
                      </a:cubicBezTo>
                      <a:cubicBezTo>
                        <a:pt x="112776" y="56389"/>
                        <a:pt x="110204" y="56770"/>
                        <a:pt x="107633" y="57055"/>
                      </a:cubicBezTo>
                      <a:lnTo>
                        <a:pt x="109538" y="55912"/>
                      </a:lnTo>
                      <a:cubicBezTo>
                        <a:pt x="121063" y="48769"/>
                        <a:pt x="131254" y="41625"/>
                        <a:pt x="138398" y="35910"/>
                      </a:cubicBezTo>
                      <a:cubicBezTo>
                        <a:pt x="145542" y="30195"/>
                        <a:pt x="149543" y="26099"/>
                        <a:pt x="149543" y="26194"/>
                      </a:cubicBezTo>
                      <a:lnTo>
                        <a:pt x="137065" y="33529"/>
                      </a:lnTo>
                      <a:cubicBezTo>
                        <a:pt x="129445" y="37910"/>
                        <a:pt x="118777" y="43816"/>
                        <a:pt x="107156" y="50864"/>
                      </a:cubicBezTo>
                      <a:cubicBezTo>
                        <a:pt x="102965" y="53436"/>
                        <a:pt x="99060" y="56103"/>
                        <a:pt x="95345" y="58675"/>
                      </a:cubicBezTo>
                      <a:cubicBezTo>
                        <a:pt x="88202" y="59722"/>
                        <a:pt x="80581" y="61056"/>
                        <a:pt x="72866" y="62580"/>
                      </a:cubicBezTo>
                      <a:cubicBezTo>
                        <a:pt x="57245" y="65723"/>
                        <a:pt x="41243" y="70009"/>
                        <a:pt x="28575" y="77534"/>
                      </a:cubicBezTo>
                      <a:cubicBezTo>
                        <a:pt x="25432" y="79534"/>
                        <a:pt x="22193" y="81344"/>
                        <a:pt x="19241" y="83535"/>
                      </a:cubicBezTo>
                      <a:cubicBezTo>
                        <a:pt x="16288" y="85821"/>
                        <a:pt x="13621" y="88202"/>
                        <a:pt x="11144" y="90869"/>
                      </a:cubicBezTo>
                      <a:cubicBezTo>
                        <a:pt x="6287" y="96298"/>
                        <a:pt x="2477" y="102775"/>
                        <a:pt x="0" y="110681"/>
                      </a:cubicBezTo>
                      <a:cubicBezTo>
                        <a:pt x="1619" y="112110"/>
                        <a:pt x="3239" y="113348"/>
                        <a:pt x="4953" y="114682"/>
                      </a:cubicBezTo>
                      <a:lnTo>
                        <a:pt x="476" y="116301"/>
                      </a:lnTo>
                      <a:cubicBezTo>
                        <a:pt x="476" y="116301"/>
                        <a:pt x="2191" y="115920"/>
                        <a:pt x="5429" y="114967"/>
                      </a:cubicBezTo>
                      <a:cubicBezTo>
                        <a:pt x="15907" y="122111"/>
                        <a:pt x="28004" y="123730"/>
                        <a:pt x="40958" y="121540"/>
                      </a:cubicBezTo>
                      <a:cubicBezTo>
                        <a:pt x="44672" y="120968"/>
                        <a:pt x="48577" y="119920"/>
                        <a:pt x="52388" y="118777"/>
                      </a:cubicBezTo>
                      <a:cubicBezTo>
                        <a:pt x="56293" y="117634"/>
                        <a:pt x="60198" y="116206"/>
                        <a:pt x="63818" y="114396"/>
                      </a:cubicBezTo>
                      <a:cubicBezTo>
                        <a:pt x="67723" y="112491"/>
                        <a:pt x="71533" y="110395"/>
                        <a:pt x="75438" y="108109"/>
                      </a:cubicBezTo>
                      <a:cubicBezTo>
                        <a:pt x="84487" y="104490"/>
                        <a:pt x="95631" y="99823"/>
                        <a:pt x="107347" y="93822"/>
                      </a:cubicBezTo>
                      <a:cubicBezTo>
                        <a:pt x="136874" y="78868"/>
                        <a:pt x="157353" y="59722"/>
                        <a:pt x="157258" y="59818"/>
                      </a:cubicBezTo>
                      <a:cubicBezTo>
                        <a:pt x="157258" y="59818"/>
                        <a:pt x="134398" y="73819"/>
                        <a:pt x="105442" y="88488"/>
                      </a:cubicBezTo>
                      <a:cubicBezTo>
                        <a:pt x="102870" y="89821"/>
                        <a:pt x="100203" y="91155"/>
                        <a:pt x="97727" y="92393"/>
                      </a:cubicBezTo>
                      <a:cubicBezTo>
                        <a:pt x="106490" y="85154"/>
                        <a:pt x="113919" y="77629"/>
                        <a:pt x="119920" y="71343"/>
                      </a:cubicBezTo>
                      <a:cubicBezTo>
                        <a:pt x="143732" y="57341"/>
                        <a:pt x="163163" y="40768"/>
                        <a:pt x="176213" y="27147"/>
                      </a:cubicBezTo>
                      <a:cubicBezTo>
                        <a:pt x="191357" y="11240"/>
                        <a:pt x="199168" y="-95"/>
                        <a:pt x="199263" y="1"/>
                      </a:cubicBezTo>
                      <a:cubicBezTo>
                        <a:pt x="199263" y="-95"/>
                        <a:pt x="190405" y="10383"/>
                        <a:pt x="174498" y="24956"/>
                      </a:cubicBezTo>
                      <a:cubicBezTo>
                        <a:pt x="163640" y="35053"/>
                        <a:pt x="149162" y="46483"/>
                        <a:pt x="132207" y="5734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2" name="图形 506">
                  <a:extLst>
                    <a:ext uri="{FF2B5EF4-FFF2-40B4-BE49-F238E27FC236}">
                      <a16:creationId xmlns:a16="http://schemas.microsoft.com/office/drawing/2014/main" id="{EC5DC14D-6957-CA5D-3DDE-D47E321E0018}"/>
                    </a:ext>
                  </a:extLst>
                </p:cNvPr>
                <p:cNvSpPr/>
                <p:nvPr/>
              </p:nvSpPr>
              <p:spPr>
                <a:xfrm>
                  <a:off x="6553386" y="3095719"/>
                  <a:ext cx="16332" cy="75342"/>
                </a:xfrm>
                <a:custGeom>
                  <a:avLst/>
                  <a:gdLst>
                    <a:gd name="connsiteX0" fmla="*/ 14958 w 16332"/>
                    <a:gd name="connsiteY0" fmla="*/ 38576 h 75342"/>
                    <a:gd name="connsiteX1" fmla="*/ 14862 w 16332"/>
                    <a:gd name="connsiteY1" fmla="*/ 0 h 75342"/>
                    <a:gd name="connsiteX2" fmla="*/ 9433 w 16332"/>
                    <a:gd name="connsiteY2" fmla="*/ 38195 h 75342"/>
                    <a:gd name="connsiteX3" fmla="*/ 3813 w 16332"/>
                    <a:gd name="connsiteY3" fmla="*/ 64580 h 75342"/>
                    <a:gd name="connsiteX4" fmla="*/ 3 w 16332"/>
                    <a:gd name="connsiteY4" fmla="*/ 75343 h 75342"/>
                    <a:gd name="connsiteX5" fmla="*/ 6290 w 16332"/>
                    <a:gd name="connsiteY5" fmla="*/ 65437 h 75342"/>
                    <a:gd name="connsiteX6" fmla="*/ 14958 w 16332"/>
                    <a:gd name="connsiteY6" fmla="*/ 38576 h 7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332" h="75342">
                      <a:moveTo>
                        <a:pt x="14958" y="38576"/>
                      </a:moveTo>
                      <a:cubicBezTo>
                        <a:pt x="18196" y="16764"/>
                        <a:pt x="14672" y="0"/>
                        <a:pt x="14862" y="0"/>
                      </a:cubicBezTo>
                      <a:lnTo>
                        <a:pt x="9433" y="38195"/>
                      </a:lnTo>
                      <a:cubicBezTo>
                        <a:pt x="7909" y="48578"/>
                        <a:pt x="5909" y="57817"/>
                        <a:pt x="3813" y="64580"/>
                      </a:cubicBezTo>
                      <a:cubicBezTo>
                        <a:pt x="1813" y="71152"/>
                        <a:pt x="-92" y="75343"/>
                        <a:pt x="3" y="75343"/>
                      </a:cubicBezTo>
                      <a:cubicBezTo>
                        <a:pt x="-92" y="75343"/>
                        <a:pt x="2956" y="72009"/>
                        <a:pt x="6290" y="65437"/>
                      </a:cubicBezTo>
                      <a:cubicBezTo>
                        <a:pt x="9814" y="58960"/>
                        <a:pt x="13338" y="49244"/>
                        <a:pt x="14958" y="385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3" name="图形 506">
                  <a:extLst>
                    <a:ext uri="{FF2B5EF4-FFF2-40B4-BE49-F238E27FC236}">
                      <a16:creationId xmlns:a16="http://schemas.microsoft.com/office/drawing/2014/main" id="{E08FA2E2-05AD-051F-2464-EF71B0974217}"/>
                    </a:ext>
                  </a:extLst>
                </p:cNvPr>
                <p:cNvSpPr/>
                <p:nvPr/>
              </p:nvSpPr>
              <p:spPr>
                <a:xfrm>
                  <a:off x="5548312" y="2947796"/>
                  <a:ext cx="987256" cy="888873"/>
                </a:xfrm>
                <a:custGeom>
                  <a:avLst/>
                  <a:gdLst>
                    <a:gd name="connsiteX0" fmla="*/ 974693 w 987256"/>
                    <a:gd name="connsiteY0" fmla="*/ 196596 h 888873"/>
                    <a:gd name="connsiteX1" fmla="*/ 983647 w 987256"/>
                    <a:gd name="connsiteY1" fmla="*/ 179832 h 888873"/>
                    <a:gd name="connsiteX2" fmla="*/ 985647 w 987256"/>
                    <a:gd name="connsiteY2" fmla="*/ 157925 h 888873"/>
                    <a:gd name="connsiteX3" fmla="*/ 969455 w 987256"/>
                    <a:gd name="connsiteY3" fmla="*/ 116205 h 888873"/>
                    <a:gd name="connsiteX4" fmla="*/ 966407 w 987256"/>
                    <a:gd name="connsiteY4" fmla="*/ 112109 h 888873"/>
                    <a:gd name="connsiteX5" fmla="*/ 957834 w 987256"/>
                    <a:gd name="connsiteY5" fmla="*/ 91631 h 888873"/>
                    <a:gd name="connsiteX6" fmla="*/ 944309 w 987256"/>
                    <a:gd name="connsiteY6" fmla="*/ 53150 h 888873"/>
                    <a:gd name="connsiteX7" fmla="*/ 941832 w 987256"/>
                    <a:gd name="connsiteY7" fmla="*/ 35814 h 888873"/>
                    <a:gd name="connsiteX8" fmla="*/ 941546 w 987256"/>
                    <a:gd name="connsiteY8" fmla="*/ 53912 h 888873"/>
                    <a:gd name="connsiteX9" fmla="*/ 952690 w 987256"/>
                    <a:gd name="connsiteY9" fmla="*/ 94583 h 888873"/>
                    <a:gd name="connsiteX10" fmla="*/ 953929 w 987256"/>
                    <a:gd name="connsiteY10" fmla="*/ 97250 h 888873"/>
                    <a:gd name="connsiteX11" fmla="*/ 943356 w 987256"/>
                    <a:gd name="connsiteY11" fmla="*/ 87344 h 888873"/>
                    <a:gd name="connsiteX12" fmla="*/ 933640 w 987256"/>
                    <a:gd name="connsiteY12" fmla="*/ 79820 h 888873"/>
                    <a:gd name="connsiteX13" fmla="*/ 930878 w 987256"/>
                    <a:gd name="connsiteY13" fmla="*/ 78105 h 888873"/>
                    <a:gd name="connsiteX14" fmla="*/ 929926 w 987256"/>
                    <a:gd name="connsiteY14" fmla="*/ 77629 h 888873"/>
                    <a:gd name="connsiteX15" fmla="*/ 929831 w 987256"/>
                    <a:gd name="connsiteY15" fmla="*/ 78772 h 888873"/>
                    <a:gd name="connsiteX16" fmla="*/ 929831 w 987256"/>
                    <a:gd name="connsiteY16" fmla="*/ 79153 h 888873"/>
                    <a:gd name="connsiteX17" fmla="*/ 896684 w 987256"/>
                    <a:gd name="connsiteY17" fmla="*/ 0 h 888873"/>
                    <a:gd name="connsiteX18" fmla="*/ 927259 w 987256"/>
                    <a:gd name="connsiteY18" fmla="*/ 88678 h 888873"/>
                    <a:gd name="connsiteX19" fmla="*/ 929735 w 987256"/>
                    <a:gd name="connsiteY19" fmla="*/ 95155 h 888873"/>
                    <a:gd name="connsiteX20" fmla="*/ 931545 w 987256"/>
                    <a:gd name="connsiteY20" fmla="*/ 133922 h 888873"/>
                    <a:gd name="connsiteX21" fmla="*/ 935069 w 987256"/>
                    <a:gd name="connsiteY21" fmla="*/ 155067 h 888873"/>
                    <a:gd name="connsiteX22" fmla="*/ 938022 w 987256"/>
                    <a:gd name="connsiteY22" fmla="*/ 165068 h 888873"/>
                    <a:gd name="connsiteX23" fmla="*/ 941927 w 987256"/>
                    <a:gd name="connsiteY23" fmla="*/ 174403 h 888873"/>
                    <a:gd name="connsiteX24" fmla="*/ 953643 w 987256"/>
                    <a:gd name="connsiteY24" fmla="*/ 189833 h 888873"/>
                    <a:gd name="connsiteX25" fmla="*/ 966311 w 987256"/>
                    <a:gd name="connsiteY25" fmla="*/ 197453 h 888873"/>
                    <a:gd name="connsiteX26" fmla="*/ 976313 w 987256"/>
                    <a:gd name="connsiteY26" fmla="*/ 267748 h 888873"/>
                    <a:gd name="connsiteX27" fmla="*/ 938403 w 987256"/>
                    <a:gd name="connsiteY27" fmla="*/ 542544 h 888873"/>
                    <a:gd name="connsiteX28" fmla="*/ 797433 w 987256"/>
                    <a:gd name="connsiteY28" fmla="*/ 734854 h 888873"/>
                    <a:gd name="connsiteX29" fmla="*/ 695039 w 987256"/>
                    <a:gd name="connsiteY29" fmla="*/ 809149 h 888873"/>
                    <a:gd name="connsiteX30" fmla="*/ 577501 w 987256"/>
                    <a:gd name="connsiteY30" fmla="*/ 841629 h 888873"/>
                    <a:gd name="connsiteX31" fmla="*/ 0 w 987256"/>
                    <a:gd name="connsiteY31" fmla="*/ 888873 h 888873"/>
                    <a:gd name="connsiteX32" fmla="*/ 300514 w 987256"/>
                    <a:gd name="connsiteY32" fmla="*/ 842486 h 888873"/>
                    <a:gd name="connsiteX33" fmla="*/ 479489 w 987256"/>
                    <a:gd name="connsiteY33" fmla="*/ 853250 h 888873"/>
                    <a:gd name="connsiteX34" fmla="*/ 644366 w 987256"/>
                    <a:gd name="connsiteY34" fmla="*/ 837629 h 888873"/>
                    <a:gd name="connsiteX35" fmla="*/ 799814 w 987256"/>
                    <a:gd name="connsiteY35" fmla="*/ 743426 h 888873"/>
                    <a:gd name="connsiteX36" fmla="*/ 939832 w 987256"/>
                    <a:gd name="connsiteY36" fmla="*/ 558641 h 888873"/>
                    <a:gd name="connsiteX37" fmla="*/ 986314 w 987256"/>
                    <a:gd name="connsiteY37" fmla="*/ 361474 h 888873"/>
                    <a:gd name="connsiteX38" fmla="*/ 974693 w 987256"/>
                    <a:gd name="connsiteY38" fmla="*/ 196596 h 888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87256" h="888873">
                      <a:moveTo>
                        <a:pt x="974693" y="196596"/>
                      </a:moveTo>
                      <a:cubicBezTo>
                        <a:pt x="978980" y="191357"/>
                        <a:pt x="981932" y="185642"/>
                        <a:pt x="983647" y="179832"/>
                      </a:cubicBezTo>
                      <a:cubicBezTo>
                        <a:pt x="985742" y="172688"/>
                        <a:pt x="986409" y="165354"/>
                        <a:pt x="985647" y="157925"/>
                      </a:cubicBezTo>
                      <a:cubicBezTo>
                        <a:pt x="984313" y="143256"/>
                        <a:pt x="977551" y="128683"/>
                        <a:pt x="969455" y="116205"/>
                      </a:cubicBezTo>
                      <a:cubicBezTo>
                        <a:pt x="968407" y="114776"/>
                        <a:pt x="967454" y="113538"/>
                        <a:pt x="966407" y="112109"/>
                      </a:cubicBezTo>
                      <a:cubicBezTo>
                        <a:pt x="963835" y="105632"/>
                        <a:pt x="960977" y="98870"/>
                        <a:pt x="957834" y="91631"/>
                      </a:cubicBezTo>
                      <a:cubicBezTo>
                        <a:pt x="951548" y="77057"/>
                        <a:pt x="946595" y="63627"/>
                        <a:pt x="944309" y="53150"/>
                      </a:cubicBezTo>
                      <a:cubicBezTo>
                        <a:pt x="942023" y="42767"/>
                        <a:pt x="941927" y="35719"/>
                        <a:pt x="941832" y="35814"/>
                      </a:cubicBezTo>
                      <a:cubicBezTo>
                        <a:pt x="941927" y="35814"/>
                        <a:pt x="940594" y="42863"/>
                        <a:pt x="941546" y="53912"/>
                      </a:cubicBezTo>
                      <a:cubicBezTo>
                        <a:pt x="942404" y="65151"/>
                        <a:pt x="946309" y="79820"/>
                        <a:pt x="952690" y="94583"/>
                      </a:cubicBezTo>
                      <a:cubicBezTo>
                        <a:pt x="953167" y="95441"/>
                        <a:pt x="953548" y="96393"/>
                        <a:pt x="953929" y="97250"/>
                      </a:cubicBezTo>
                      <a:cubicBezTo>
                        <a:pt x="950214" y="93440"/>
                        <a:pt x="946595" y="89916"/>
                        <a:pt x="943356" y="87344"/>
                      </a:cubicBezTo>
                      <a:cubicBezTo>
                        <a:pt x="939451" y="84011"/>
                        <a:pt x="936022" y="81439"/>
                        <a:pt x="933640" y="79820"/>
                      </a:cubicBezTo>
                      <a:cubicBezTo>
                        <a:pt x="932402" y="79058"/>
                        <a:pt x="931450" y="78486"/>
                        <a:pt x="930878" y="78105"/>
                      </a:cubicBezTo>
                      <a:cubicBezTo>
                        <a:pt x="930212" y="77819"/>
                        <a:pt x="929926" y="77629"/>
                        <a:pt x="929926" y="77629"/>
                      </a:cubicBezTo>
                      <a:cubicBezTo>
                        <a:pt x="929926" y="77629"/>
                        <a:pt x="929831" y="78010"/>
                        <a:pt x="929831" y="78772"/>
                      </a:cubicBezTo>
                      <a:cubicBezTo>
                        <a:pt x="929831" y="78867"/>
                        <a:pt x="929831" y="79058"/>
                        <a:pt x="929831" y="79153"/>
                      </a:cubicBezTo>
                      <a:cubicBezTo>
                        <a:pt x="912686" y="34004"/>
                        <a:pt x="896588" y="95"/>
                        <a:pt x="896684" y="0"/>
                      </a:cubicBezTo>
                      <a:cubicBezTo>
                        <a:pt x="896588" y="0"/>
                        <a:pt x="909257" y="40481"/>
                        <a:pt x="927259" y="88678"/>
                      </a:cubicBezTo>
                      <a:cubicBezTo>
                        <a:pt x="928116" y="90964"/>
                        <a:pt x="928878" y="93059"/>
                        <a:pt x="929735" y="95155"/>
                      </a:cubicBezTo>
                      <a:cubicBezTo>
                        <a:pt x="929831" y="105728"/>
                        <a:pt x="930116" y="119729"/>
                        <a:pt x="931545" y="133922"/>
                      </a:cubicBezTo>
                      <a:cubicBezTo>
                        <a:pt x="932212" y="141065"/>
                        <a:pt x="933545" y="148209"/>
                        <a:pt x="935069" y="155067"/>
                      </a:cubicBezTo>
                      <a:cubicBezTo>
                        <a:pt x="935927" y="158496"/>
                        <a:pt x="936879" y="161830"/>
                        <a:pt x="938022" y="165068"/>
                      </a:cubicBezTo>
                      <a:cubicBezTo>
                        <a:pt x="939165" y="168212"/>
                        <a:pt x="940403" y="171450"/>
                        <a:pt x="941927" y="174403"/>
                      </a:cubicBezTo>
                      <a:cubicBezTo>
                        <a:pt x="945071" y="180213"/>
                        <a:pt x="948690" y="185547"/>
                        <a:pt x="953643" y="189833"/>
                      </a:cubicBezTo>
                      <a:cubicBezTo>
                        <a:pt x="957263" y="192881"/>
                        <a:pt x="961454" y="195453"/>
                        <a:pt x="966311" y="197453"/>
                      </a:cubicBezTo>
                      <a:cubicBezTo>
                        <a:pt x="970979" y="220694"/>
                        <a:pt x="974122" y="244412"/>
                        <a:pt x="976313" y="267748"/>
                      </a:cubicBezTo>
                      <a:cubicBezTo>
                        <a:pt x="984790" y="358807"/>
                        <a:pt x="975741" y="455104"/>
                        <a:pt x="938403" y="542544"/>
                      </a:cubicBezTo>
                      <a:cubicBezTo>
                        <a:pt x="906399" y="617506"/>
                        <a:pt x="856012" y="679609"/>
                        <a:pt x="797433" y="734854"/>
                      </a:cubicBezTo>
                      <a:cubicBezTo>
                        <a:pt x="766477" y="764096"/>
                        <a:pt x="732663" y="790861"/>
                        <a:pt x="695039" y="809149"/>
                      </a:cubicBezTo>
                      <a:cubicBezTo>
                        <a:pt x="657320" y="827532"/>
                        <a:pt x="617315" y="834200"/>
                        <a:pt x="577501" y="841629"/>
                      </a:cubicBezTo>
                      <a:cubicBezTo>
                        <a:pt x="459676" y="863918"/>
                        <a:pt x="176308" y="775335"/>
                        <a:pt x="0" y="888873"/>
                      </a:cubicBezTo>
                      <a:cubicBezTo>
                        <a:pt x="35052" y="879253"/>
                        <a:pt x="129635" y="842486"/>
                        <a:pt x="300514" y="842486"/>
                      </a:cubicBezTo>
                      <a:cubicBezTo>
                        <a:pt x="334613" y="838200"/>
                        <a:pt x="467011" y="852964"/>
                        <a:pt x="479489" y="853250"/>
                      </a:cubicBezTo>
                      <a:cubicBezTo>
                        <a:pt x="533781" y="854869"/>
                        <a:pt x="590550" y="853440"/>
                        <a:pt x="644366" y="837629"/>
                      </a:cubicBezTo>
                      <a:cubicBezTo>
                        <a:pt x="702659" y="820579"/>
                        <a:pt x="754380" y="786289"/>
                        <a:pt x="799814" y="743426"/>
                      </a:cubicBezTo>
                      <a:cubicBezTo>
                        <a:pt x="856393" y="690086"/>
                        <a:pt x="907637" y="630555"/>
                        <a:pt x="939832" y="558641"/>
                      </a:cubicBezTo>
                      <a:cubicBezTo>
                        <a:pt x="967931" y="495967"/>
                        <a:pt x="983075" y="428720"/>
                        <a:pt x="986314" y="361474"/>
                      </a:cubicBezTo>
                      <a:cubicBezTo>
                        <a:pt x="989076" y="307086"/>
                        <a:pt x="985933" y="250127"/>
                        <a:pt x="974693" y="1965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43" name="图形 506">
                <a:extLst>
                  <a:ext uri="{FF2B5EF4-FFF2-40B4-BE49-F238E27FC236}">
                    <a16:creationId xmlns:a16="http://schemas.microsoft.com/office/drawing/2014/main" id="{4ED9BAA4-820D-3EC6-B5B2-79C798E77FDD}"/>
                  </a:ext>
                </a:extLst>
              </p:cNvPr>
              <p:cNvSpPr/>
              <p:nvPr/>
            </p:nvSpPr>
            <p:spPr>
              <a:xfrm>
                <a:off x="5564576" y="3798025"/>
                <a:ext cx="441169" cy="90560"/>
              </a:xfrm>
              <a:custGeom>
                <a:avLst/>
                <a:gdLst>
                  <a:gd name="connsiteX0" fmla="*/ 23 w 441169"/>
                  <a:gd name="connsiteY0" fmla="*/ 40168 h 90560"/>
                  <a:gd name="connsiteX1" fmla="*/ 44124 w 441169"/>
                  <a:gd name="connsiteY1" fmla="*/ 21309 h 90560"/>
                  <a:gd name="connsiteX2" fmla="*/ 93083 w 441169"/>
                  <a:gd name="connsiteY2" fmla="*/ 13498 h 90560"/>
                  <a:gd name="connsiteX3" fmla="*/ 151757 w 441169"/>
                  <a:gd name="connsiteY3" fmla="*/ 20642 h 90560"/>
                  <a:gd name="connsiteX4" fmla="*/ 270057 w 441169"/>
                  <a:gd name="connsiteY4" fmla="*/ 61504 h 90560"/>
                  <a:gd name="connsiteX5" fmla="*/ 358830 w 441169"/>
                  <a:gd name="connsiteY5" fmla="*/ 87888 h 90560"/>
                  <a:gd name="connsiteX6" fmla="*/ 411122 w 441169"/>
                  <a:gd name="connsiteY6" fmla="*/ 88650 h 90560"/>
                  <a:gd name="connsiteX7" fmla="*/ 437126 w 441169"/>
                  <a:gd name="connsiteY7" fmla="*/ 72744 h 90560"/>
                  <a:gd name="connsiteX8" fmla="*/ 437126 w 441169"/>
                  <a:gd name="connsiteY8" fmla="*/ 72744 h 90560"/>
                  <a:gd name="connsiteX9" fmla="*/ 362831 w 441169"/>
                  <a:gd name="connsiteY9" fmla="*/ 67124 h 90560"/>
                  <a:gd name="connsiteX10" fmla="*/ 277487 w 441169"/>
                  <a:gd name="connsiteY10" fmla="*/ 41502 h 90560"/>
                  <a:gd name="connsiteX11" fmla="*/ 155186 w 441169"/>
                  <a:gd name="connsiteY11" fmla="*/ 4449 h 90560"/>
                  <a:gd name="connsiteX12" fmla="*/ 92511 w 441169"/>
                  <a:gd name="connsiteY12" fmla="*/ 639 h 90560"/>
                  <a:gd name="connsiteX13" fmla="*/ 41171 w 441169"/>
                  <a:gd name="connsiteY13" fmla="*/ 13117 h 90560"/>
                  <a:gd name="connsiteX14" fmla="*/ 23 w 441169"/>
                  <a:gd name="connsiteY14" fmla="*/ 40168 h 9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1169" h="90560">
                    <a:moveTo>
                      <a:pt x="23" y="40168"/>
                    </a:moveTo>
                    <a:cubicBezTo>
                      <a:pt x="1071" y="41692"/>
                      <a:pt x="16597" y="30167"/>
                      <a:pt x="44124" y="21309"/>
                    </a:cubicBezTo>
                    <a:cubicBezTo>
                      <a:pt x="57840" y="16927"/>
                      <a:pt x="74604" y="13784"/>
                      <a:pt x="93083" y="13498"/>
                    </a:cubicBezTo>
                    <a:cubicBezTo>
                      <a:pt x="111466" y="13308"/>
                      <a:pt x="131564" y="15879"/>
                      <a:pt x="151757" y="20642"/>
                    </a:cubicBezTo>
                    <a:cubicBezTo>
                      <a:pt x="192238" y="30262"/>
                      <a:pt x="233386" y="47693"/>
                      <a:pt x="270057" y="61504"/>
                    </a:cubicBezTo>
                    <a:cubicBezTo>
                      <a:pt x="306633" y="75601"/>
                      <a:pt x="339399" y="85031"/>
                      <a:pt x="358830" y="87888"/>
                    </a:cubicBezTo>
                    <a:cubicBezTo>
                      <a:pt x="384548" y="91984"/>
                      <a:pt x="401407" y="90651"/>
                      <a:pt x="411122" y="88650"/>
                    </a:cubicBezTo>
                    <a:cubicBezTo>
                      <a:pt x="420933" y="86460"/>
                      <a:pt x="437507" y="75601"/>
                      <a:pt x="437126" y="72744"/>
                    </a:cubicBezTo>
                    <a:cubicBezTo>
                      <a:pt x="436840" y="69791"/>
                      <a:pt x="446365" y="73982"/>
                      <a:pt x="437126" y="72744"/>
                    </a:cubicBezTo>
                    <a:cubicBezTo>
                      <a:pt x="427982" y="71315"/>
                      <a:pt x="386262" y="72267"/>
                      <a:pt x="362831" y="67124"/>
                    </a:cubicBezTo>
                    <a:cubicBezTo>
                      <a:pt x="345019" y="63504"/>
                      <a:pt x="313967" y="54646"/>
                      <a:pt x="277487" y="41502"/>
                    </a:cubicBezTo>
                    <a:cubicBezTo>
                      <a:pt x="240911" y="28738"/>
                      <a:pt x="198239" y="12260"/>
                      <a:pt x="155186" y="4449"/>
                    </a:cubicBezTo>
                    <a:cubicBezTo>
                      <a:pt x="133754" y="544"/>
                      <a:pt x="112228" y="-980"/>
                      <a:pt x="92511" y="639"/>
                    </a:cubicBezTo>
                    <a:cubicBezTo>
                      <a:pt x="72794" y="2259"/>
                      <a:pt x="55078" y="7021"/>
                      <a:pt x="41171" y="13117"/>
                    </a:cubicBezTo>
                    <a:cubicBezTo>
                      <a:pt x="12977" y="25214"/>
                      <a:pt x="-643" y="39501"/>
                      <a:pt x="23" y="40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41" name="图形 506">
              <a:extLst>
                <a:ext uri="{FF2B5EF4-FFF2-40B4-BE49-F238E27FC236}">
                  <a16:creationId xmlns:a16="http://schemas.microsoft.com/office/drawing/2014/main" id="{C1127E2E-7DDC-3BA0-52D8-AAC994B3BBBE}"/>
                </a:ext>
              </a:extLst>
            </p:cNvPr>
            <p:cNvSpPr/>
            <p:nvPr/>
          </p:nvSpPr>
          <p:spPr>
            <a:xfrm>
              <a:off x="5586840" y="3807929"/>
              <a:ext cx="196490" cy="76277"/>
            </a:xfrm>
            <a:custGeom>
              <a:avLst/>
              <a:gdLst>
                <a:gd name="connsiteX0" fmla="*/ 48 w 196490"/>
                <a:gd name="connsiteY0" fmla="*/ 15215 h 76277"/>
                <a:gd name="connsiteX1" fmla="*/ 20241 w 196490"/>
                <a:gd name="connsiteY1" fmla="*/ 12452 h 76277"/>
                <a:gd name="connsiteX2" fmla="*/ 63580 w 196490"/>
                <a:gd name="connsiteY2" fmla="*/ 19406 h 76277"/>
                <a:gd name="connsiteX3" fmla="*/ 108633 w 196490"/>
                <a:gd name="connsiteY3" fmla="*/ 44266 h 76277"/>
                <a:gd name="connsiteX4" fmla="*/ 142161 w 196490"/>
                <a:gd name="connsiteY4" fmla="*/ 64078 h 76277"/>
                <a:gd name="connsiteX5" fmla="*/ 189405 w 196490"/>
                <a:gd name="connsiteY5" fmla="*/ 73412 h 76277"/>
                <a:gd name="connsiteX6" fmla="*/ 152448 w 196490"/>
                <a:gd name="connsiteY6" fmla="*/ 45504 h 76277"/>
                <a:gd name="connsiteX7" fmla="*/ 119682 w 196490"/>
                <a:gd name="connsiteY7" fmla="*/ 25883 h 76277"/>
                <a:gd name="connsiteX8" fmla="*/ 68819 w 196490"/>
                <a:gd name="connsiteY8" fmla="*/ 3594 h 76277"/>
                <a:gd name="connsiteX9" fmla="*/ 18336 w 196490"/>
                <a:gd name="connsiteY9" fmla="*/ 3785 h 76277"/>
                <a:gd name="connsiteX10" fmla="*/ 48 w 196490"/>
                <a:gd name="connsiteY10" fmla="*/ 15215 h 7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490" h="76277">
                  <a:moveTo>
                    <a:pt x="48" y="15215"/>
                  </a:moveTo>
                  <a:cubicBezTo>
                    <a:pt x="810" y="16548"/>
                    <a:pt x="8430" y="13691"/>
                    <a:pt x="20241" y="12452"/>
                  </a:cubicBezTo>
                  <a:cubicBezTo>
                    <a:pt x="32052" y="11024"/>
                    <a:pt x="47959" y="12833"/>
                    <a:pt x="63580" y="19406"/>
                  </a:cubicBezTo>
                  <a:cubicBezTo>
                    <a:pt x="79296" y="25692"/>
                    <a:pt x="94917" y="35598"/>
                    <a:pt x="108633" y="44266"/>
                  </a:cubicBezTo>
                  <a:cubicBezTo>
                    <a:pt x="122349" y="53029"/>
                    <a:pt x="134541" y="60649"/>
                    <a:pt x="142161" y="64078"/>
                  </a:cubicBezTo>
                  <a:cubicBezTo>
                    <a:pt x="162259" y="73412"/>
                    <a:pt x="207503" y="80461"/>
                    <a:pt x="189405" y="73412"/>
                  </a:cubicBezTo>
                  <a:cubicBezTo>
                    <a:pt x="207503" y="80461"/>
                    <a:pt x="189405" y="73412"/>
                    <a:pt x="152448" y="45504"/>
                  </a:cubicBezTo>
                  <a:cubicBezTo>
                    <a:pt x="145971" y="41313"/>
                    <a:pt x="134255" y="34265"/>
                    <a:pt x="119682" y="25883"/>
                  </a:cubicBezTo>
                  <a:cubicBezTo>
                    <a:pt x="105109" y="17786"/>
                    <a:pt x="87392" y="8643"/>
                    <a:pt x="68819" y="3594"/>
                  </a:cubicBezTo>
                  <a:cubicBezTo>
                    <a:pt x="50245" y="-1645"/>
                    <a:pt x="30909" y="-787"/>
                    <a:pt x="18336" y="3785"/>
                  </a:cubicBezTo>
                  <a:cubicBezTo>
                    <a:pt x="5668" y="8261"/>
                    <a:pt x="-619" y="14072"/>
                    <a:pt x="48" y="15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FE4BB728-4AAA-1DC3-8F8F-9FE1C5AB8EEB}"/>
              </a:ext>
            </a:extLst>
          </p:cNvPr>
          <p:cNvGrpSpPr/>
          <p:nvPr/>
        </p:nvGrpSpPr>
        <p:grpSpPr>
          <a:xfrm>
            <a:off x="4177908" y="5457687"/>
            <a:ext cx="791530" cy="697335"/>
            <a:chOff x="5548312" y="2947796"/>
            <a:chExt cx="1094136" cy="963930"/>
          </a:xfrm>
          <a:solidFill>
            <a:srgbClr val="EEC100"/>
          </a:solidFill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1206F6D3-C81C-0106-7834-BE369FB4662E}"/>
                </a:ext>
              </a:extLst>
            </p:cNvPr>
            <p:cNvGrpSpPr/>
            <p:nvPr/>
          </p:nvGrpSpPr>
          <p:grpSpPr>
            <a:xfrm>
              <a:off x="5548312" y="2947796"/>
              <a:ext cx="1094136" cy="963930"/>
              <a:chOff x="5548312" y="2947796"/>
              <a:chExt cx="1094136" cy="963930"/>
            </a:xfrm>
            <a:grpFill/>
          </p:grpSpPr>
          <p:grpSp>
            <p:nvGrpSpPr>
              <p:cNvPr id="167" name="图形 506">
                <a:extLst>
                  <a:ext uri="{FF2B5EF4-FFF2-40B4-BE49-F238E27FC236}">
                    <a16:creationId xmlns:a16="http://schemas.microsoft.com/office/drawing/2014/main" id="{2D679761-90FF-47E1-BCE6-24F51C8AC0BA}"/>
                  </a:ext>
                </a:extLst>
              </p:cNvPr>
              <p:cNvGrpSpPr/>
              <p:nvPr/>
            </p:nvGrpSpPr>
            <p:grpSpPr>
              <a:xfrm>
                <a:off x="5548312" y="2947796"/>
                <a:ext cx="1094136" cy="963930"/>
                <a:chOff x="5548312" y="2947796"/>
                <a:chExt cx="1094136" cy="963930"/>
              </a:xfrm>
              <a:grpFill/>
            </p:grpSpPr>
            <p:sp>
              <p:nvSpPr>
                <p:cNvPr id="169" name="图形 506">
                  <a:extLst>
                    <a:ext uri="{FF2B5EF4-FFF2-40B4-BE49-F238E27FC236}">
                      <a16:creationId xmlns:a16="http://schemas.microsoft.com/office/drawing/2014/main" id="{252731D8-1C2E-B416-EFBA-C956BE787777}"/>
                    </a:ext>
                  </a:extLst>
                </p:cNvPr>
                <p:cNvSpPr/>
                <p:nvPr/>
              </p:nvSpPr>
              <p:spPr>
                <a:xfrm>
                  <a:off x="6007284" y="3809149"/>
                  <a:ext cx="204634" cy="102577"/>
                </a:xfrm>
                <a:custGeom>
                  <a:avLst/>
                  <a:gdLst>
                    <a:gd name="connsiteX0" fmla="*/ 106717 w 204634"/>
                    <a:gd name="connsiteY0" fmla="*/ 73621 h 102577"/>
                    <a:gd name="connsiteX1" fmla="*/ 126910 w 204634"/>
                    <a:gd name="connsiteY1" fmla="*/ 72669 h 102577"/>
                    <a:gd name="connsiteX2" fmla="*/ 121671 w 204634"/>
                    <a:gd name="connsiteY2" fmla="*/ 67049 h 102577"/>
                    <a:gd name="connsiteX3" fmla="*/ 154437 w 204634"/>
                    <a:gd name="connsiteY3" fmla="*/ 76669 h 102577"/>
                    <a:gd name="connsiteX4" fmla="*/ 115956 w 204634"/>
                    <a:gd name="connsiteY4" fmla="*/ 58381 h 102577"/>
                    <a:gd name="connsiteX5" fmla="*/ 111480 w 204634"/>
                    <a:gd name="connsiteY5" fmla="*/ 56572 h 102577"/>
                    <a:gd name="connsiteX6" fmla="*/ 83286 w 204634"/>
                    <a:gd name="connsiteY6" fmla="*/ 30187 h 102577"/>
                    <a:gd name="connsiteX7" fmla="*/ 44900 w 204634"/>
                    <a:gd name="connsiteY7" fmla="*/ 5137 h 102577"/>
                    <a:gd name="connsiteX8" fmla="*/ 24135 w 204634"/>
                    <a:gd name="connsiteY8" fmla="*/ 88 h 102577"/>
                    <a:gd name="connsiteX9" fmla="*/ 799 w 204634"/>
                    <a:gd name="connsiteY9" fmla="*/ 2565 h 102577"/>
                    <a:gd name="connsiteX10" fmla="*/ 16896 w 204634"/>
                    <a:gd name="connsiteY10" fmla="*/ 45237 h 102577"/>
                    <a:gd name="connsiteX11" fmla="*/ 41757 w 204634"/>
                    <a:gd name="connsiteY11" fmla="*/ 60953 h 102577"/>
                    <a:gd name="connsiteX12" fmla="*/ 43090 w 204634"/>
                    <a:gd name="connsiteY12" fmla="*/ 62763 h 102577"/>
                    <a:gd name="connsiteX13" fmla="*/ 72903 w 204634"/>
                    <a:gd name="connsiteY13" fmla="*/ 84670 h 102577"/>
                    <a:gd name="connsiteX14" fmla="*/ 107193 w 204634"/>
                    <a:gd name="connsiteY14" fmla="*/ 97624 h 102577"/>
                    <a:gd name="connsiteX15" fmla="*/ 121671 w 204634"/>
                    <a:gd name="connsiteY15" fmla="*/ 102387 h 102577"/>
                    <a:gd name="connsiteX16" fmla="*/ 108432 w 204634"/>
                    <a:gd name="connsiteY16" fmla="*/ 94862 h 102577"/>
                    <a:gd name="connsiteX17" fmla="*/ 75570 w 204634"/>
                    <a:gd name="connsiteY17" fmla="*/ 79241 h 102577"/>
                    <a:gd name="connsiteX18" fmla="*/ 50043 w 204634"/>
                    <a:gd name="connsiteY18" fmla="*/ 64382 h 102577"/>
                    <a:gd name="connsiteX19" fmla="*/ 61664 w 204634"/>
                    <a:gd name="connsiteY19" fmla="*/ 67906 h 102577"/>
                    <a:gd name="connsiteX20" fmla="*/ 87286 w 204634"/>
                    <a:gd name="connsiteY20" fmla="*/ 72478 h 102577"/>
                    <a:gd name="connsiteX21" fmla="*/ 97097 w 204634"/>
                    <a:gd name="connsiteY21" fmla="*/ 76479 h 102577"/>
                    <a:gd name="connsiteX22" fmla="*/ 172630 w 204634"/>
                    <a:gd name="connsiteY22" fmla="*/ 96672 h 102577"/>
                    <a:gd name="connsiteX23" fmla="*/ 204634 w 204634"/>
                    <a:gd name="connsiteY23" fmla="*/ 102577 h 102577"/>
                    <a:gd name="connsiteX24" fmla="*/ 173583 w 204634"/>
                    <a:gd name="connsiteY24" fmla="*/ 93814 h 102577"/>
                    <a:gd name="connsiteX25" fmla="*/ 106717 w 204634"/>
                    <a:gd name="connsiteY25" fmla="*/ 73621 h 102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4634" h="102577">
                      <a:moveTo>
                        <a:pt x="106717" y="73621"/>
                      </a:moveTo>
                      <a:cubicBezTo>
                        <a:pt x="118814" y="73717"/>
                        <a:pt x="126910" y="72669"/>
                        <a:pt x="126910" y="72669"/>
                      </a:cubicBezTo>
                      <a:cubicBezTo>
                        <a:pt x="126910" y="72669"/>
                        <a:pt x="125005" y="70573"/>
                        <a:pt x="121671" y="67049"/>
                      </a:cubicBezTo>
                      <a:cubicBezTo>
                        <a:pt x="139959" y="73717"/>
                        <a:pt x="154437" y="76574"/>
                        <a:pt x="154437" y="76669"/>
                      </a:cubicBezTo>
                      <a:cubicBezTo>
                        <a:pt x="154437" y="76669"/>
                        <a:pt x="137673" y="67240"/>
                        <a:pt x="115956" y="58381"/>
                      </a:cubicBezTo>
                      <a:cubicBezTo>
                        <a:pt x="114432" y="57715"/>
                        <a:pt x="112908" y="57143"/>
                        <a:pt x="111480" y="56572"/>
                      </a:cubicBezTo>
                      <a:cubicBezTo>
                        <a:pt x="103764" y="48761"/>
                        <a:pt x="94049" y="39331"/>
                        <a:pt x="83286" y="30187"/>
                      </a:cubicBezTo>
                      <a:cubicBezTo>
                        <a:pt x="71284" y="20186"/>
                        <a:pt x="58330" y="10756"/>
                        <a:pt x="44900" y="5137"/>
                      </a:cubicBezTo>
                      <a:cubicBezTo>
                        <a:pt x="38137" y="2374"/>
                        <a:pt x="31374" y="755"/>
                        <a:pt x="24135" y="88"/>
                      </a:cubicBezTo>
                      <a:cubicBezTo>
                        <a:pt x="16896" y="-293"/>
                        <a:pt x="9467" y="565"/>
                        <a:pt x="799" y="2565"/>
                      </a:cubicBezTo>
                      <a:cubicBezTo>
                        <a:pt x="-2535" y="19234"/>
                        <a:pt x="4895" y="34283"/>
                        <a:pt x="16896" y="45237"/>
                      </a:cubicBezTo>
                      <a:cubicBezTo>
                        <a:pt x="23945" y="51809"/>
                        <a:pt x="32613" y="56953"/>
                        <a:pt x="41757" y="60953"/>
                      </a:cubicBezTo>
                      <a:cubicBezTo>
                        <a:pt x="42233" y="61620"/>
                        <a:pt x="42614" y="62191"/>
                        <a:pt x="43090" y="62763"/>
                      </a:cubicBezTo>
                      <a:cubicBezTo>
                        <a:pt x="49281" y="70192"/>
                        <a:pt x="59854" y="78479"/>
                        <a:pt x="72903" y="84670"/>
                      </a:cubicBezTo>
                      <a:cubicBezTo>
                        <a:pt x="85857" y="90957"/>
                        <a:pt x="98335" y="94767"/>
                        <a:pt x="107193" y="97624"/>
                      </a:cubicBezTo>
                      <a:lnTo>
                        <a:pt x="121671" y="102387"/>
                      </a:lnTo>
                      <a:cubicBezTo>
                        <a:pt x="121671" y="102387"/>
                        <a:pt x="116814" y="99148"/>
                        <a:pt x="108432" y="94862"/>
                      </a:cubicBezTo>
                      <a:cubicBezTo>
                        <a:pt x="100145" y="90576"/>
                        <a:pt x="88239" y="85432"/>
                        <a:pt x="75570" y="79241"/>
                      </a:cubicBezTo>
                      <a:cubicBezTo>
                        <a:pt x="65474" y="74479"/>
                        <a:pt x="56711" y="69335"/>
                        <a:pt x="50043" y="64382"/>
                      </a:cubicBezTo>
                      <a:cubicBezTo>
                        <a:pt x="53853" y="65716"/>
                        <a:pt x="57759" y="66859"/>
                        <a:pt x="61664" y="67906"/>
                      </a:cubicBezTo>
                      <a:cubicBezTo>
                        <a:pt x="70427" y="70192"/>
                        <a:pt x="79190" y="71621"/>
                        <a:pt x="87286" y="72478"/>
                      </a:cubicBezTo>
                      <a:cubicBezTo>
                        <a:pt x="90525" y="73907"/>
                        <a:pt x="93763" y="75241"/>
                        <a:pt x="97097" y="76479"/>
                      </a:cubicBezTo>
                      <a:cubicBezTo>
                        <a:pt x="125672" y="87528"/>
                        <a:pt x="153009" y="92767"/>
                        <a:pt x="172630" y="96672"/>
                      </a:cubicBezTo>
                      <a:lnTo>
                        <a:pt x="204634" y="102577"/>
                      </a:lnTo>
                      <a:cubicBezTo>
                        <a:pt x="204634" y="102577"/>
                        <a:pt x="192918" y="98958"/>
                        <a:pt x="173583" y="93814"/>
                      </a:cubicBezTo>
                      <a:cubicBezTo>
                        <a:pt x="155961" y="88957"/>
                        <a:pt x="132054" y="82956"/>
                        <a:pt x="106717" y="736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图形 506">
                  <a:extLst>
                    <a:ext uri="{FF2B5EF4-FFF2-40B4-BE49-F238E27FC236}">
                      <a16:creationId xmlns:a16="http://schemas.microsoft.com/office/drawing/2014/main" id="{1C2D5E14-2B39-CFCA-60AE-6C7D07D3CE2E}"/>
                    </a:ext>
                  </a:extLst>
                </p:cNvPr>
                <p:cNvSpPr/>
                <p:nvPr/>
              </p:nvSpPr>
              <p:spPr>
                <a:xfrm>
                  <a:off x="6001606" y="3655884"/>
                  <a:ext cx="162305" cy="134305"/>
                </a:xfrm>
                <a:custGeom>
                  <a:avLst/>
                  <a:gdLst>
                    <a:gd name="connsiteX0" fmla="*/ 0 w 162305"/>
                    <a:gd name="connsiteY0" fmla="*/ 128112 h 134305"/>
                    <a:gd name="connsiteX1" fmla="*/ 5048 w 162305"/>
                    <a:gd name="connsiteY1" fmla="*/ 125826 h 134305"/>
                    <a:gd name="connsiteX2" fmla="*/ 19622 w 162305"/>
                    <a:gd name="connsiteY2" fmla="*/ 133351 h 134305"/>
                    <a:gd name="connsiteX3" fmla="*/ 40576 w 162305"/>
                    <a:gd name="connsiteY3" fmla="*/ 132779 h 134305"/>
                    <a:gd name="connsiteX4" fmla="*/ 79439 w 162305"/>
                    <a:gd name="connsiteY4" fmla="*/ 110776 h 134305"/>
                    <a:gd name="connsiteX5" fmla="*/ 115633 w 162305"/>
                    <a:gd name="connsiteY5" fmla="*/ 88107 h 134305"/>
                    <a:gd name="connsiteX6" fmla="*/ 143256 w 162305"/>
                    <a:gd name="connsiteY6" fmla="*/ 59437 h 134305"/>
                    <a:gd name="connsiteX7" fmla="*/ 151828 w 162305"/>
                    <a:gd name="connsiteY7" fmla="*/ 45149 h 134305"/>
                    <a:gd name="connsiteX8" fmla="*/ 141256 w 162305"/>
                    <a:gd name="connsiteY8" fmla="*/ 57722 h 134305"/>
                    <a:gd name="connsiteX9" fmla="*/ 112586 w 162305"/>
                    <a:gd name="connsiteY9" fmla="*/ 83535 h 134305"/>
                    <a:gd name="connsiteX10" fmla="*/ 90106 w 162305"/>
                    <a:gd name="connsiteY10" fmla="*/ 100394 h 134305"/>
                    <a:gd name="connsiteX11" fmla="*/ 107823 w 162305"/>
                    <a:gd name="connsiteY11" fmla="*/ 78582 h 134305"/>
                    <a:gd name="connsiteX12" fmla="*/ 115157 w 162305"/>
                    <a:gd name="connsiteY12" fmla="*/ 67247 h 134305"/>
                    <a:gd name="connsiteX13" fmla="*/ 115348 w 162305"/>
                    <a:gd name="connsiteY13" fmla="*/ 66961 h 134305"/>
                    <a:gd name="connsiteX14" fmla="*/ 147447 w 162305"/>
                    <a:gd name="connsiteY14" fmla="*/ 28480 h 134305"/>
                    <a:gd name="connsiteX15" fmla="*/ 162306 w 162305"/>
                    <a:gd name="connsiteY15" fmla="*/ 1 h 134305"/>
                    <a:gd name="connsiteX16" fmla="*/ 145256 w 162305"/>
                    <a:gd name="connsiteY16" fmla="*/ 26861 h 134305"/>
                    <a:gd name="connsiteX17" fmla="*/ 111538 w 162305"/>
                    <a:gd name="connsiteY17" fmla="*/ 63437 h 134305"/>
                    <a:gd name="connsiteX18" fmla="*/ 102299 w 162305"/>
                    <a:gd name="connsiteY18" fmla="*/ 64675 h 134305"/>
                    <a:gd name="connsiteX19" fmla="*/ 87440 w 162305"/>
                    <a:gd name="connsiteY19" fmla="*/ 67342 h 134305"/>
                    <a:gd name="connsiteX20" fmla="*/ 88487 w 162305"/>
                    <a:gd name="connsiteY20" fmla="*/ 66676 h 134305"/>
                    <a:gd name="connsiteX21" fmla="*/ 122396 w 162305"/>
                    <a:gd name="connsiteY21" fmla="*/ 37720 h 134305"/>
                    <a:gd name="connsiteX22" fmla="*/ 134207 w 162305"/>
                    <a:gd name="connsiteY22" fmla="*/ 23146 h 134305"/>
                    <a:gd name="connsiteX23" fmla="*/ 120682 w 162305"/>
                    <a:gd name="connsiteY23" fmla="*/ 35624 h 134305"/>
                    <a:gd name="connsiteX24" fmla="*/ 85820 w 162305"/>
                    <a:gd name="connsiteY24" fmla="*/ 61723 h 134305"/>
                    <a:gd name="connsiteX25" fmla="*/ 73533 w 162305"/>
                    <a:gd name="connsiteY25" fmla="*/ 70486 h 134305"/>
                    <a:gd name="connsiteX26" fmla="*/ 67532 w 162305"/>
                    <a:gd name="connsiteY26" fmla="*/ 72105 h 134305"/>
                    <a:gd name="connsiteX27" fmla="*/ 30004 w 162305"/>
                    <a:gd name="connsiteY27" fmla="*/ 88583 h 134305"/>
                    <a:gd name="connsiteX28" fmla="*/ 1429 w 162305"/>
                    <a:gd name="connsiteY28" fmla="*/ 122492 h 134305"/>
                    <a:gd name="connsiteX29" fmla="*/ 4286 w 162305"/>
                    <a:gd name="connsiteY29" fmla="*/ 125445 h 134305"/>
                    <a:gd name="connsiteX30" fmla="*/ 0 w 162305"/>
                    <a:gd name="connsiteY30" fmla="*/ 128112 h 13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2305" h="134305">
                      <a:moveTo>
                        <a:pt x="0" y="128112"/>
                      </a:moveTo>
                      <a:cubicBezTo>
                        <a:pt x="0" y="128112"/>
                        <a:pt x="1810" y="127255"/>
                        <a:pt x="5048" y="125826"/>
                      </a:cubicBezTo>
                      <a:cubicBezTo>
                        <a:pt x="9430" y="129636"/>
                        <a:pt x="14383" y="132208"/>
                        <a:pt x="19622" y="133351"/>
                      </a:cubicBezTo>
                      <a:cubicBezTo>
                        <a:pt x="26384" y="134875"/>
                        <a:pt x="33528" y="134494"/>
                        <a:pt x="40576" y="132779"/>
                      </a:cubicBezTo>
                      <a:cubicBezTo>
                        <a:pt x="54388" y="129541"/>
                        <a:pt x="68008" y="120778"/>
                        <a:pt x="79439" y="110776"/>
                      </a:cubicBezTo>
                      <a:cubicBezTo>
                        <a:pt x="88392" y="106300"/>
                        <a:pt x="101632" y="98965"/>
                        <a:pt x="115633" y="88107"/>
                      </a:cubicBezTo>
                      <a:cubicBezTo>
                        <a:pt x="127730" y="78677"/>
                        <a:pt x="137350" y="67914"/>
                        <a:pt x="143256" y="59437"/>
                      </a:cubicBezTo>
                      <a:cubicBezTo>
                        <a:pt x="149257" y="51055"/>
                        <a:pt x="151733" y="45149"/>
                        <a:pt x="151828" y="45149"/>
                      </a:cubicBezTo>
                      <a:cubicBezTo>
                        <a:pt x="151828" y="45054"/>
                        <a:pt x="148114" y="50293"/>
                        <a:pt x="141256" y="57722"/>
                      </a:cubicBezTo>
                      <a:cubicBezTo>
                        <a:pt x="134493" y="65056"/>
                        <a:pt x="124397" y="74200"/>
                        <a:pt x="112586" y="83535"/>
                      </a:cubicBezTo>
                      <a:cubicBezTo>
                        <a:pt x="104489" y="89821"/>
                        <a:pt x="96774" y="95632"/>
                        <a:pt x="90106" y="100394"/>
                      </a:cubicBezTo>
                      <a:cubicBezTo>
                        <a:pt x="97346" y="92774"/>
                        <a:pt x="103346" y="84964"/>
                        <a:pt x="107823" y="78582"/>
                      </a:cubicBezTo>
                      <a:cubicBezTo>
                        <a:pt x="111062" y="73915"/>
                        <a:pt x="113538" y="69914"/>
                        <a:pt x="115157" y="67247"/>
                      </a:cubicBezTo>
                      <a:cubicBezTo>
                        <a:pt x="115252" y="67057"/>
                        <a:pt x="115348" y="67057"/>
                        <a:pt x="115348" y="66961"/>
                      </a:cubicBezTo>
                      <a:cubicBezTo>
                        <a:pt x="129540" y="54007"/>
                        <a:pt x="140399" y="40101"/>
                        <a:pt x="147447" y="28480"/>
                      </a:cubicBezTo>
                      <a:cubicBezTo>
                        <a:pt x="157924" y="11526"/>
                        <a:pt x="162211" y="-95"/>
                        <a:pt x="162306" y="1"/>
                      </a:cubicBezTo>
                      <a:cubicBezTo>
                        <a:pt x="162211" y="-95"/>
                        <a:pt x="156686" y="10954"/>
                        <a:pt x="145256" y="26861"/>
                      </a:cubicBezTo>
                      <a:cubicBezTo>
                        <a:pt x="137350" y="38101"/>
                        <a:pt x="125825" y="51245"/>
                        <a:pt x="111538" y="63437"/>
                      </a:cubicBezTo>
                      <a:cubicBezTo>
                        <a:pt x="108966" y="63723"/>
                        <a:pt x="105918" y="64199"/>
                        <a:pt x="102299" y="64675"/>
                      </a:cubicBezTo>
                      <a:cubicBezTo>
                        <a:pt x="97917" y="65437"/>
                        <a:pt x="92869" y="66295"/>
                        <a:pt x="87440" y="67342"/>
                      </a:cubicBezTo>
                      <a:cubicBezTo>
                        <a:pt x="87821" y="67057"/>
                        <a:pt x="88106" y="66961"/>
                        <a:pt x="88487" y="66676"/>
                      </a:cubicBezTo>
                      <a:cubicBezTo>
                        <a:pt x="102584" y="56865"/>
                        <a:pt x="114586" y="46292"/>
                        <a:pt x="122396" y="37720"/>
                      </a:cubicBezTo>
                      <a:cubicBezTo>
                        <a:pt x="130207" y="29242"/>
                        <a:pt x="134112" y="23146"/>
                        <a:pt x="134207" y="23146"/>
                      </a:cubicBezTo>
                      <a:cubicBezTo>
                        <a:pt x="134207" y="23146"/>
                        <a:pt x="129254" y="28290"/>
                        <a:pt x="120682" y="35624"/>
                      </a:cubicBezTo>
                      <a:cubicBezTo>
                        <a:pt x="112204" y="42958"/>
                        <a:pt x="99822" y="52007"/>
                        <a:pt x="85820" y="61723"/>
                      </a:cubicBezTo>
                      <a:cubicBezTo>
                        <a:pt x="81534" y="64675"/>
                        <a:pt x="77533" y="67628"/>
                        <a:pt x="73533" y="70486"/>
                      </a:cubicBezTo>
                      <a:cubicBezTo>
                        <a:pt x="71533" y="70962"/>
                        <a:pt x="69532" y="71438"/>
                        <a:pt x="67532" y="72105"/>
                      </a:cubicBezTo>
                      <a:cubicBezTo>
                        <a:pt x="54674" y="75724"/>
                        <a:pt x="41339" y="80773"/>
                        <a:pt x="30004" y="88583"/>
                      </a:cubicBezTo>
                      <a:cubicBezTo>
                        <a:pt x="18574" y="96394"/>
                        <a:pt x="8573" y="106776"/>
                        <a:pt x="1429" y="122492"/>
                      </a:cubicBezTo>
                      <a:cubicBezTo>
                        <a:pt x="2286" y="123540"/>
                        <a:pt x="3334" y="124397"/>
                        <a:pt x="4286" y="125445"/>
                      </a:cubicBezTo>
                      <a:cubicBezTo>
                        <a:pt x="1715" y="127064"/>
                        <a:pt x="0" y="128112"/>
                        <a:pt x="0" y="12811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1" name="图形 506">
                  <a:extLst>
                    <a:ext uri="{FF2B5EF4-FFF2-40B4-BE49-F238E27FC236}">
                      <a16:creationId xmlns:a16="http://schemas.microsoft.com/office/drawing/2014/main" id="{42703FF2-AA44-138C-439D-1EE11006989F}"/>
                    </a:ext>
                  </a:extLst>
                </p:cNvPr>
                <p:cNvSpPr/>
                <p:nvPr/>
              </p:nvSpPr>
              <p:spPr>
                <a:xfrm>
                  <a:off x="6123050" y="3641215"/>
                  <a:ext cx="126968" cy="142780"/>
                </a:xfrm>
                <a:custGeom>
                  <a:avLst/>
                  <a:gdLst>
                    <a:gd name="connsiteX0" fmla="*/ 0 w 126968"/>
                    <a:gd name="connsiteY0" fmla="*/ 142780 h 142780"/>
                    <a:gd name="connsiteX1" fmla="*/ 8953 w 126968"/>
                    <a:gd name="connsiteY1" fmla="*/ 139256 h 142780"/>
                    <a:gd name="connsiteX2" fmla="*/ 43243 w 126968"/>
                    <a:gd name="connsiteY2" fmla="*/ 134970 h 142780"/>
                    <a:gd name="connsiteX3" fmla="*/ 70866 w 126968"/>
                    <a:gd name="connsiteY3" fmla="*/ 110586 h 142780"/>
                    <a:gd name="connsiteX4" fmla="*/ 92012 w 126968"/>
                    <a:gd name="connsiteY4" fmla="*/ 89250 h 142780"/>
                    <a:gd name="connsiteX5" fmla="*/ 113538 w 126968"/>
                    <a:gd name="connsiteY5" fmla="*/ 55531 h 142780"/>
                    <a:gd name="connsiteX6" fmla="*/ 88011 w 126968"/>
                    <a:gd name="connsiteY6" fmla="*/ 85630 h 142780"/>
                    <a:gd name="connsiteX7" fmla="*/ 83534 w 126968"/>
                    <a:gd name="connsiteY7" fmla="*/ 91155 h 142780"/>
                    <a:gd name="connsiteX8" fmla="*/ 94488 w 126968"/>
                    <a:gd name="connsiteY8" fmla="*/ 65914 h 142780"/>
                    <a:gd name="connsiteX9" fmla="*/ 95059 w 126968"/>
                    <a:gd name="connsiteY9" fmla="*/ 63913 h 142780"/>
                    <a:gd name="connsiteX10" fmla="*/ 117729 w 126968"/>
                    <a:gd name="connsiteY10" fmla="*/ 27528 h 142780"/>
                    <a:gd name="connsiteX11" fmla="*/ 126968 w 126968"/>
                    <a:gd name="connsiteY11" fmla="*/ 1 h 142780"/>
                    <a:gd name="connsiteX12" fmla="*/ 115348 w 126968"/>
                    <a:gd name="connsiteY12" fmla="*/ 26290 h 142780"/>
                    <a:gd name="connsiteX13" fmla="*/ 98298 w 126968"/>
                    <a:gd name="connsiteY13" fmla="*/ 51721 h 142780"/>
                    <a:gd name="connsiteX14" fmla="*/ 98965 w 126968"/>
                    <a:gd name="connsiteY14" fmla="*/ 48578 h 142780"/>
                    <a:gd name="connsiteX15" fmla="*/ 95345 w 126968"/>
                    <a:gd name="connsiteY15" fmla="*/ 50102 h 142780"/>
                    <a:gd name="connsiteX16" fmla="*/ 85820 w 126968"/>
                    <a:gd name="connsiteY16" fmla="*/ 54388 h 142780"/>
                    <a:gd name="connsiteX17" fmla="*/ 76105 w 126968"/>
                    <a:gd name="connsiteY17" fmla="*/ 59056 h 142780"/>
                    <a:gd name="connsiteX18" fmla="*/ 96298 w 126968"/>
                    <a:gd name="connsiteY18" fmla="*/ 24480 h 142780"/>
                    <a:gd name="connsiteX19" fmla="*/ 68675 w 126968"/>
                    <a:gd name="connsiteY19" fmla="*/ 59818 h 142780"/>
                    <a:gd name="connsiteX20" fmla="*/ 64484 w 126968"/>
                    <a:gd name="connsiteY20" fmla="*/ 64961 h 142780"/>
                    <a:gd name="connsiteX21" fmla="*/ 55245 w 126968"/>
                    <a:gd name="connsiteY21" fmla="*/ 70105 h 142780"/>
                    <a:gd name="connsiteX22" fmla="*/ 21622 w 126968"/>
                    <a:gd name="connsiteY22" fmla="*/ 95917 h 142780"/>
                    <a:gd name="connsiteX23" fmla="*/ 2762 w 126968"/>
                    <a:gd name="connsiteY23" fmla="*/ 136494 h 142780"/>
                    <a:gd name="connsiteX24" fmla="*/ 7525 w 126968"/>
                    <a:gd name="connsiteY24" fmla="*/ 138685 h 142780"/>
                    <a:gd name="connsiteX25" fmla="*/ 0 w 126968"/>
                    <a:gd name="connsiteY25" fmla="*/ 142780 h 142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6968" h="142780">
                      <a:moveTo>
                        <a:pt x="0" y="142780"/>
                      </a:moveTo>
                      <a:cubicBezTo>
                        <a:pt x="0" y="142780"/>
                        <a:pt x="3334" y="141828"/>
                        <a:pt x="8953" y="139256"/>
                      </a:cubicBezTo>
                      <a:cubicBezTo>
                        <a:pt x="20383" y="142971"/>
                        <a:pt x="32290" y="140875"/>
                        <a:pt x="43243" y="134970"/>
                      </a:cubicBezTo>
                      <a:cubicBezTo>
                        <a:pt x="53626" y="129350"/>
                        <a:pt x="63055" y="120492"/>
                        <a:pt x="70866" y="110586"/>
                      </a:cubicBezTo>
                      <a:cubicBezTo>
                        <a:pt x="76391" y="106014"/>
                        <a:pt x="84296" y="98680"/>
                        <a:pt x="92012" y="89250"/>
                      </a:cubicBezTo>
                      <a:cubicBezTo>
                        <a:pt x="105918" y="72010"/>
                        <a:pt x="113443" y="55436"/>
                        <a:pt x="113538" y="55531"/>
                      </a:cubicBezTo>
                      <a:cubicBezTo>
                        <a:pt x="113443" y="55436"/>
                        <a:pt x="101632" y="68866"/>
                        <a:pt x="88011" y="85630"/>
                      </a:cubicBezTo>
                      <a:lnTo>
                        <a:pt x="83534" y="91155"/>
                      </a:lnTo>
                      <a:cubicBezTo>
                        <a:pt x="88487" y="82011"/>
                        <a:pt x="92202" y="73153"/>
                        <a:pt x="94488" y="65914"/>
                      </a:cubicBezTo>
                      <a:cubicBezTo>
                        <a:pt x="94678" y="65152"/>
                        <a:pt x="94869" y="64580"/>
                        <a:pt x="95059" y="63913"/>
                      </a:cubicBezTo>
                      <a:cubicBezTo>
                        <a:pt x="104966" y="50769"/>
                        <a:pt x="112681" y="38196"/>
                        <a:pt x="117729" y="27528"/>
                      </a:cubicBezTo>
                      <a:cubicBezTo>
                        <a:pt x="125730" y="11145"/>
                        <a:pt x="126968" y="-95"/>
                        <a:pt x="126968" y="1"/>
                      </a:cubicBezTo>
                      <a:cubicBezTo>
                        <a:pt x="126968" y="-95"/>
                        <a:pt x="124397" y="10954"/>
                        <a:pt x="115348" y="26290"/>
                      </a:cubicBezTo>
                      <a:cubicBezTo>
                        <a:pt x="110966" y="33910"/>
                        <a:pt x="105156" y="42577"/>
                        <a:pt x="98298" y="51721"/>
                      </a:cubicBezTo>
                      <a:cubicBezTo>
                        <a:pt x="98679" y="49721"/>
                        <a:pt x="98965" y="48578"/>
                        <a:pt x="98965" y="48578"/>
                      </a:cubicBezTo>
                      <a:cubicBezTo>
                        <a:pt x="98965" y="48578"/>
                        <a:pt x="97631" y="49150"/>
                        <a:pt x="95345" y="50102"/>
                      </a:cubicBezTo>
                      <a:cubicBezTo>
                        <a:pt x="93059" y="51055"/>
                        <a:pt x="89821" y="52483"/>
                        <a:pt x="85820" y="54388"/>
                      </a:cubicBezTo>
                      <a:cubicBezTo>
                        <a:pt x="82963" y="55722"/>
                        <a:pt x="79629" y="57341"/>
                        <a:pt x="76105" y="59056"/>
                      </a:cubicBezTo>
                      <a:cubicBezTo>
                        <a:pt x="89821" y="41149"/>
                        <a:pt x="96298" y="24385"/>
                        <a:pt x="96298" y="24480"/>
                      </a:cubicBezTo>
                      <a:cubicBezTo>
                        <a:pt x="96203" y="24480"/>
                        <a:pt x="84201" y="40958"/>
                        <a:pt x="68675" y="59818"/>
                      </a:cubicBezTo>
                      <a:cubicBezTo>
                        <a:pt x="67247" y="61627"/>
                        <a:pt x="65913" y="63342"/>
                        <a:pt x="64484" y="64961"/>
                      </a:cubicBezTo>
                      <a:cubicBezTo>
                        <a:pt x="61436" y="66580"/>
                        <a:pt x="58388" y="68390"/>
                        <a:pt x="55245" y="70105"/>
                      </a:cubicBezTo>
                      <a:cubicBezTo>
                        <a:pt x="43720" y="76963"/>
                        <a:pt x="31432" y="85249"/>
                        <a:pt x="21622" y="95917"/>
                      </a:cubicBezTo>
                      <a:cubicBezTo>
                        <a:pt x="11811" y="106585"/>
                        <a:pt x="4191" y="119730"/>
                        <a:pt x="2762" y="136494"/>
                      </a:cubicBezTo>
                      <a:cubicBezTo>
                        <a:pt x="4286" y="137446"/>
                        <a:pt x="5905" y="138113"/>
                        <a:pt x="7525" y="138685"/>
                      </a:cubicBezTo>
                      <a:cubicBezTo>
                        <a:pt x="2762" y="141542"/>
                        <a:pt x="0" y="142780"/>
                        <a:pt x="0" y="1427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2" name="图形 506">
                  <a:extLst>
                    <a:ext uri="{FF2B5EF4-FFF2-40B4-BE49-F238E27FC236}">
                      <a16:creationId xmlns:a16="http://schemas.microsoft.com/office/drawing/2014/main" id="{A2696612-8DB6-5A9E-0F88-6FD0EADCC07B}"/>
                    </a:ext>
                  </a:extLst>
                </p:cNvPr>
                <p:cNvSpPr/>
                <p:nvPr/>
              </p:nvSpPr>
              <p:spPr>
                <a:xfrm>
                  <a:off x="6500335" y="3317556"/>
                  <a:ext cx="142113" cy="178308"/>
                </a:xfrm>
                <a:custGeom>
                  <a:avLst/>
                  <a:gdLst>
                    <a:gd name="connsiteX0" fmla="*/ 36957 w 142113"/>
                    <a:gd name="connsiteY0" fmla="*/ 116587 h 178308"/>
                    <a:gd name="connsiteX1" fmla="*/ 21241 w 142113"/>
                    <a:gd name="connsiteY1" fmla="*/ 134113 h 178308"/>
                    <a:gd name="connsiteX2" fmla="*/ 10668 w 142113"/>
                    <a:gd name="connsiteY2" fmla="*/ 153258 h 178308"/>
                    <a:gd name="connsiteX3" fmla="*/ 8287 w 142113"/>
                    <a:gd name="connsiteY3" fmla="*/ 163831 h 178308"/>
                    <a:gd name="connsiteX4" fmla="*/ 7906 w 142113"/>
                    <a:gd name="connsiteY4" fmla="*/ 173165 h 178308"/>
                    <a:gd name="connsiteX5" fmla="*/ 0 w 142113"/>
                    <a:gd name="connsiteY5" fmla="*/ 178309 h 178308"/>
                    <a:gd name="connsiteX6" fmla="*/ 7906 w 142113"/>
                    <a:gd name="connsiteY6" fmla="*/ 174118 h 178308"/>
                    <a:gd name="connsiteX7" fmla="*/ 7906 w 142113"/>
                    <a:gd name="connsiteY7" fmla="*/ 175165 h 178308"/>
                    <a:gd name="connsiteX8" fmla="*/ 51054 w 142113"/>
                    <a:gd name="connsiteY8" fmla="*/ 166783 h 178308"/>
                    <a:gd name="connsiteX9" fmla="*/ 69628 w 142113"/>
                    <a:gd name="connsiteY9" fmla="*/ 149734 h 178308"/>
                    <a:gd name="connsiteX10" fmla="*/ 84582 w 142113"/>
                    <a:gd name="connsiteY10" fmla="*/ 127921 h 178308"/>
                    <a:gd name="connsiteX11" fmla="*/ 90964 w 142113"/>
                    <a:gd name="connsiteY11" fmla="*/ 116301 h 178308"/>
                    <a:gd name="connsiteX12" fmla="*/ 94012 w 142113"/>
                    <a:gd name="connsiteY12" fmla="*/ 109348 h 178308"/>
                    <a:gd name="connsiteX13" fmla="*/ 126206 w 142113"/>
                    <a:gd name="connsiteY13" fmla="*/ 62008 h 178308"/>
                    <a:gd name="connsiteX14" fmla="*/ 100679 w 142113"/>
                    <a:gd name="connsiteY14" fmla="*/ 92679 h 178308"/>
                    <a:gd name="connsiteX15" fmla="*/ 103632 w 142113"/>
                    <a:gd name="connsiteY15" fmla="*/ 84202 h 178308"/>
                    <a:gd name="connsiteX16" fmla="*/ 104204 w 142113"/>
                    <a:gd name="connsiteY16" fmla="*/ 82106 h 178308"/>
                    <a:gd name="connsiteX17" fmla="*/ 131350 w 142113"/>
                    <a:gd name="connsiteY17" fmla="*/ 32671 h 178308"/>
                    <a:gd name="connsiteX18" fmla="*/ 142113 w 142113"/>
                    <a:gd name="connsiteY18" fmla="*/ 1 h 178308"/>
                    <a:gd name="connsiteX19" fmla="*/ 128873 w 142113"/>
                    <a:gd name="connsiteY19" fmla="*/ 31528 h 178308"/>
                    <a:gd name="connsiteX20" fmla="*/ 107728 w 142113"/>
                    <a:gd name="connsiteY20" fmla="*/ 68009 h 178308"/>
                    <a:gd name="connsiteX21" fmla="*/ 108585 w 142113"/>
                    <a:gd name="connsiteY21" fmla="*/ 63723 h 178308"/>
                    <a:gd name="connsiteX22" fmla="*/ 91916 w 142113"/>
                    <a:gd name="connsiteY22" fmla="*/ 74581 h 178308"/>
                    <a:gd name="connsiteX23" fmla="*/ 90392 w 142113"/>
                    <a:gd name="connsiteY23" fmla="*/ 75724 h 178308"/>
                    <a:gd name="connsiteX24" fmla="*/ 113157 w 142113"/>
                    <a:gd name="connsiteY24" fmla="*/ 35243 h 178308"/>
                    <a:gd name="connsiteX25" fmla="*/ 81915 w 142113"/>
                    <a:gd name="connsiteY25" fmla="*/ 78201 h 178308"/>
                    <a:gd name="connsiteX26" fmla="*/ 75629 w 142113"/>
                    <a:gd name="connsiteY26" fmla="*/ 86011 h 178308"/>
                    <a:gd name="connsiteX27" fmla="*/ 74962 w 142113"/>
                    <a:gd name="connsiteY27" fmla="*/ 86392 h 178308"/>
                    <a:gd name="connsiteX28" fmla="*/ 55817 w 142113"/>
                    <a:gd name="connsiteY28" fmla="*/ 100680 h 178308"/>
                    <a:gd name="connsiteX29" fmla="*/ 36957 w 142113"/>
                    <a:gd name="connsiteY29" fmla="*/ 116587 h 17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2113" h="178308">
                      <a:moveTo>
                        <a:pt x="36957" y="116587"/>
                      </a:moveTo>
                      <a:cubicBezTo>
                        <a:pt x="30956" y="122206"/>
                        <a:pt x="25718" y="127921"/>
                        <a:pt x="21241" y="134113"/>
                      </a:cubicBezTo>
                      <a:cubicBezTo>
                        <a:pt x="16574" y="140018"/>
                        <a:pt x="12859" y="146400"/>
                        <a:pt x="10668" y="153258"/>
                      </a:cubicBezTo>
                      <a:cubicBezTo>
                        <a:pt x="9525" y="156592"/>
                        <a:pt x="8954" y="160306"/>
                        <a:pt x="8287" y="163831"/>
                      </a:cubicBezTo>
                      <a:cubicBezTo>
                        <a:pt x="7906" y="166783"/>
                        <a:pt x="7810" y="169831"/>
                        <a:pt x="7906" y="173165"/>
                      </a:cubicBezTo>
                      <a:cubicBezTo>
                        <a:pt x="2953" y="176594"/>
                        <a:pt x="0" y="178309"/>
                        <a:pt x="0" y="178309"/>
                      </a:cubicBezTo>
                      <a:cubicBezTo>
                        <a:pt x="0" y="178213"/>
                        <a:pt x="2858" y="176975"/>
                        <a:pt x="7906" y="174118"/>
                      </a:cubicBezTo>
                      <a:cubicBezTo>
                        <a:pt x="7906" y="174499"/>
                        <a:pt x="7906" y="174689"/>
                        <a:pt x="7906" y="175165"/>
                      </a:cubicBezTo>
                      <a:cubicBezTo>
                        <a:pt x="23051" y="179737"/>
                        <a:pt x="38195" y="176118"/>
                        <a:pt x="51054" y="166783"/>
                      </a:cubicBezTo>
                      <a:cubicBezTo>
                        <a:pt x="57626" y="162116"/>
                        <a:pt x="63818" y="156306"/>
                        <a:pt x="69628" y="149734"/>
                      </a:cubicBezTo>
                      <a:cubicBezTo>
                        <a:pt x="75248" y="143066"/>
                        <a:pt x="80105" y="135541"/>
                        <a:pt x="84582" y="127921"/>
                      </a:cubicBezTo>
                      <a:cubicBezTo>
                        <a:pt x="86868" y="124016"/>
                        <a:pt x="88964" y="120206"/>
                        <a:pt x="90964" y="116301"/>
                      </a:cubicBezTo>
                      <a:cubicBezTo>
                        <a:pt x="92107" y="113920"/>
                        <a:pt x="92964" y="111729"/>
                        <a:pt x="94012" y="109348"/>
                      </a:cubicBezTo>
                      <a:cubicBezTo>
                        <a:pt x="113729" y="84583"/>
                        <a:pt x="126397" y="62008"/>
                        <a:pt x="126206" y="62008"/>
                      </a:cubicBezTo>
                      <a:cubicBezTo>
                        <a:pt x="126302" y="62104"/>
                        <a:pt x="115253" y="74677"/>
                        <a:pt x="100679" y="92679"/>
                      </a:cubicBezTo>
                      <a:cubicBezTo>
                        <a:pt x="101727" y="89726"/>
                        <a:pt x="102680" y="86773"/>
                        <a:pt x="103632" y="84202"/>
                      </a:cubicBezTo>
                      <a:cubicBezTo>
                        <a:pt x="103823" y="83535"/>
                        <a:pt x="104013" y="82773"/>
                        <a:pt x="104204" y="82106"/>
                      </a:cubicBezTo>
                      <a:cubicBezTo>
                        <a:pt x="116396" y="64104"/>
                        <a:pt x="125444" y="46768"/>
                        <a:pt x="131350" y="32671"/>
                      </a:cubicBezTo>
                      <a:cubicBezTo>
                        <a:pt x="139637" y="12859"/>
                        <a:pt x="141923" y="1"/>
                        <a:pt x="142113" y="1"/>
                      </a:cubicBezTo>
                      <a:cubicBezTo>
                        <a:pt x="141923" y="-95"/>
                        <a:pt x="138303" y="12574"/>
                        <a:pt x="128873" y="31528"/>
                      </a:cubicBezTo>
                      <a:cubicBezTo>
                        <a:pt x="123635" y="42196"/>
                        <a:pt x="116491" y="54769"/>
                        <a:pt x="107728" y="68009"/>
                      </a:cubicBezTo>
                      <a:cubicBezTo>
                        <a:pt x="108299" y="65342"/>
                        <a:pt x="108585" y="63723"/>
                        <a:pt x="108585" y="63723"/>
                      </a:cubicBezTo>
                      <a:cubicBezTo>
                        <a:pt x="108585" y="63723"/>
                        <a:pt x="101822" y="67914"/>
                        <a:pt x="91916" y="74581"/>
                      </a:cubicBezTo>
                      <a:cubicBezTo>
                        <a:pt x="91440" y="74962"/>
                        <a:pt x="90869" y="75343"/>
                        <a:pt x="90392" y="75724"/>
                      </a:cubicBezTo>
                      <a:cubicBezTo>
                        <a:pt x="105823" y="54198"/>
                        <a:pt x="113062" y="35053"/>
                        <a:pt x="113157" y="35243"/>
                      </a:cubicBezTo>
                      <a:cubicBezTo>
                        <a:pt x="113062" y="35148"/>
                        <a:pt x="99727" y="55246"/>
                        <a:pt x="81915" y="78201"/>
                      </a:cubicBezTo>
                      <a:cubicBezTo>
                        <a:pt x="79820" y="80868"/>
                        <a:pt x="77724" y="83535"/>
                        <a:pt x="75629" y="86011"/>
                      </a:cubicBezTo>
                      <a:cubicBezTo>
                        <a:pt x="75343" y="86202"/>
                        <a:pt x="75248" y="86297"/>
                        <a:pt x="74962" y="86392"/>
                      </a:cubicBezTo>
                      <a:cubicBezTo>
                        <a:pt x="68771" y="90774"/>
                        <a:pt x="62198" y="95536"/>
                        <a:pt x="55817" y="100680"/>
                      </a:cubicBezTo>
                      <a:cubicBezTo>
                        <a:pt x="49530" y="105919"/>
                        <a:pt x="42958" y="111062"/>
                        <a:pt x="36957" y="1165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图形 506">
                  <a:extLst>
                    <a:ext uri="{FF2B5EF4-FFF2-40B4-BE49-F238E27FC236}">
                      <a16:creationId xmlns:a16="http://schemas.microsoft.com/office/drawing/2014/main" id="{1C44AAC9-118E-0269-EC0E-651624B547B6}"/>
                    </a:ext>
                  </a:extLst>
                </p:cNvPr>
                <p:cNvSpPr/>
                <p:nvPr/>
              </p:nvSpPr>
              <p:spPr>
                <a:xfrm>
                  <a:off x="6540470" y="3165156"/>
                  <a:ext cx="92262" cy="206982"/>
                </a:xfrm>
                <a:custGeom>
                  <a:avLst/>
                  <a:gdLst>
                    <a:gd name="connsiteX0" fmla="*/ 156 w 92262"/>
                    <a:gd name="connsiteY0" fmla="*/ 185643 h 206982"/>
                    <a:gd name="connsiteX1" fmla="*/ 537 w 92262"/>
                    <a:gd name="connsiteY1" fmla="*/ 196216 h 206982"/>
                    <a:gd name="connsiteX2" fmla="*/ 3014 w 92262"/>
                    <a:gd name="connsiteY2" fmla="*/ 206979 h 206982"/>
                    <a:gd name="connsiteX3" fmla="*/ 25302 w 92262"/>
                    <a:gd name="connsiteY3" fmla="*/ 201931 h 206982"/>
                    <a:gd name="connsiteX4" fmla="*/ 43400 w 92262"/>
                    <a:gd name="connsiteY4" fmla="*/ 187643 h 206982"/>
                    <a:gd name="connsiteX5" fmla="*/ 50924 w 92262"/>
                    <a:gd name="connsiteY5" fmla="*/ 177737 h 206982"/>
                    <a:gd name="connsiteX6" fmla="*/ 57401 w 92262"/>
                    <a:gd name="connsiteY6" fmla="*/ 166688 h 206982"/>
                    <a:gd name="connsiteX7" fmla="*/ 67021 w 92262"/>
                    <a:gd name="connsiteY7" fmla="*/ 142304 h 206982"/>
                    <a:gd name="connsiteX8" fmla="*/ 73022 w 92262"/>
                    <a:gd name="connsiteY8" fmla="*/ 113348 h 206982"/>
                    <a:gd name="connsiteX9" fmla="*/ 90739 w 92262"/>
                    <a:gd name="connsiteY9" fmla="*/ 65533 h 206982"/>
                    <a:gd name="connsiteX10" fmla="*/ 74642 w 92262"/>
                    <a:gd name="connsiteY10" fmla="*/ 98299 h 206982"/>
                    <a:gd name="connsiteX11" fmla="*/ 74737 w 92262"/>
                    <a:gd name="connsiteY11" fmla="*/ 96679 h 206982"/>
                    <a:gd name="connsiteX12" fmla="*/ 75308 w 92262"/>
                    <a:gd name="connsiteY12" fmla="*/ 81820 h 206982"/>
                    <a:gd name="connsiteX13" fmla="*/ 75118 w 92262"/>
                    <a:gd name="connsiteY13" fmla="*/ 76391 h 206982"/>
                    <a:gd name="connsiteX14" fmla="*/ 88167 w 92262"/>
                    <a:gd name="connsiteY14" fmla="*/ 29909 h 206982"/>
                    <a:gd name="connsiteX15" fmla="*/ 92263 w 92262"/>
                    <a:gd name="connsiteY15" fmla="*/ 1 h 206982"/>
                    <a:gd name="connsiteX16" fmla="*/ 85405 w 92262"/>
                    <a:gd name="connsiteY16" fmla="*/ 29528 h 206982"/>
                    <a:gd name="connsiteX17" fmla="*/ 66069 w 92262"/>
                    <a:gd name="connsiteY17" fmla="*/ 85440 h 206982"/>
                    <a:gd name="connsiteX18" fmla="*/ 61021 w 92262"/>
                    <a:gd name="connsiteY18" fmla="*/ 90679 h 206982"/>
                    <a:gd name="connsiteX19" fmla="*/ 52163 w 92262"/>
                    <a:gd name="connsiteY19" fmla="*/ 100204 h 206982"/>
                    <a:gd name="connsiteX20" fmla="*/ 55973 w 92262"/>
                    <a:gd name="connsiteY20" fmla="*/ 91250 h 206982"/>
                    <a:gd name="connsiteX21" fmla="*/ 64736 w 92262"/>
                    <a:gd name="connsiteY21" fmla="*/ 54865 h 206982"/>
                    <a:gd name="connsiteX22" fmla="*/ 64926 w 92262"/>
                    <a:gd name="connsiteY22" fmla="*/ 39720 h 206982"/>
                    <a:gd name="connsiteX23" fmla="*/ 61973 w 92262"/>
                    <a:gd name="connsiteY23" fmla="*/ 54769 h 206982"/>
                    <a:gd name="connsiteX24" fmla="*/ 50734 w 92262"/>
                    <a:gd name="connsiteY24" fmla="*/ 89631 h 206982"/>
                    <a:gd name="connsiteX25" fmla="*/ 42161 w 92262"/>
                    <a:gd name="connsiteY25" fmla="*/ 111634 h 206982"/>
                    <a:gd name="connsiteX26" fmla="*/ 31398 w 92262"/>
                    <a:gd name="connsiteY26" fmla="*/ 124397 h 206982"/>
                    <a:gd name="connsiteX27" fmla="*/ 16825 w 92262"/>
                    <a:gd name="connsiteY27" fmla="*/ 144304 h 206982"/>
                    <a:gd name="connsiteX28" fmla="*/ 5490 w 92262"/>
                    <a:gd name="connsiteY28" fmla="*/ 164878 h 206982"/>
                    <a:gd name="connsiteX29" fmla="*/ 1871 w 92262"/>
                    <a:gd name="connsiteY29" fmla="*/ 175165 h 206982"/>
                    <a:gd name="connsiteX30" fmla="*/ 156 w 92262"/>
                    <a:gd name="connsiteY30" fmla="*/ 185643 h 206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262" h="206982">
                      <a:moveTo>
                        <a:pt x="156" y="185643"/>
                      </a:moveTo>
                      <a:cubicBezTo>
                        <a:pt x="-130" y="189262"/>
                        <a:pt x="-34" y="192691"/>
                        <a:pt x="537" y="196216"/>
                      </a:cubicBezTo>
                      <a:cubicBezTo>
                        <a:pt x="918" y="199740"/>
                        <a:pt x="1680" y="203455"/>
                        <a:pt x="3014" y="206979"/>
                      </a:cubicBezTo>
                      <a:cubicBezTo>
                        <a:pt x="11110" y="207074"/>
                        <a:pt x="18444" y="205264"/>
                        <a:pt x="25302" y="201931"/>
                      </a:cubicBezTo>
                      <a:cubicBezTo>
                        <a:pt x="32160" y="198502"/>
                        <a:pt x="37875" y="193549"/>
                        <a:pt x="43400" y="187643"/>
                      </a:cubicBezTo>
                      <a:cubicBezTo>
                        <a:pt x="46067" y="184595"/>
                        <a:pt x="48543" y="181357"/>
                        <a:pt x="50924" y="177737"/>
                      </a:cubicBezTo>
                      <a:cubicBezTo>
                        <a:pt x="53306" y="174308"/>
                        <a:pt x="55592" y="170593"/>
                        <a:pt x="57401" y="166688"/>
                      </a:cubicBezTo>
                      <a:cubicBezTo>
                        <a:pt x="61116" y="158973"/>
                        <a:pt x="64355" y="150591"/>
                        <a:pt x="67021" y="142304"/>
                      </a:cubicBezTo>
                      <a:cubicBezTo>
                        <a:pt x="69784" y="132303"/>
                        <a:pt x="71784" y="122397"/>
                        <a:pt x="73022" y="113348"/>
                      </a:cubicBezTo>
                      <a:cubicBezTo>
                        <a:pt x="85119" y="86964"/>
                        <a:pt x="90644" y="65437"/>
                        <a:pt x="90739" y="65533"/>
                      </a:cubicBezTo>
                      <a:lnTo>
                        <a:pt x="74642" y="98299"/>
                      </a:lnTo>
                      <a:cubicBezTo>
                        <a:pt x="74642" y="97822"/>
                        <a:pt x="74737" y="97156"/>
                        <a:pt x="74737" y="96679"/>
                      </a:cubicBezTo>
                      <a:cubicBezTo>
                        <a:pt x="75118" y="90393"/>
                        <a:pt x="75308" y="85345"/>
                        <a:pt x="75308" y="81820"/>
                      </a:cubicBezTo>
                      <a:cubicBezTo>
                        <a:pt x="75308" y="78582"/>
                        <a:pt x="75213" y="76772"/>
                        <a:pt x="75118" y="76391"/>
                      </a:cubicBezTo>
                      <a:cubicBezTo>
                        <a:pt x="81500" y="58865"/>
                        <a:pt x="85691" y="42673"/>
                        <a:pt x="88167" y="29909"/>
                      </a:cubicBezTo>
                      <a:cubicBezTo>
                        <a:pt x="91787" y="11335"/>
                        <a:pt x="92167" y="-95"/>
                        <a:pt x="92263" y="1"/>
                      </a:cubicBezTo>
                      <a:cubicBezTo>
                        <a:pt x="92167" y="1"/>
                        <a:pt x="90358" y="11431"/>
                        <a:pt x="85405" y="29528"/>
                      </a:cubicBezTo>
                      <a:cubicBezTo>
                        <a:pt x="81404" y="44673"/>
                        <a:pt x="74927" y="64294"/>
                        <a:pt x="66069" y="85440"/>
                      </a:cubicBezTo>
                      <a:cubicBezTo>
                        <a:pt x="64545" y="87059"/>
                        <a:pt x="62831" y="88869"/>
                        <a:pt x="61021" y="90679"/>
                      </a:cubicBezTo>
                      <a:cubicBezTo>
                        <a:pt x="58259" y="93536"/>
                        <a:pt x="55306" y="96870"/>
                        <a:pt x="52163" y="100204"/>
                      </a:cubicBezTo>
                      <a:cubicBezTo>
                        <a:pt x="53401" y="97251"/>
                        <a:pt x="54639" y="94298"/>
                        <a:pt x="55973" y="91250"/>
                      </a:cubicBezTo>
                      <a:cubicBezTo>
                        <a:pt x="61211" y="77439"/>
                        <a:pt x="63973" y="64199"/>
                        <a:pt x="64736" y="54865"/>
                      </a:cubicBezTo>
                      <a:cubicBezTo>
                        <a:pt x="65593" y="45435"/>
                        <a:pt x="64831" y="39720"/>
                        <a:pt x="64926" y="39720"/>
                      </a:cubicBezTo>
                      <a:cubicBezTo>
                        <a:pt x="64831" y="39720"/>
                        <a:pt x="64164" y="45625"/>
                        <a:pt x="61973" y="54769"/>
                      </a:cubicBezTo>
                      <a:cubicBezTo>
                        <a:pt x="59878" y="63913"/>
                        <a:pt x="55973" y="76201"/>
                        <a:pt x="50734" y="89631"/>
                      </a:cubicBezTo>
                      <a:cubicBezTo>
                        <a:pt x="47686" y="97537"/>
                        <a:pt x="44733" y="104966"/>
                        <a:pt x="42161" y="111634"/>
                      </a:cubicBezTo>
                      <a:cubicBezTo>
                        <a:pt x="38637" y="115729"/>
                        <a:pt x="35017" y="120016"/>
                        <a:pt x="31398" y="124397"/>
                      </a:cubicBezTo>
                      <a:cubicBezTo>
                        <a:pt x="26064" y="130874"/>
                        <a:pt x="21397" y="137542"/>
                        <a:pt x="16825" y="144304"/>
                      </a:cubicBezTo>
                      <a:cubicBezTo>
                        <a:pt x="12253" y="151162"/>
                        <a:pt x="8252" y="158020"/>
                        <a:pt x="5490" y="164878"/>
                      </a:cubicBezTo>
                      <a:cubicBezTo>
                        <a:pt x="4157" y="168403"/>
                        <a:pt x="2728" y="171832"/>
                        <a:pt x="1871" y="175165"/>
                      </a:cubicBezTo>
                      <a:cubicBezTo>
                        <a:pt x="1013" y="178690"/>
                        <a:pt x="346" y="182119"/>
                        <a:pt x="156" y="1856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4" name="图形 506">
                  <a:extLst>
                    <a:ext uri="{FF2B5EF4-FFF2-40B4-BE49-F238E27FC236}">
                      <a16:creationId xmlns:a16="http://schemas.microsoft.com/office/drawing/2014/main" id="{4B746948-87F8-288D-539D-658724ECAD89}"/>
                    </a:ext>
                  </a:extLst>
                </p:cNvPr>
                <p:cNvSpPr/>
                <p:nvPr/>
              </p:nvSpPr>
              <p:spPr>
                <a:xfrm>
                  <a:off x="6540172" y="3045332"/>
                  <a:ext cx="70260" cy="203930"/>
                </a:xfrm>
                <a:custGeom>
                  <a:avLst/>
                  <a:gdLst>
                    <a:gd name="connsiteX0" fmla="*/ 47698 w 70260"/>
                    <a:gd name="connsiteY0" fmla="*/ 68866 h 203930"/>
                    <a:gd name="connsiteX1" fmla="*/ 40459 w 70260"/>
                    <a:gd name="connsiteY1" fmla="*/ 80105 h 203930"/>
                    <a:gd name="connsiteX2" fmla="*/ 29695 w 70260"/>
                    <a:gd name="connsiteY2" fmla="*/ 97917 h 203930"/>
                    <a:gd name="connsiteX3" fmla="*/ 23980 w 70260"/>
                    <a:gd name="connsiteY3" fmla="*/ 108013 h 203930"/>
                    <a:gd name="connsiteX4" fmla="*/ 18170 w 70260"/>
                    <a:gd name="connsiteY4" fmla="*/ 118872 h 203930"/>
                    <a:gd name="connsiteX5" fmla="*/ 1406 w 70260"/>
                    <a:gd name="connsiteY5" fmla="*/ 163354 h 203930"/>
                    <a:gd name="connsiteX6" fmla="*/ 739 w 70260"/>
                    <a:gd name="connsiteY6" fmla="*/ 184499 h 203930"/>
                    <a:gd name="connsiteX7" fmla="*/ 8550 w 70260"/>
                    <a:gd name="connsiteY7" fmla="*/ 203930 h 203930"/>
                    <a:gd name="connsiteX8" fmla="*/ 43983 w 70260"/>
                    <a:gd name="connsiteY8" fmla="*/ 175641 h 203930"/>
                    <a:gd name="connsiteX9" fmla="*/ 53032 w 70260"/>
                    <a:gd name="connsiteY9" fmla="*/ 152591 h 203930"/>
                    <a:gd name="connsiteX10" fmla="*/ 56746 w 70260"/>
                    <a:gd name="connsiteY10" fmla="*/ 130397 h 203930"/>
                    <a:gd name="connsiteX11" fmla="*/ 61699 w 70260"/>
                    <a:gd name="connsiteY11" fmla="*/ 118491 h 203930"/>
                    <a:gd name="connsiteX12" fmla="*/ 69891 w 70260"/>
                    <a:gd name="connsiteY12" fmla="*/ 82582 h 203930"/>
                    <a:gd name="connsiteX13" fmla="*/ 70081 w 70260"/>
                    <a:gd name="connsiteY13" fmla="*/ 67818 h 203930"/>
                    <a:gd name="connsiteX14" fmla="*/ 57604 w 70260"/>
                    <a:gd name="connsiteY14" fmla="*/ 114300 h 203930"/>
                    <a:gd name="connsiteX15" fmla="*/ 57318 w 70260"/>
                    <a:gd name="connsiteY15" fmla="*/ 103156 h 203930"/>
                    <a:gd name="connsiteX16" fmla="*/ 55222 w 70260"/>
                    <a:gd name="connsiteY16" fmla="*/ 82582 h 203930"/>
                    <a:gd name="connsiteX17" fmla="*/ 52746 w 70260"/>
                    <a:gd name="connsiteY17" fmla="*/ 69247 h 203930"/>
                    <a:gd name="connsiteX18" fmla="*/ 51603 w 70260"/>
                    <a:gd name="connsiteY18" fmla="*/ 26384 h 203930"/>
                    <a:gd name="connsiteX19" fmla="*/ 47698 w 70260"/>
                    <a:gd name="connsiteY19" fmla="*/ 0 h 203930"/>
                    <a:gd name="connsiteX20" fmla="*/ 48841 w 70260"/>
                    <a:gd name="connsiteY20" fmla="*/ 26956 h 203930"/>
                    <a:gd name="connsiteX21" fmla="*/ 47698 w 70260"/>
                    <a:gd name="connsiteY21" fmla="*/ 68866 h 203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0260" h="203930">
                      <a:moveTo>
                        <a:pt x="47698" y="68866"/>
                      </a:moveTo>
                      <a:cubicBezTo>
                        <a:pt x="45793" y="71723"/>
                        <a:pt x="43316" y="75628"/>
                        <a:pt x="40459" y="80105"/>
                      </a:cubicBezTo>
                      <a:cubicBezTo>
                        <a:pt x="37220" y="85249"/>
                        <a:pt x="33505" y="91345"/>
                        <a:pt x="29695" y="97917"/>
                      </a:cubicBezTo>
                      <a:cubicBezTo>
                        <a:pt x="27790" y="101156"/>
                        <a:pt x="25885" y="104585"/>
                        <a:pt x="23980" y="108013"/>
                      </a:cubicBezTo>
                      <a:cubicBezTo>
                        <a:pt x="21980" y="111538"/>
                        <a:pt x="19980" y="115157"/>
                        <a:pt x="18170" y="118872"/>
                      </a:cubicBezTo>
                      <a:cubicBezTo>
                        <a:pt x="10836" y="133445"/>
                        <a:pt x="3978" y="148876"/>
                        <a:pt x="1406" y="163354"/>
                      </a:cubicBezTo>
                      <a:cubicBezTo>
                        <a:pt x="-118" y="170688"/>
                        <a:pt x="-499" y="177736"/>
                        <a:pt x="739" y="184499"/>
                      </a:cubicBezTo>
                      <a:cubicBezTo>
                        <a:pt x="1692" y="191262"/>
                        <a:pt x="4073" y="197834"/>
                        <a:pt x="8550" y="203930"/>
                      </a:cubicBezTo>
                      <a:cubicBezTo>
                        <a:pt x="24457" y="200120"/>
                        <a:pt x="36077" y="189643"/>
                        <a:pt x="43983" y="175641"/>
                      </a:cubicBezTo>
                      <a:cubicBezTo>
                        <a:pt x="47793" y="168593"/>
                        <a:pt x="50746" y="160782"/>
                        <a:pt x="53032" y="152591"/>
                      </a:cubicBezTo>
                      <a:cubicBezTo>
                        <a:pt x="54937" y="145256"/>
                        <a:pt x="55984" y="137827"/>
                        <a:pt x="56746" y="130397"/>
                      </a:cubicBezTo>
                      <a:cubicBezTo>
                        <a:pt x="58461" y="126683"/>
                        <a:pt x="60175" y="122777"/>
                        <a:pt x="61699" y="118491"/>
                      </a:cubicBezTo>
                      <a:cubicBezTo>
                        <a:pt x="66748" y="104775"/>
                        <a:pt x="69224" y="91916"/>
                        <a:pt x="69891" y="82582"/>
                      </a:cubicBezTo>
                      <a:cubicBezTo>
                        <a:pt x="70653" y="73343"/>
                        <a:pt x="69986" y="67818"/>
                        <a:pt x="70081" y="67818"/>
                      </a:cubicBezTo>
                      <a:cubicBezTo>
                        <a:pt x="70081" y="67818"/>
                        <a:pt x="66843" y="89059"/>
                        <a:pt x="57604" y="114300"/>
                      </a:cubicBezTo>
                      <a:cubicBezTo>
                        <a:pt x="57604" y="110490"/>
                        <a:pt x="57508" y="106775"/>
                        <a:pt x="57318" y="103156"/>
                      </a:cubicBezTo>
                      <a:cubicBezTo>
                        <a:pt x="57127" y="95440"/>
                        <a:pt x="56080" y="88583"/>
                        <a:pt x="55222" y="82582"/>
                      </a:cubicBezTo>
                      <a:cubicBezTo>
                        <a:pt x="54460" y="77057"/>
                        <a:pt x="53508" y="72485"/>
                        <a:pt x="52746" y="69247"/>
                      </a:cubicBezTo>
                      <a:cubicBezTo>
                        <a:pt x="53889" y="52483"/>
                        <a:pt x="52841" y="37719"/>
                        <a:pt x="51603" y="26384"/>
                      </a:cubicBezTo>
                      <a:cubicBezTo>
                        <a:pt x="49698" y="9906"/>
                        <a:pt x="47602" y="0"/>
                        <a:pt x="47698" y="0"/>
                      </a:cubicBezTo>
                      <a:cubicBezTo>
                        <a:pt x="47602" y="0"/>
                        <a:pt x="48364" y="10287"/>
                        <a:pt x="48841" y="26956"/>
                      </a:cubicBezTo>
                      <a:cubicBezTo>
                        <a:pt x="49126" y="38386"/>
                        <a:pt x="49222" y="52864"/>
                        <a:pt x="47698" y="688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5" name="图形 506">
                  <a:extLst>
                    <a:ext uri="{FF2B5EF4-FFF2-40B4-BE49-F238E27FC236}">
                      <a16:creationId xmlns:a16="http://schemas.microsoft.com/office/drawing/2014/main" id="{5BA7A012-7A77-CC76-A0D6-7F84DC357AE5}"/>
                    </a:ext>
                  </a:extLst>
                </p:cNvPr>
                <p:cNvSpPr/>
                <p:nvPr/>
              </p:nvSpPr>
              <p:spPr>
                <a:xfrm>
                  <a:off x="6441947" y="3455097"/>
                  <a:ext cx="186595" cy="154982"/>
                </a:xfrm>
                <a:custGeom>
                  <a:avLst/>
                  <a:gdLst>
                    <a:gd name="connsiteX0" fmla="*/ 87630 w 186595"/>
                    <a:gd name="connsiteY0" fmla="*/ 121825 h 154982"/>
                    <a:gd name="connsiteX1" fmla="*/ 88106 w 186595"/>
                    <a:gd name="connsiteY1" fmla="*/ 121349 h 154982"/>
                    <a:gd name="connsiteX2" fmla="*/ 96679 w 186595"/>
                    <a:gd name="connsiteY2" fmla="*/ 111538 h 154982"/>
                    <a:gd name="connsiteX3" fmla="*/ 104204 w 186595"/>
                    <a:gd name="connsiteY3" fmla="*/ 101537 h 154982"/>
                    <a:gd name="connsiteX4" fmla="*/ 110395 w 186595"/>
                    <a:gd name="connsiteY4" fmla="*/ 92774 h 154982"/>
                    <a:gd name="connsiteX5" fmla="*/ 166402 w 186595"/>
                    <a:gd name="connsiteY5" fmla="*/ 30862 h 154982"/>
                    <a:gd name="connsiteX6" fmla="*/ 186595 w 186595"/>
                    <a:gd name="connsiteY6" fmla="*/ 1 h 154982"/>
                    <a:gd name="connsiteX7" fmla="*/ 120206 w 186595"/>
                    <a:gd name="connsiteY7" fmla="*/ 76486 h 154982"/>
                    <a:gd name="connsiteX8" fmla="*/ 126397 w 186595"/>
                    <a:gd name="connsiteY8" fmla="*/ 64294 h 154982"/>
                    <a:gd name="connsiteX9" fmla="*/ 119539 w 186595"/>
                    <a:gd name="connsiteY9" fmla="*/ 66485 h 154982"/>
                    <a:gd name="connsiteX10" fmla="*/ 142685 w 186595"/>
                    <a:gd name="connsiteY10" fmla="*/ 34862 h 154982"/>
                    <a:gd name="connsiteX11" fmla="*/ 107918 w 186595"/>
                    <a:gd name="connsiteY11" fmla="*/ 70581 h 154982"/>
                    <a:gd name="connsiteX12" fmla="*/ 67151 w 186595"/>
                    <a:gd name="connsiteY12" fmla="*/ 86678 h 154982"/>
                    <a:gd name="connsiteX13" fmla="*/ 56293 w 186595"/>
                    <a:gd name="connsiteY13" fmla="*/ 91917 h 154982"/>
                    <a:gd name="connsiteX14" fmla="*/ 45529 w 186595"/>
                    <a:gd name="connsiteY14" fmla="*/ 97632 h 154982"/>
                    <a:gd name="connsiteX15" fmla="*/ 26194 w 186595"/>
                    <a:gd name="connsiteY15" fmla="*/ 110871 h 154982"/>
                    <a:gd name="connsiteX16" fmla="*/ 18383 w 186595"/>
                    <a:gd name="connsiteY16" fmla="*/ 118777 h 154982"/>
                    <a:gd name="connsiteX17" fmla="*/ 11716 w 186595"/>
                    <a:gd name="connsiteY17" fmla="*/ 127350 h 154982"/>
                    <a:gd name="connsiteX18" fmla="*/ 4763 w 186595"/>
                    <a:gd name="connsiteY18" fmla="*/ 146305 h 154982"/>
                    <a:gd name="connsiteX19" fmla="*/ 0 w 186595"/>
                    <a:gd name="connsiteY19" fmla="*/ 146686 h 154982"/>
                    <a:gd name="connsiteX20" fmla="*/ 4667 w 186595"/>
                    <a:gd name="connsiteY20" fmla="*/ 146781 h 154982"/>
                    <a:gd name="connsiteX21" fmla="*/ 4381 w 186595"/>
                    <a:gd name="connsiteY21" fmla="*/ 148686 h 154982"/>
                    <a:gd name="connsiteX22" fmla="*/ 47339 w 186595"/>
                    <a:gd name="connsiteY22" fmla="*/ 150877 h 154982"/>
                    <a:gd name="connsiteX23" fmla="*/ 58388 w 186595"/>
                    <a:gd name="connsiteY23" fmla="*/ 145828 h 154982"/>
                    <a:gd name="connsiteX24" fmla="*/ 68771 w 186595"/>
                    <a:gd name="connsiteY24" fmla="*/ 138780 h 154982"/>
                    <a:gd name="connsiteX25" fmla="*/ 78867 w 186595"/>
                    <a:gd name="connsiteY25" fmla="*/ 130398 h 154982"/>
                    <a:gd name="connsiteX26" fmla="*/ 82106 w 186595"/>
                    <a:gd name="connsiteY26" fmla="*/ 128969 h 154982"/>
                    <a:gd name="connsiteX27" fmla="*/ 114490 w 186595"/>
                    <a:gd name="connsiteY27" fmla="*/ 108871 h 154982"/>
                    <a:gd name="connsiteX28" fmla="*/ 152400 w 186595"/>
                    <a:gd name="connsiteY28" fmla="*/ 69057 h 154982"/>
                    <a:gd name="connsiteX29" fmla="*/ 111538 w 186595"/>
                    <a:gd name="connsiteY29" fmla="*/ 104204 h 154982"/>
                    <a:gd name="connsiteX30" fmla="*/ 87630 w 186595"/>
                    <a:gd name="connsiteY30" fmla="*/ 121825 h 154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6595" h="154982">
                      <a:moveTo>
                        <a:pt x="87630" y="121825"/>
                      </a:moveTo>
                      <a:cubicBezTo>
                        <a:pt x="87821" y="121635"/>
                        <a:pt x="87916" y="121540"/>
                        <a:pt x="88106" y="121349"/>
                      </a:cubicBezTo>
                      <a:cubicBezTo>
                        <a:pt x="91250" y="118206"/>
                        <a:pt x="94012" y="114872"/>
                        <a:pt x="96679" y="111538"/>
                      </a:cubicBezTo>
                      <a:cubicBezTo>
                        <a:pt x="99346" y="108109"/>
                        <a:pt x="101822" y="104871"/>
                        <a:pt x="104204" y="101537"/>
                      </a:cubicBezTo>
                      <a:cubicBezTo>
                        <a:pt x="106394" y="98489"/>
                        <a:pt x="108394" y="95632"/>
                        <a:pt x="110395" y="92774"/>
                      </a:cubicBezTo>
                      <a:cubicBezTo>
                        <a:pt x="134493" y="71152"/>
                        <a:pt x="153543" y="48292"/>
                        <a:pt x="166402" y="30862"/>
                      </a:cubicBezTo>
                      <a:cubicBezTo>
                        <a:pt x="179832" y="12574"/>
                        <a:pt x="186500" y="-95"/>
                        <a:pt x="186595" y="1"/>
                      </a:cubicBezTo>
                      <a:cubicBezTo>
                        <a:pt x="186690" y="-95"/>
                        <a:pt x="161639" y="37148"/>
                        <a:pt x="120206" y="76486"/>
                      </a:cubicBezTo>
                      <a:cubicBezTo>
                        <a:pt x="124111" y="69057"/>
                        <a:pt x="126397" y="64294"/>
                        <a:pt x="126397" y="64294"/>
                      </a:cubicBezTo>
                      <a:cubicBezTo>
                        <a:pt x="126397" y="64294"/>
                        <a:pt x="123825" y="65056"/>
                        <a:pt x="119539" y="66485"/>
                      </a:cubicBezTo>
                      <a:cubicBezTo>
                        <a:pt x="134779" y="50007"/>
                        <a:pt x="142589" y="34672"/>
                        <a:pt x="142685" y="34862"/>
                      </a:cubicBezTo>
                      <a:cubicBezTo>
                        <a:pt x="142589" y="34767"/>
                        <a:pt x="128016" y="52102"/>
                        <a:pt x="107918" y="70581"/>
                      </a:cubicBezTo>
                      <a:cubicBezTo>
                        <a:pt x="97060" y="74772"/>
                        <a:pt x="81820" y="80106"/>
                        <a:pt x="67151" y="86678"/>
                      </a:cubicBezTo>
                      <a:cubicBezTo>
                        <a:pt x="63532" y="88297"/>
                        <a:pt x="59817" y="90107"/>
                        <a:pt x="56293" y="91917"/>
                      </a:cubicBezTo>
                      <a:cubicBezTo>
                        <a:pt x="52769" y="93822"/>
                        <a:pt x="49149" y="95822"/>
                        <a:pt x="45529" y="97632"/>
                      </a:cubicBezTo>
                      <a:cubicBezTo>
                        <a:pt x="38386" y="101537"/>
                        <a:pt x="31814" y="105919"/>
                        <a:pt x="26194" y="110871"/>
                      </a:cubicBezTo>
                      <a:cubicBezTo>
                        <a:pt x="23336" y="113253"/>
                        <a:pt x="20765" y="116015"/>
                        <a:pt x="18383" y="118777"/>
                      </a:cubicBezTo>
                      <a:cubicBezTo>
                        <a:pt x="15907" y="121444"/>
                        <a:pt x="13621" y="124397"/>
                        <a:pt x="11716" y="127350"/>
                      </a:cubicBezTo>
                      <a:cubicBezTo>
                        <a:pt x="8287" y="132874"/>
                        <a:pt x="5906" y="139161"/>
                        <a:pt x="4763" y="146305"/>
                      </a:cubicBezTo>
                      <a:cubicBezTo>
                        <a:pt x="1715" y="146590"/>
                        <a:pt x="0" y="146590"/>
                        <a:pt x="0" y="146686"/>
                      </a:cubicBezTo>
                      <a:cubicBezTo>
                        <a:pt x="0" y="146590"/>
                        <a:pt x="1715" y="146781"/>
                        <a:pt x="4667" y="146781"/>
                      </a:cubicBezTo>
                      <a:cubicBezTo>
                        <a:pt x="4572" y="147448"/>
                        <a:pt x="4477" y="148019"/>
                        <a:pt x="4381" y="148686"/>
                      </a:cubicBezTo>
                      <a:cubicBezTo>
                        <a:pt x="17812" y="156877"/>
                        <a:pt x="32480" y="156496"/>
                        <a:pt x="47339" y="150877"/>
                      </a:cubicBezTo>
                      <a:cubicBezTo>
                        <a:pt x="50959" y="149448"/>
                        <a:pt x="54673" y="147829"/>
                        <a:pt x="58388" y="145828"/>
                      </a:cubicBezTo>
                      <a:cubicBezTo>
                        <a:pt x="61913" y="143828"/>
                        <a:pt x="65342" y="141352"/>
                        <a:pt x="68771" y="138780"/>
                      </a:cubicBezTo>
                      <a:cubicBezTo>
                        <a:pt x="72200" y="136208"/>
                        <a:pt x="75533" y="133446"/>
                        <a:pt x="78867" y="130398"/>
                      </a:cubicBezTo>
                      <a:cubicBezTo>
                        <a:pt x="79915" y="129921"/>
                        <a:pt x="80963" y="129540"/>
                        <a:pt x="82106" y="128969"/>
                      </a:cubicBezTo>
                      <a:cubicBezTo>
                        <a:pt x="90773" y="124969"/>
                        <a:pt x="102584" y="118206"/>
                        <a:pt x="114490" y="108871"/>
                      </a:cubicBezTo>
                      <a:cubicBezTo>
                        <a:pt x="138589" y="90488"/>
                        <a:pt x="152590" y="69057"/>
                        <a:pt x="152400" y="69057"/>
                      </a:cubicBezTo>
                      <a:cubicBezTo>
                        <a:pt x="152400" y="69152"/>
                        <a:pt x="134969" y="86392"/>
                        <a:pt x="111538" y="104204"/>
                      </a:cubicBezTo>
                      <a:cubicBezTo>
                        <a:pt x="102584" y="111062"/>
                        <a:pt x="94583" y="116967"/>
                        <a:pt x="87630" y="12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6" name="图形 506">
                  <a:extLst>
                    <a:ext uri="{FF2B5EF4-FFF2-40B4-BE49-F238E27FC236}">
                      <a16:creationId xmlns:a16="http://schemas.microsoft.com/office/drawing/2014/main" id="{E4836524-5407-B7FA-FB10-AEB7D885AD1F}"/>
                    </a:ext>
                  </a:extLst>
                </p:cNvPr>
                <p:cNvSpPr/>
                <p:nvPr/>
              </p:nvSpPr>
              <p:spPr>
                <a:xfrm>
                  <a:off x="6327601" y="3498436"/>
                  <a:ext cx="52482" cy="176117"/>
                </a:xfrm>
                <a:custGeom>
                  <a:avLst/>
                  <a:gdLst>
                    <a:gd name="connsiteX0" fmla="*/ 523 w 52482"/>
                    <a:gd name="connsiteY0" fmla="*/ 127064 h 176117"/>
                    <a:gd name="connsiteX1" fmla="*/ 2999 w 52482"/>
                    <a:gd name="connsiteY1" fmla="*/ 123444 h 176117"/>
                    <a:gd name="connsiteX2" fmla="*/ 999 w 52482"/>
                    <a:gd name="connsiteY2" fmla="*/ 132017 h 176117"/>
                    <a:gd name="connsiteX3" fmla="*/ 4333 w 52482"/>
                    <a:gd name="connsiteY3" fmla="*/ 166116 h 176117"/>
                    <a:gd name="connsiteX4" fmla="*/ 808 w 52482"/>
                    <a:gd name="connsiteY4" fmla="*/ 176118 h 176117"/>
                    <a:gd name="connsiteX5" fmla="*/ 4999 w 52482"/>
                    <a:gd name="connsiteY5" fmla="*/ 167545 h 176117"/>
                    <a:gd name="connsiteX6" fmla="*/ 8714 w 52482"/>
                    <a:gd name="connsiteY6" fmla="*/ 174594 h 176117"/>
                    <a:gd name="connsiteX7" fmla="*/ 28145 w 52482"/>
                    <a:gd name="connsiteY7" fmla="*/ 165164 h 176117"/>
                    <a:gd name="connsiteX8" fmla="*/ 35670 w 52482"/>
                    <a:gd name="connsiteY8" fmla="*/ 157544 h 176117"/>
                    <a:gd name="connsiteX9" fmla="*/ 41671 w 52482"/>
                    <a:gd name="connsiteY9" fmla="*/ 148305 h 176117"/>
                    <a:gd name="connsiteX10" fmla="*/ 52434 w 52482"/>
                    <a:gd name="connsiteY10" fmla="*/ 103537 h 176117"/>
                    <a:gd name="connsiteX11" fmla="*/ 48910 w 52482"/>
                    <a:gd name="connsiteY11" fmla="*/ 63246 h 176117"/>
                    <a:gd name="connsiteX12" fmla="*/ 48529 w 52482"/>
                    <a:gd name="connsiteY12" fmla="*/ 61341 h 176117"/>
                    <a:gd name="connsiteX13" fmla="*/ 48529 w 52482"/>
                    <a:gd name="connsiteY13" fmla="*/ 34576 h 176117"/>
                    <a:gd name="connsiteX14" fmla="*/ 48338 w 52482"/>
                    <a:gd name="connsiteY14" fmla="*/ 21432 h 176117"/>
                    <a:gd name="connsiteX15" fmla="*/ 45671 w 52482"/>
                    <a:gd name="connsiteY15" fmla="*/ 34767 h 176117"/>
                    <a:gd name="connsiteX16" fmla="*/ 44242 w 52482"/>
                    <a:gd name="connsiteY16" fmla="*/ 46673 h 176117"/>
                    <a:gd name="connsiteX17" fmla="*/ 41956 w 52482"/>
                    <a:gd name="connsiteY17" fmla="*/ 49911 h 176117"/>
                    <a:gd name="connsiteX18" fmla="*/ 35670 w 52482"/>
                    <a:gd name="connsiteY18" fmla="*/ 58389 h 176117"/>
                    <a:gd name="connsiteX19" fmla="*/ 40242 w 52482"/>
                    <a:gd name="connsiteY19" fmla="*/ 0 h 176117"/>
                    <a:gd name="connsiteX20" fmla="*/ 29002 w 52482"/>
                    <a:gd name="connsiteY20" fmla="*/ 68295 h 176117"/>
                    <a:gd name="connsiteX21" fmla="*/ 15667 w 52482"/>
                    <a:gd name="connsiteY21" fmla="*/ 91059 h 176117"/>
                    <a:gd name="connsiteX22" fmla="*/ 15191 w 52482"/>
                    <a:gd name="connsiteY22" fmla="*/ 92012 h 176117"/>
                    <a:gd name="connsiteX23" fmla="*/ 16429 w 52482"/>
                    <a:gd name="connsiteY23" fmla="*/ 86011 h 176117"/>
                    <a:gd name="connsiteX24" fmla="*/ 20144 w 52482"/>
                    <a:gd name="connsiteY24" fmla="*/ 55722 h 176117"/>
                    <a:gd name="connsiteX25" fmla="*/ 21573 w 52482"/>
                    <a:gd name="connsiteY25" fmla="*/ 43244 h 176117"/>
                    <a:gd name="connsiteX26" fmla="*/ 17477 w 52482"/>
                    <a:gd name="connsiteY26" fmla="*/ 55436 h 176117"/>
                    <a:gd name="connsiteX27" fmla="*/ 11095 w 52482"/>
                    <a:gd name="connsiteY27" fmla="*/ 85535 h 176117"/>
                    <a:gd name="connsiteX28" fmla="*/ 4714 w 52482"/>
                    <a:gd name="connsiteY28" fmla="*/ 115157 h 176117"/>
                    <a:gd name="connsiteX29" fmla="*/ 523 w 52482"/>
                    <a:gd name="connsiteY29" fmla="*/ 127064 h 17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2482" h="176117">
                      <a:moveTo>
                        <a:pt x="523" y="127064"/>
                      </a:moveTo>
                      <a:cubicBezTo>
                        <a:pt x="523" y="127064"/>
                        <a:pt x="1475" y="125730"/>
                        <a:pt x="2999" y="123444"/>
                      </a:cubicBezTo>
                      <a:cubicBezTo>
                        <a:pt x="2237" y="126302"/>
                        <a:pt x="1475" y="129159"/>
                        <a:pt x="999" y="132017"/>
                      </a:cubicBezTo>
                      <a:cubicBezTo>
                        <a:pt x="-906" y="143351"/>
                        <a:pt x="-239" y="155067"/>
                        <a:pt x="4333" y="166116"/>
                      </a:cubicBezTo>
                      <a:cubicBezTo>
                        <a:pt x="2142" y="172403"/>
                        <a:pt x="808" y="176118"/>
                        <a:pt x="808" y="176118"/>
                      </a:cubicBezTo>
                      <a:cubicBezTo>
                        <a:pt x="808" y="176118"/>
                        <a:pt x="2428" y="172974"/>
                        <a:pt x="4999" y="167545"/>
                      </a:cubicBezTo>
                      <a:cubicBezTo>
                        <a:pt x="6047" y="169926"/>
                        <a:pt x="7285" y="172308"/>
                        <a:pt x="8714" y="174594"/>
                      </a:cubicBezTo>
                      <a:cubicBezTo>
                        <a:pt x="16239" y="173070"/>
                        <a:pt x="22621" y="169736"/>
                        <a:pt x="28145" y="165164"/>
                      </a:cubicBezTo>
                      <a:cubicBezTo>
                        <a:pt x="30907" y="162973"/>
                        <a:pt x="33384" y="160401"/>
                        <a:pt x="35670" y="157544"/>
                      </a:cubicBezTo>
                      <a:cubicBezTo>
                        <a:pt x="37956" y="154782"/>
                        <a:pt x="40051" y="151734"/>
                        <a:pt x="41671" y="148305"/>
                      </a:cubicBezTo>
                      <a:cubicBezTo>
                        <a:pt x="48338" y="134779"/>
                        <a:pt x="51767" y="118968"/>
                        <a:pt x="52434" y="103537"/>
                      </a:cubicBezTo>
                      <a:cubicBezTo>
                        <a:pt x="52815" y="88011"/>
                        <a:pt x="50910" y="73628"/>
                        <a:pt x="48910" y="63246"/>
                      </a:cubicBezTo>
                      <a:cubicBezTo>
                        <a:pt x="48814" y="62580"/>
                        <a:pt x="48624" y="62008"/>
                        <a:pt x="48529" y="61341"/>
                      </a:cubicBezTo>
                      <a:cubicBezTo>
                        <a:pt x="48814" y="50959"/>
                        <a:pt x="48529" y="41625"/>
                        <a:pt x="48529" y="34576"/>
                      </a:cubicBezTo>
                      <a:lnTo>
                        <a:pt x="48338" y="21432"/>
                      </a:lnTo>
                      <a:cubicBezTo>
                        <a:pt x="48338" y="21432"/>
                        <a:pt x="47005" y="26575"/>
                        <a:pt x="45671" y="34767"/>
                      </a:cubicBezTo>
                      <a:cubicBezTo>
                        <a:pt x="45100" y="38291"/>
                        <a:pt x="44623" y="42196"/>
                        <a:pt x="44242" y="46673"/>
                      </a:cubicBezTo>
                      <a:cubicBezTo>
                        <a:pt x="43766" y="47244"/>
                        <a:pt x="43004" y="48292"/>
                        <a:pt x="41956" y="49911"/>
                      </a:cubicBezTo>
                      <a:cubicBezTo>
                        <a:pt x="40432" y="51912"/>
                        <a:pt x="38146" y="54864"/>
                        <a:pt x="35670" y="58389"/>
                      </a:cubicBezTo>
                      <a:cubicBezTo>
                        <a:pt x="40337" y="24289"/>
                        <a:pt x="40051" y="-95"/>
                        <a:pt x="40242" y="0"/>
                      </a:cubicBezTo>
                      <a:cubicBezTo>
                        <a:pt x="39956" y="0"/>
                        <a:pt x="36337" y="29337"/>
                        <a:pt x="29002" y="68295"/>
                      </a:cubicBezTo>
                      <a:cubicBezTo>
                        <a:pt x="24811" y="75057"/>
                        <a:pt x="20335" y="82868"/>
                        <a:pt x="15667" y="91059"/>
                      </a:cubicBezTo>
                      <a:cubicBezTo>
                        <a:pt x="15477" y="91440"/>
                        <a:pt x="15382" y="91726"/>
                        <a:pt x="15191" y="92012"/>
                      </a:cubicBezTo>
                      <a:cubicBezTo>
                        <a:pt x="15667" y="90107"/>
                        <a:pt x="16144" y="88011"/>
                        <a:pt x="16429" y="86011"/>
                      </a:cubicBezTo>
                      <a:cubicBezTo>
                        <a:pt x="18525" y="74105"/>
                        <a:pt x="19287" y="63437"/>
                        <a:pt x="20144" y="55722"/>
                      </a:cubicBezTo>
                      <a:lnTo>
                        <a:pt x="21573" y="43244"/>
                      </a:lnTo>
                      <a:cubicBezTo>
                        <a:pt x="21573" y="43244"/>
                        <a:pt x="19573" y="47816"/>
                        <a:pt x="17477" y="55436"/>
                      </a:cubicBezTo>
                      <a:cubicBezTo>
                        <a:pt x="15286" y="63056"/>
                        <a:pt x="13191" y="73819"/>
                        <a:pt x="11095" y="85535"/>
                      </a:cubicBezTo>
                      <a:cubicBezTo>
                        <a:pt x="9095" y="97155"/>
                        <a:pt x="7000" y="107633"/>
                        <a:pt x="4714" y="115157"/>
                      </a:cubicBezTo>
                      <a:cubicBezTo>
                        <a:pt x="2523" y="122587"/>
                        <a:pt x="427" y="127064"/>
                        <a:pt x="523" y="1270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7" name="图形 506">
                  <a:extLst>
                    <a:ext uri="{FF2B5EF4-FFF2-40B4-BE49-F238E27FC236}">
                      <a16:creationId xmlns:a16="http://schemas.microsoft.com/office/drawing/2014/main" id="{41C0531D-7FCA-A7C6-04BB-4987C4E4A234}"/>
                    </a:ext>
                  </a:extLst>
                </p:cNvPr>
                <p:cNvSpPr/>
                <p:nvPr/>
              </p:nvSpPr>
              <p:spPr>
                <a:xfrm>
                  <a:off x="6394925" y="3390232"/>
                  <a:ext cx="52165" cy="189642"/>
                </a:xfrm>
                <a:custGeom>
                  <a:avLst/>
                  <a:gdLst>
                    <a:gd name="connsiteX0" fmla="*/ 38830 w 52165"/>
                    <a:gd name="connsiteY0" fmla="*/ 176689 h 189642"/>
                    <a:gd name="connsiteX1" fmla="*/ 44831 w 52165"/>
                    <a:gd name="connsiteY1" fmla="*/ 167926 h 189642"/>
                    <a:gd name="connsiteX2" fmla="*/ 48736 w 52165"/>
                    <a:gd name="connsiteY2" fmla="*/ 157734 h 189642"/>
                    <a:gd name="connsiteX3" fmla="*/ 52070 w 52165"/>
                    <a:gd name="connsiteY3" fmla="*/ 135541 h 189642"/>
                    <a:gd name="connsiteX4" fmla="*/ 52165 w 52165"/>
                    <a:gd name="connsiteY4" fmla="*/ 129826 h 189642"/>
                    <a:gd name="connsiteX5" fmla="*/ 51689 w 52165"/>
                    <a:gd name="connsiteY5" fmla="*/ 124111 h 189642"/>
                    <a:gd name="connsiteX6" fmla="*/ 49975 w 52165"/>
                    <a:gd name="connsiteY6" fmla="*/ 112776 h 189642"/>
                    <a:gd name="connsiteX7" fmla="*/ 44641 w 52165"/>
                    <a:gd name="connsiteY7" fmla="*/ 92297 h 189642"/>
                    <a:gd name="connsiteX8" fmla="*/ 41116 w 52165"/>
                    <a:gd name="connsiteY8" fmla="*/ 83439 h 189642"/>
                    <a:gd name="connsiteX9" fmla="*/ 39497 w 52165"/>
                    <a:gd name="connsiteY9" fmla="*/ 80105 h 189642"/>
                    <a:gd name="connsiteX10" fmla="*/ 38449 w 52165"/>
                    <a:gd name="connsiteY10" fmla="*/ 68008 h 189642"/>
                    <a:gd name="connsiteX11" fmla="*/ 27781 w 52165"/>
                    <a:gd name="connsiteY11" fmla="*/ 30575 h 189642"/>
                    <a:gd name="connsiteX12" fmla="*/ 32544 w 52165"/>
                    <a:gd name="connsiteY12" fmla="*/ 66389 h 189642"/>
                    <a:gd name="connsiteX13" fmla="*/ 29115 w 52165"/>
                    <a:gd name="connsiteY13" fmla="*/ 60770 h 189642"/>
                    <a:gd name="connsiteX14" fmla="*/ 23971 w 52165"/>
                    <a:gd name="connsiteY14" fmla="*/ 72676 h 189642"/>
                    <a:gd name="connsiteX15" fmla="*/ 12256 w 52165"/>
                    <a:gd name="connsiteY15" fmla="*/ 25622 h 189642"/>
                    <a:gd name="connsiteX16" fmla="*/ 3016 w 52165"/>
                    <a:gd name="connsiteY16" fmla="*/ 0 h 189642"/>
                    <a:gd name="connsiteX17" fmla="*/ 9589 w 52165"/>
                    <a:gd name="connsiteY17" fmla="*/ 26765 h 189642"/>
                    <a:gd name="connsiteX18" fmla="*/ 19971 w 52165"/>
                    <a:gd name="connsiteY18" fmla="*/ 82772 h 189642"/>
                    <a:gd name="connsiteX19" fmla="*/ 17113 w 52165"/>
                    <a:gd name="connsiteY19" fmla="*/ 90202 h 189642"/>
                    <a:gd name="connsiteX20" fmla="*/ 11398 w 52165"/>
                    <a:gd name="connsiteY20" fmla="*/ 108680 h 189642"/>
                    <a:gd name="connsiteX21" fmla="*/ 10351 w 52165"/>
                    <a:gd name="connsiteY21" fmla="*/ 112586 h 189642"/>
                    <a:gd name="connsiteX22" fmla="*/ 7684 w 52165"/>
                    <a:gd name="connsiteY22" fmla="*/ 90488 h 189642"/>
                    <a:gd name="connsiteX23" fmla="*/ 2826 w 52165"/>
                    <a:gd name="connsiteY23" fmla="*/ 60389 h 189642"/>
                    <a:gd name="connsiteX24" fmla="*/ 1111 w 52165"/>
                    <a:gd name="connsiteY24" fmla="*/ 47625 h 189642"/>
                    <a:gd name="connsiteX25" fmla="*/ 64 w 52165"/>
                    <a:gd name="connsiteY25" fmla="*/ 60865 h 189642"/>
                    <a:gd name="connsiteX26" fmla="*/ 2254 w 52165"/>
                    <a:gd name="connsiteY26" fmla="*/ 92202 h 189642"/>
                    <a:gd name="connsiteX27" fmla="*/ 8065 w 52165"/>
                    <a:gd name="connsiteY27" fmla="*/ 122111 h 189642"/>
                    <a:gd name="connsiteX28" fmla="*/ 6731 w 52165"/>
                    <a:gd name="connsiteY28" fmla="*/ 129159 h 189642"/>
                    <a:gd name="connsiteX29" fmla="*/ 5683 w 52165"/>
                    <a:gd name="connsiteY29" fmla="*/ 139827 h 189642"/>
                    <a:gd name="connsiteX30" fmla="*/ 5398 w 52165"/>
                    <a:gd name="connsiteY30" fmla="*/ 150304 h 189642"/>
                    <a:gd name="connsiteX31" fmla="*/ 15780 w 52165"/>
                    <a:gd name="connsiteY31" fmla="*/ 182975 h 189642"/>
                    <a:gd name="connsiteX32" fmla="*/ 14065 w 52165"/>
                    <a:gd name="connsiteY32" fmla="*/ 188786 h 189642"/>
                    <a:gd name="connsiteX33" fmla="*/ 16161 w 52165"/>
                    <a:gd name="connsiteY33" fmla="*/ 183642 h 189642"/>
                    <a:gd name="connsiteX34" fmla="*/ 21114 w 52165"/>
                    <a:gd name="connsiteY34" fmla="*/ 189643 h 189642"/>
                    <a:gd name="connsiteX35" fmla="*/ 38830 w 52165"/>
                    <a:gd name="connsiteY35" fmla="*/ 176689 h 18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165" h="189642">
                      <a:moveTo>
                        <a:pt x="38830" y="176689"/>
                      </a:moveTo>
                      <a:cubicBezTo>
                        <a:pt x="41116" y="173927"/>
                        <a:pt x="43117" y="171069"/>
                        <a:pt x="44831" y="167926"/>
                      </a:cubicBezTo>
                      <a:cubicBezTo>
                        <a:pt x="46546" y="164783"/>
                        <a:pt x="47689" y="161258"/>
                        <a:pt x="48736" y="157734"/>
                      </a:cubicBezTo>
                      <a:cubicBezTo>
                        <a:pt x="50832" y="150590"/>
                        <a:pt x="51880" y="142970"/>
                        <a:pt x="52070" y="135541"/>
                      </a:cubicBezTo>
                      <a:cubicBezTo>
                        <a:pt x="52165" y="133636"/>
                        <a:pt x="52165" y="131731"/>
                        <a:pt x="52165" y="129826"/>
                      </a:cubicBezTo>
                      <a:cubicBezTo>
                        <a:pt x="52070" y="128016"/>
                        <a:pt x="51880" y="126016"/>
                        <a:pt x="51689" y="124111"/>
                      </a:cubicBezTo>
                      <a:cubicBezTo>
                        <a:pt x="51213" y="120301"/>
                        <a:pt x="50641" y="116586"/>
                        <a:pt x="49975" y="112776"/>
                      </a:cubicBezTo>
                      <a:cubicBezTo>
                        <a:pt x="48641" y="105442"/>
                        <a:pt x="46736" y="98489"/>
                        <a:pt x="44641" y="92297"/>
                      </a:cubicBezTo>
                      <a:cubicBezTo>
                        <a:pt x="43593" y="89154"/>
                        <a:pt x="42450" y="86201"/>
                        <a:pt x="41116" y="83439"/>
                      </a:cubicBezTo>
                      <a:cubicBezTo>
                        <a:pt x="40640" y="82201"/>
                        <a:pt x="40069" y="81248"/>
                        <a:pt x="39497" y="80105"/>
                      </a:cubicBezTo>
                      <a:cubicBezTo>
                        <a:pt x="39402" y="76200"/>
                        <a:pt x="39021" y="72295"/>
                        <a:pt x="38449" y="68008"/>
                      </a:cubicBezTo>
                      <a:cubicBezTo>
                        <a:pt x="35401" y="46101"/>
                        <a:pt x="27591" y="30575"/>
                        <a:pt x="27781" y="30575"/>
                      </a:cubicBezTo>
                      <a:lnTo>
                        <a:pt x="32544" y="66389"/>
                      </a:lnTo>
                      <a:cubicBezTo>
                        <a:pt x="30544" y="62865"/>
                        <a:pt x="29115" y="60770"/>
                        <a:pt x="29115" y="60770"/>
                      </a:cubicBezTo>
                      <a:cubicBezTo>
                        <a:pt x="29115" y="60770"/>
                        <a:pt x="26829" y="65342"/>
                        <a:pt x="23971" y="72676"/>
                      </a:cubicBezTo>
                      <a:cubicBezTo>
                        <a:pt x="20733" y="54007"/>
                        <a:pt x="16161" y="37909"/>
                        <a:pt x="12256" y="25622"/>
                      </a:cubicBezTo>
                      <a:cubicBezTo>
                        <a:pt x="7017" y="9620"/>
                        <a:pt x="3016" y="0"/>
                        <a:pt x="3016" y="0"/>
                      </a:cubicBezTo>
                      <a:cubicBezTo>
                        <a:pt x="3016" y="0"/>
                        <a:pt x="5683" y="10192"/>
                        <a:pt x="9589" y="26765"/>
                      </a:cubicBezTo>
                      <a:cubicBezTo>
                        <a:pt x="12922" y="41243"/>
                        <a:pt x="17113" y="60770"/>
                        <a:pt x="19971" y="82772"/>
                      </a:cubicBezTo>
                      <a:cubicBezTo>
                        <a:pt x="19018" y="85249"/>
                        <a:pt x="18066" y="87630"/>
                        <a:pt x="17113" y="90202"/>
                      </a:cubicBezTo>
                      <a:cubicBezTo>
                        <a:pt x="15018" y="95822"/>
                        <a:pt x="13303" y="102203"/>
                        <a:pt x="11398" y="108680"/>
                      </a:cubicBezTo>
                      <a:cubicBezTo>
                        <a:pt x="11017" y="109919"/>
                        <a:pt x="10732" y="111252"/>
                        <a:pt x="10351" y="112586"/>
                      </a:cubicBezTo>
                      <a:cubicBezTo>
                        <a:pt x="9874" y="106108"/>
                        <a:pt x="8922" y="98489"/>
                        <a:pt x="7684" y="90488"/>
                      </a:cubicBezTo>
                      <a:lnTo>
                        <a:pt x="2826" y="60389"/>
                      </a:lnTo>
                      <a:lnTo>
                        <a:pt x="1111" y="47625"/>
                      </a:lnTo>
                      <a:cubicBezTo>
                        <a:pt x="1111" y="47625"/>
                        <a:pt x="349" y="52769"/>
                        <a:pt x="64" y="60865"/>
                      </a:cubicBezTo>
                      <a:cubicBezTo>
                        <a:pt x="-222" y="69056"/>
                        <a:pt x="445" y="80200"/>
                        <a:pt x="2254" y="92202"/>
                      </a:cubicBezTo>
                      <a:cubicBezTo>
                        <a:pt x="4255" y="103918"/>
                        <a:pt x="6350" y="114491"/>
                        <a:pt x="8065" y="122111"/>
                      </a:cubicBezTo>
                      <a:cubicBezTo>
                        <a:pt x="7588" y="124492"/>
                        <a:pt x="7017" y="126873"/>
                        <a:pt x="6731" y="129159"/>
                      </a:cubicBezTo>
                      <a:cubicBezTo>
                        <a:pt x="6255" y="132683"/>
                        <a:pt x="5874" y="136208"/>
                        <a:pt x="5683" y="139827"/>
                      </a:cubicBezTo>
                      <a:cubicBezTo>
                        <a:pt x="5398" y="143351"/>
                        <a:pt x="5302" y="146685"/>
                        <a:pt x="5398" y="150304"/>
                      </a:cubicBezTo>
                      <a:cubicBezTo>
                        <a:pt x="5779" y="161544"/>
                        <a:pt x="8731" y="172879"/>
                        <a:pt x="15780" y="182975"/>
                      </a:cubicBezTo>
                      <a:cubicBezTo>
                        <a:pt x="14732" y="186690"/>
                        <a:pt x="14065" y="188786"/>
                        <a:pt x="14065" y="188786"/>
                      </a:cubicBezTo>
                      <a:cubicBezTo>
                        <a:pt x="13970" y="188786"/>
                        <a:pt x="14827" y="186976"/>
                        <a:pt x="16161" y="183642"/>
                      </a:cubicBezTo>
                      <a:cubicBezTo>
                        <a:pt x="17685" y="185642"/>
                        <a:pt x="19209" y="187738"/>
                        <a:pt x="21114" y="189643"/>
                      </a:cubicBezTo>
                      <a:cubicBezTo>
                        <a:pt x="28448" y="186595"/>
                        <a:pt x="34163" y="182118"/>
                        <a:pt x="38830" y="1766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8" name="图形 506">
                  <a:extLst>
                    <a:ext uri="{FF2B5EF4-FFF2-40B4-BE49-F238E27FC236}">
                      <a16:creationId xmlns:a16="http://schemas.microsoft.com/office/drawing/2014/main" id="{0623E1DB-15F5-B213-5ED2-5609658E5EF9}"/>
                    </a:ext>
                  </a:extLst>
                </p:cNvPr>
                <p:cNvSpPr/>
                <p:nvPr/>
              </p:nvSpPr>
              <p:spPr>
                <a:xfrm>
                  <a:off x="6403179" y="3310222"/>
                  <a:ext cx="92566" cy="164211"/>
                </a:xfrm>
                <a:custGeom>
                  <a:avLst/>
                  <a:gdLst>
                    <a:gd name="connsiteX0" fmla="*/ 86964 w 92566"/>
                    <a:gd name="connsiteY0" fmla="*/ 147161 h 164211"/>
                    <a:gd name="connsiteX1" fmla="*/ 92489 w 92566"/>
                    <a:gd name="connsiteY1" fmla="*/ 126778 h 164211"/>
                    <a:gd name="connsiteX2" fmla="*/ 90107 w 92566"/>
                    <a:gd name="connsiteY2" fmla="*/ 104966 h 164211"/>
                    <a:gd name="connsiteX3" fmla="*/ 87059 w 92566"/>
                    <a:gd name="connsiteY3" fmla="*/ 94393 h 164211"/>
                    <a:gd name="connsiteX4" fmla="*/ 82678 w 92566"/>
                    <a:gd name="connsiteY4" fmla="*/ 84296 h 164211"/>
                    <a:gd name="connsiteX5" fmla="*/ 61151 w 92566"/>
                    <a:gd name="connsiteY5" fmla="*/ 52864 h 164211"/>
                    <a:gd name="connsiteX6" fmla="*/ 54008 w 92566"/>
                    <a:gd name="connsiteY6" fmla="*/ 45530 h 164211"/>
                    <a:gd name="connsiteX7" fmla="*/ 50960 w 92566"/>
                    <a:gd name="connsiteY7" fmla="*/ 38957 h 164211"/>
                    <a:gd name="connsiteX8" fmla="*/ 24004 w 92566"/>
                    <a:gd name="connsiteY8" fmla="*/ 2667 h 164211"/>
                    <a:gd name="connsiteX9" fmla="*/ 46102 w 92566"/>
                    <a:gd name="connsiteY9" fmla="*/ 42291 h 164211"/>
                    <a:gd name="connsiteX10" fmla="*/ 48197 w 92566"/>
                    <a:gd name="connsiteY10" fmla="*/ 46387 h 164211"/>
                    <a:gd name="connsiteX11" fmla="*/ 46959 w 92566"/>
                    <a:gd name="connsiteY11" fmla="*/ 54483 h 164211"/>
                    <a:gd name="connsiteX12" fmla="*/ 18289 w 92566"/>
                    <a:gd name="connsiteY12" fmla="*/ 18574 h 164211"/>
                    <a:gd name="connsiteX13" fmla="*/ 1 w 92566"/>
                    <a:gd name="connsiteY13" fmla="*/ 0 h 164211"/>
                    <a:gd name="connsiteX14" fmla="*/ 16193 w 92566"/>
                    <a:gd name="connsiteY14" fmla="*/ 20765 h 164211"/>
                    <a:gd name="connsiteX15" fmla="*/ 45721 w 92566"/>
                    <a:gd name="connsiteY15" fmla="*/ 63437 h 164211"/>
                    <a:gd name="connsiteX16" fmla="*/ 44768 w 92566"/>
                    <a:gd name="connsiteY16" fmla="*/ 71628 h 164211"/>
                    <a:gd name="connsiteX17" fmla="*/ 44197 w 92566"/>
                    <a:gd name="connsiteY17" fmla="*/ 80772 h 164211"/>
                    <a:gd name="connsiteX18" fmla="*/ 44006 w 92566"/>
                    <a:gd name="connsiteY18" fmla="*/ 84011 h 164211"/>
                    <a:gd name="connsiteX19" fmla="*/ 42197 w 92566"/>
                    <a:gd name="connsiteY19" fmla="*/ 78867 h 164211"/>
                    <a:gd name="connsiteX20" fmla="*/ 19146 w 92566"/>
                    <a:gd name="connsiteY20" fmla="*/ 41720 h 164211"/>
                    <a:gd name="connsiteX21" fmla="*/ 37053 w 92566"/>
                    <a:gd name="connsiteY21" fmla="*/ 81725 h 164211"/>
                    <a:gd name="connsiteX22" fmla="*/ 43530 w 92566"/>
                    <a:gd name="connsiteY22" fmla="*/ 99155 h 164211"/>
                    <a:gd name="connsiteX23" fmla="*/ 44292 w 92566"/>
                    <a:gd name="connsiteY23" fmla="*/ 110585 h 164211"/>
                    <a:gd name="connsiteX24" fmla="*/ 47912 w 92566"/>
                    <a:gd name="connsiteY24" fmla="*/ 130397 h 164211"/>
                    <a:gd name="connsiteX25" fmla="*/ 68009 w 92566"/>
                    <a:gd name="connsiteY25" fmla="*/ 160496 h 164211"/>
                    <a:gd name="connsiteX26" fmla="*/ 67628 w 92566"/>
                    <a:gd name="connsiteY26" fmla="*/ 164211 h 164211"/>
                    <a:gd name="connsiteX27" fmla="*/ 68486 w 92566"/>
                    <a:gd name="connsiteY27" fmla="*/ 160782 h 164211"/>
                    <a:gd name="connsiteX28" fmla="*/ 72581 w 92566"/>
                    <a:gd name="connsiteY28" fmla="*/ 163640 h 164211"/>
                    <a:gd name="connsiteX29" fmla="*/ 81249 w 92566"/>
                    <a:gd name="connsiteY29" fmla="*/ 156305 h 164211"/>
                    <a:gd name="connsiteX30" fmla="*/ 86964 w 92566"/>
                    <a:gd name="connsiteY30" fmla="*/ 147161 h 16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566" h="164211">
                      <a:moveTo>
                        <a:pt x="86964" y="147161"/>
                      </a:moveTo>
                      <a:cubicBezTo>
                        <a:pt x="90107" y="140875"/>
                        <a:pt x="91917" y="133922"/>
                        <a:pt x="92489" y="126778"/>
                      </a:cubicBezTo>
                      <a:cubicBezTo>
                        <a:pt x="92870" y="119634"/>
                        <a:pt x="91822" y="112109"/>
                        <a:pt x="90107" y="104966"/>
                      </a:cubicBezTo>
                      <a:cubicBezTo>
                        <a:pt x="89250" y="101346"/>
                        <a:pt x="88202" y="97822"/>
                        <a:pt x="87059" y="94393"/>
                      </a:cubicBezTo>
                      <a:cubicBezTo>
                        <a:pt x="85916" y="90964"/>
                        <a:pt x="84202" y="87440"/>
                        <a:pt x="82678" y="84296"/>
                      </a:cubicBezTo>
                      <a:cubicBezTo>
                        <a:pt x="76106" y="71247"/>
                        <a:pt x="68390" y="60389"/>
                        <a:pt x="61151" y="52864"/>
                      </a:cubicBezTo>
                      <a:cubicBezTo>
                        <a:pt x="58389" y="49816"/>
                        <a:pt x="56008" y="47434"/>
                        <a:pt x="54008" y="45530"/>
                      </a:cubicBezTo>
                      <a:cubicBezTo>
                        <a:pt x="53055" y="43339"/>
                        <a:pt x="52103" y="41243"/>
                        <a:pt x="50960" y="38957"/>
                      </a:cubicBezTo>
                      <a:cubicBezTo>
                        <a:pt x="38863" y="16383"/>
                        <a:pt x="23718" y="2858"/>
                        <a:pt x="24004" y="2667"/>
                      </a:cubicBezTo>
                      <a:cubicBezTo>
                        <a:pt x="23718" y="2858"/>
                        <a:pt x="34481" y="20383"/>
                        <a:pt x="46102" y="42291"/>
                      </a:cubicBezTo>
                      <a:cubicBezTo>
                        <a:pt x="46864" y="43720"/>
                        <a:pt x="47435" y="45053"/>
                        <a:pt x="48197" y="46387"/>
                      </a:cubicBezTo>
                      <a:cubicBezTo>
                        <a:pt x="47816" y="48482"/>
                        <a:pt x="47435" y="51245"/>
                        <a:pt x="46959" y="54483"/>
                      </a:cubicBezTo>
                      <a:cubicBezTo>
                        <a:pt x="37148" y="39338"/>
                        <a:pt x="26480" y="27527"/>
                        <a:pt x="18289" y="18574"/>
                      </a:cubicBezTo>
                      <a:cubicBezTo>
                        <a:pt x="7240" y="6763"/>
                        <a:pt x="-94" y="0"/>
                        <a:pt x="1" y="0"/>
                      </a:cubicBezTo>
                      <a:lnTo>
                        <a:pt x="16193" y="20765"/>
                      </a:lnTo>
                      <a:cubicBezTo>
                        <a:pt x="24480" y="31623"/>
                        <a:pt x="35529" y="46006"/>
                        <a:pt x="45721" y="63437"/>
                      </a:cubicBezTo>
                      <a:cubicBezTo>
                        <a:pt x="45340" y="66008"/>
                        <a:pt x="45054" y="68771"/>
                        <a:pt x="44768" y="71628"/>
                      </a:cubicBezTo>
                      <a:cubicBezTo>
                        <a:pt x="44483" y="74581"/>
                        <a:pt x="44292" y="77629"/>
                        <a:pt x="44197" y="80772"/>
                      </a:cubicBezTo>
                      <a:cubicBezTo>
                        <a:pt x="44197" y="81915"/>
                        <a:pt x="44102" y="82963"/>
                        <a:pt x="44006" y="84011"/>
                      </a:cubicBezTo>
                      <a:cubicBezTo>
                        <a:pt x="43435" y="82296"/>
                        <a:pt x="42863" y="80677"/>
                        <a:pt x="42197" y="78867"/>
                      </a:cubicBezTo>
                      <a:cubicBezTo>
                        <a:pt x="33148" y="55531"/>
                        <a:pt x="19051" y="41720"/>
                        <a:pt x="19146" y="41720"/>
                      </a:cubicBezTo>
                      <a:cubicBezTo>
                        <a:pt x="19051" y="41815"/>
                        <a:pt x="28290" y="59150"/>
                        <a:pt x="37053" y="81725"/>
                      </a:cubicBezTo>
                      <a:cubicBezTo>
                        <a:pt x="39434" y="87916"/>
                        <a:pt x="41625" y="93821"/>
                        <a:pt x="43530" y="99155"/>
                      </a:cubicBezTo>
                      <a:cubicBezTo>
                        <a:pt x="43625" y="102965"/>
                        <a:pt x="43816" y="106775"/>
                        <a:pt x="44292" y="110585"/>
                      </a:cubicBezTo>
                      <a:cubicBezTo>
                        <a:pt x="44768" y="117253"/>
                        <a:pt x="45816" y="123920"/>
                        <a:pt x="47912" y="130397"/>
                      </a:cubicBezTo>
                      <a:cubicBezTo>
                        <a:pt x="51722" y="142018"/>
                        <a:pt x="57437" y="152495"/>
                        <a:pt x="68009" y="160496"/>
                      </a:cubicBezTo>
                      <a:cubicBezTo>
                        <a:pt x="67724" y="162878"/>
                        <a:pt x="67533" y="164211"/>
                        <a:pt x="67628" y="164211"/>
                      </a:cubicBezTo>
                      <a:cubicBezTo>
                        <a:pt x="67533" y="164211"/>
                        <a:pt x="67914" y="162973"/>
                        <a:pt x="68486" y="160782"/>
                      </a:cubicBezTo>
                      <a:cubicBezTo>
                        <a:pt x="69819" y="161735"/>
                        <a:pt x="71153" y="162782"/>
                        <a:pt x="72581" y="163640"/>
                      </a:cubicBezTo>
                      <a:cubicBezTo>
                        <a:pt x="75820" y="161544"/>
                        <a:pt x="78773" y="158972"/>
                        <a:pt x="81249" y="156305"/>
                      </a:cubicBezTo>
                      <a:cubicBezTo>
                        <a:pt x="83535" y="153448"/>
                        <a:pt x="85345" y="150305"/>
                        <a:pt x="86964" y="14716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9" name="图形 506">
                  <a:extLst>
                    <a:ext uri="{FF2B5EF4-FFF2-40B4-BE49-F238E27FC236}">
                      <a16:creationId xmlns:a16="http://schemas.microsoft.com/office/drawing/2014/main" id="{87F686E2-F229-055C-67EE-1E3758462225}"/>
                    </a:ext>
                  </a:extLst>
                </p:cNvPr>
                <p:cNvSpPr/>
                <p:nvPr/>
              </p:nvSpPr>
              <p:spPr>
                <a:xfrm>
                  <a:off x="6138576" y="3800811"/>
                  <a:ext cx="207740" cy="56753"/>
                </a:xfrm>
                <a:custGeom>
                  <a:avLst/>
                  <a:gdLst>
                    <a:gd name="connsiteX0" fmla="*/ 113729 w 207740"/>
                    <a:gd name="connsiteY0" fmla="*/ 50240 h 56753"/>
                    <a:gd name="connsiteX1" fmla="*/ 120205 w 207740"/>
                    <a:gd name="connsiteY1" fmla="*/ 48526 h 56753"/>
                    <a:gd name="connsiteX2" fmla="*/ 135636 w 207740"/>
                    <a:gd name="connsiteY2" fmla="*/ 43478 h 56753"/>
                    <a:gd name="connsiteX3" fmla="*/ 141446 w 207740"/>
                    <a:gd name="connsiteY3" fmla="*/ 41096 h 56753"/>
                    <a:gd name="connsiteX4" fmla="*/ 130302 w 207740"/>
                    <a:gd name="connsiteY4" fmla="*/ 35572 h 56753"/>
                    <a:gd name="connsiteX5" fmla="*/ 154972 w 207740"/>
                    <a:gd name="connsiteY5" fmla="*/ 37382 h 56753"/>
                    <a:gd name="connsiteX6" fmla="*/ 172402 w 207740"/>
                    <a:gd name="connsiteY6" fmla="*/ 36334 h 56753"/>
                    <a:gd name="connsiteX7" fmla="*/ 155543 w 207740"/>
                    <a:gd name="connsiteY7" fmla="*/ 34334 h 56753"/>
                    <a:gd name="connsiteX8" fmla="*/ 115538 w 207740"/>
                    <a:gd name="connsiteY8" fmla="*/ 27285 h 56753"/>
                    <a:gd name="connsiteX9" fmla="*/ 111919 w 207740"/>
                    <a:gd name="connsiteY9" fmla="*/ 26523 h 56753"/>
                    <a:gd name="connsiteX10" fmla="*/ 85344 w 207740"/>
                    <a:gd name="connsiteY10" fmla="*/ 14236 h 56753"/>
                    <a:gd name="connsiteX11" fmla="*/ 41529 w 207740"/>
                    <a:gd name="connsiteY11" fmla="*/ 520 h 56753"/>
                    <a:gd name="connsiteX12" fmla="*/ 0 w 207740"/>
                    <a:gd name="connsiteY12" fmla="*/ 10997 h 56753"/>
                    <a:gd name="connsiteX13" fmla="*/ 1524 w 207740"/>
                    <a:gd name="connsiteY13" fmla="*/ 17855 h 56753"/>
                    <a:gd name="connsiteX14" fmla="*/ 1143 w 207740"/>
                    <a:gd name="connsiteY14" fmla="*/ 17570 h 56753"/>
                    <a:gd name="connsiteX15" fmla="*/ 1524 w 207740"/>
                    <a:gd name="connsiteY15" fmla="*/ 17951 h 56753"/>
                    <a:gd name="connsiteX16" fmla="*/ 25051 w 207740"/>
                    <a:gd name="connsiteY16" fmla="*/ 45859 h 56753"/>
                    <a:gd name="connsiteX17" fmla="*/ 73057 w 207740"/>
                    <a:gd name="connsiteY17" fmla="*/ 55670 h 56753"/>
                    <a:gd name="connsiteX18" fmla="*/ 95059 w 207740"/>
                    <a:gd name="connsiteY18" fmla="*/ 53669 h 56753"/>
                    <a:gd name="connsiteX19" fmla="*/ 99536 w 207740"/>
                    <a:gd name="connsiteY19" fmla="*/ 54431 h 56753"/>
                    <a:gd name="connsiteX20" fmla="*/ 176498 w 207740"/>
                    <a:gd name="connsiteY20" fmla="*/ 52336 h 56753"/>
                    <a:gd name="connsiteX21" fmla="*/ 207740 w 207740"/>
                    <a:gd name="connsiteY21" fmla="*/ 41287 h 56753"/>
                    <a:gd name="connsiteX22" fmla="*/ 176308 w 207740"/>
                    <a:gd name="connsiteY22" fmla="*/ 49478 h 56753"/>
                    <a:gd name="connsiteX23" fmla="*/ 113729 w 207740"/>
                    <a:gd name="connsiteY23" fmla="*/ 50240 h 5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07740" h="56753">
                      <a:moveTo>
                        <a:pt x="113729" y="50240"/>
                      </a:moveTo>
                      <a:cubicBezTo>
                        <a:pt x="115919" y="49764"/>
                        <a:pt x="118205" y="49193"/>
                        <a:pt x="120205" y="48526"/>
                      </a:cubicBezTo>
                      <a:cubicBezTo>
                        <a:pt x="126587" y="46716"/>
                        <a:pt x="131921" y="44716"/>
                        <a:pt x="135636" y="43478"/>
                      </a:cubicBezTo>
                      <a:cubicBezTo>
                        <a:pt x="139351" y="42049"/>
                        <a:pt x="141446" y="41096"/>
                        <a:pt x="141446" y="41096"/>
                      </a:cubicBezTo>
                      <a:cubicBezTo>
                        <a:pt x="141446" y="41096"/>
                        <a:pt x="137255" y="39096"/>
                        <a:pt x="130302" y="35572"/>
                      </a:cubicBezTo>
                      <a:cubicBezTo>
                        <a:pt x="139636" y="36715"/>
                        <a:pt x="148114" y="37382"/>
                        <a:pt x="154972" y="37382"/>
                      </a:cubicBezTo>
                      <a:cubicBezTo>
                        <a:pt x="165735" y="37477"/>
                        <a:pt x="172402" y="36239"/>
                        <a:pt x="172402" y="36334"/>
                      </a:cubicBezTo>
                      <a:cubicBezTo>
                        <a:pt x="172402" y="36334"/>
                        <a:pt x="165830" y="35953"/>
                        <a:pt x="155543" y="34334"/>
                      </a:cubicBezTo>
                      <a:cubicBezTo>
                        <a:pt x="145256" y="32810"/>
                        <a:pt x="131159" y="30143"/>
                        <a:pt x="115538" y="27285"/>
                      </a:cubicBezTo>
                      <a:cubicBezTo>
                        <a:pt x="114300" y="26999"/>
                        <a:pt x="113062" y="26714"/>
                        <a:pt x="111919" y="26523"/>
                      </a:cubicBezTo>
                      <a:cubicBezTo>
                        <a:pt x="103823" y="22523"/>
                        <a:pt x="94774" y="18332"/>
                        <a:pt x="85344" y="14236"/>
                      </a:cubicBezTo>
                      <a:cubicBezTo>
                        <a:pt x="70866" y="7949"/>
                        <a:pt x="55912" y="2330"/>
                        <a:pt x="41529" y="520"/>
                      </a:cubicBezTo>
                      <a:cubicBezTo>
                        <a:pt x="27146" y="-1195"/>
                        <a:pt x="13335" y="1091"/>
                        <a:pt x="0" y="10997"/>
                      </a:cubicBezTo>
                      <a:cubicBezTo>
                        <a:pt x="381" y="13379"/>
                        <a:pt x="952" y="15665"/>
                        <a:pt x="1524" y="17855"/>
                      </a:cubicBezTo>
                      <a:cubicBezTo>
                        <a:pt x="1333" y="17760"/>
                        <a:pt x="1143" y="17570"/>
                        <a:pt x="1143" y="17570"/>
                      </a:cubicBezTo>
                      <a:cubicBezTo>
                        <a:pt x="1143" y="17570"/>
                        <a:pt x="1333" y="17665"/>
                        <a:pt x="1524" y="17951"/>
                      </a:cubicBezTo>
                      <a:cubicBezTo>
                        <a:pt x="5239" y="30619"/>
                        <a:pt x="13716" y="39763"/>
                        <a:pt x="25051" y="45859"/>
                      </a:cubicBezTo>
                      <a:cubicBezTo>
                        <a:pt x="38481" y="53098"/>
                        <a:pt x="55721" y="55955"/>
                        <a:pt x="73057" y="55670"/>
                      </a:cubicBezTo>
                      <a:cubicBezTo>
                        <a:pt x="80486" y="55574"/>
                        <a:pt x="87916" y="54717"/>
                        <a:pt x="95059" y="53669"/>
                      </a:cubicBezTo>
                      <a:cubicBezTo>
                        <a:pt x="96583" y="53955"/>
                        <a:pt x="98012" y="54241"/>
                        <a:pt x="99536" y="54431"/>
                      </a:cubicBezTo>
                      <a:cubicBezTo>
                        <a:pt x="128969" y="58527"/>
                        <a:pt x="156686" y="56813"/>
                        <a:pt x="176498" y="52336"/>
                      </a:cubicBezTo>
                      <a:cubicBezTo>
                        <a:pt x="196310" y="48050"/>
                        <a:pt x="207836" y="41096"/>
                        <a:pt x="207740" y="41287"/>
                      </a:cubicBezTo>
                      <a:cubicBezTo>
                        <a:pt x="207740" y="41096"/>
                        <a:pt x="195929" y="46621"/>
                        <a:pt x="176308" y="49478"/>
                      </a:cubicBezTo>
                      <a:cubicBezTo>
                        <a:pt x="159734" y="52241"/>
                        <a:pt x="137731" y="52622"/>
                        <a:pt x="113729" y="502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0" name="图形 506">
                  <a:extLst>
                    <a:ext uri="{FF2B5EF4-FFF2-40B4-BE49-F238E27FC236}">
                      <a16:creationId xmlns:a16="http://schemas.microsoft.com/office/drawing/2014/main" id="{AEBD043A-7BA2-3C67-20AC-1C5E483F335D}"/>
                    </a:ext>
                  </a:extLst>
                </p:cNvPr>
                <p:cNvSpPr/>
                <p:nvPr/>
              </p:nvSpPr>
              <p:spPr>
                <a:xfrm>
                  <a:off x="6233445" y="3581018"/>
                  <a:ext cx="81248" cy="164790"/>
                </a:xfrm>
                <a:custGeom>
                  <a:avLst/>
                  <a:gdLst>
                    <a:gd name="connsiteX0" fmla="*/ 5715 w 81248"/>
                    <a:gd name="connsiteY0" fmla="*/ 158496 h 164790"/>
                    <a:gd name="connsiteX1" fmla="*/ 6572 w 81248"/>
                    <a:gd name="connsiteY1" fmla="*/ 164116 h 164790"/>
                    <a:gd name="connsiteX2" fmla="*/ 44767 w 81248"/>
                    <a:gd name="connsiteY2" fmla="*/ 149543 h 164790"/>
                    <a:gd name="connsiteX3" fmla="*/ 51530 w 81248"/>
                    <a:gd name="connsiteY3" fmla="*/ 140494 h 164790"/>
                    <a:gd name="connsiteX4" fmla="*/ 56864 w 81248"/>
                    <a:gd name="connsiteY4" fmla="*/ 130207 h 164790"/>
                    <a:gd name="connsiteX5" fmla="*/ 60484 w 81248"/>
                    <a:gd name="connsiteY5" fmla="*/ 119539 h 164790"/>
                    <a:gd name="connsiteX6" fmla="*/ 63246 w 81248"/>
                    <a:gd name="connsiteY6" fmla="*/ 107918 h 164790"/>
                    <a:gd name="connsiteX7" fmla="*/ 66865 w 81248"/>
                    <a:gd name="connsiteY7" fmla="*/ 81058 h 164790"/>
                    <a:gd name="connsiteX8" fmla="*/ 70390 w 81248"/>
                    <a:gd name="connsiteY8" fmla="*/ 71056 h 164790"/>
                    <a:gd name="connsiteX9" fmla="*/ 81248 w 81248"/>
                    <a:gd name="connsiteY9" fmla="*/ 22193 h 164790"/>
                    <a:gd name="connsiteX10" fmla="*/ 67342 w 81248"/>
                    <a:gd name="connsiteY10" fmla="*/ 62960 h 164790"/>
                    <a:gd name="connsiteX11" fmla="*/ 66961 w 81248"/>
                    <a:gd name="connsiteY11" fmla="*/ 53340 h 164790"/>
                    <a:gd name="connsiteX12" fmla="*/ 66485 w 81248"/>
                    <a:gd name="connsiteY12" fmla="*/ 48387 h 164790"/>
                    <a:gd name="connsiteX13" fmla="*/ 63246 w 81248"/>
                    <a:gd name="connsiteY13" fmla="*/ 51625 h 164790"/>
                    <a:gd name="connsiteX14" fmla="*/ 62103 w 81248"/>
                    <a:gd name="connsiteY14" fmla="*/ 52673 h 164790"/>
                    <a:gd name="connsiteX15" fmla="*/ 67056 w 81248"/>
                    <a:gd name="connsiteY15" fmla="*/ 25908 h 164790"/>
                    <a:gd name="connsiteX16" fmla="*/ 66770 w 81248"/>
                    <a:gd name="connsiteY16" fmla="*/ 0 h 164790"/>
                    <a:gd name="connsiteX17" fmla="*/ 64389 w 81248"/>
                    <a:gd name="connsiteY17" fmla="*/ 25813 h 164790"/>
                    <a:gd name="connsiteX18" fmla="*/ 55340 w 81248"/>
                    <a:gd name="connsiteY18" fmla="*/ 59246 h 164790"/>
                    <a:gd name="connsiteX19" fmla="*/ 54483 w 81248"/>
                    <a:gd name="connsiteY19" fmla="*/ 60008 h 164790"/>
                    <a:gd name="connsiteX20" fmla="*/ 42577 w 81248"/>
                    <a:gd name="connsiteY20" fmla="*/ 72962 h 164790"/>
                    <a:gd name="connsiteX21" fmla="*/ 36195 w 81248"/>
                    <a:gd name="connsiteY21" fmla="*/ 80772 h 164790"/>
                    <a:gd name="connsiteX22" fmla="*/ 41243 w 81248"/>
                    <a:gd name="connsiteY22" fmla="*/ 69152 h 164790"/>
                    <a:gd name="connsiteX23" fmla="*/ 52673 w 81248"/>
                    <a:gd name="connsiteY23" fmla="*/ 27146 h 164790"/>
                    <a:gd name="connsiteX24" fmla="*/ 36195 w 81248"/>
                    <a:gd name="connsiteY24" fmla="*/ 67532 h 164790"/>
                    <a:gd name="connsiteX25" fmla="*/ 24479 w 81248"/>
                    <a:gd name="connsiteY25" fmla="*/ 98298 h 164790"/>
                    <a:gd name="connsiteX26" fmla="*/ 12287 w 81248"/>
                    <a:gd name="connsiteY26" fmla="*/ 120968 h 164790"/>
                    <a:gd name="connsiteX27" fmla="*/ 5715 w 81248"/>
                    <a:gd name="connsiteY27" fmla="*/ 157258 h 164790"/>
                    <a:gd name="connsiteX28" fmla="*/ 0 w 81248"/>
                    <a:gd name="connsiteY28" fmla="*/ 163354 h 164790"/>
                    <a:gd name="connsiteX29" fmla="*/ 5715 w 81248"/>
                    <a:gd name="connsiteY29" fmla="*/ 158496 h 16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1248" h="164790">
                      <a:moveTo>
                        <a:pt x="5715" y="158496"/>
                      </a:moveTo>
                      <a:cubicBezTo>
                        <a:pt x="5906" y="160306"/>
                        <a:pt x="6191" y="162306"/>
                        <a:pt x="6572" y="164116"/>
                      </a:cubicBezTo>
                      <a:cubicBezTo>
                        <a:pt x="21146" y="166973"/>
                        <a:pt x="34861" y="160496"/>
                        <a:pt x="44767" y="149543"/>
                      </a:cubicBezTo>
                      <a:cubicBezTo>
                        <a:pt x="47244" y="146685"/>
                        <a:pt x="49625" y="143732"/>
                        <a:pt x="51530" y="140494"/>
                      </a:cubicBezTo>
                      <a:cubicBezTo>
                        <a:pt x="53531" y="137160"/>
                        <a:pt x="55340" y="133826"/>
                        <a:pt x="56864" y="130207"/>
                      </a:cubicBezTo>
                      <a:cubicBezTo>
                        <a:pt x="58293" y="126587"/>
                        <a:pt x="59531" y="123063"/>
                        <a:pt x="60484" y="119539"/>
                      </a:cubicBezTo>
                      <a:cubicBezTo>
                        <a:pt x="61627" y="115633"/>
                        <a:pt x="62484" y="111728"/>
                        <a:pt x="63246" y="107918"/>
                      </a:cubicBezTo>
                      <a:cubicBezTo>
                        <a:pt x="65151" y="98489"/>
                        <a:pt x="66199" y="89344"/>
                        <a:pt x="66865" y="81058"/>
                      </a:cubicBezTo>
                      <a:cubicBezTo>
                        <a:pt x="68104" y="77915"/>
                        <a:pt x="69342" y="74486"/>
                        <a:pt x="70390" y="71056"/>
                      </a:cubicBezTo>
                      <a:cubicBezTo>
                        <a:pt x="79058" y="44482"/>
                        <a:pt x="81153" y="22193"/>
                        <a:pt x="81248" y="22193"/>
                      </a:cubicBezTo>
                      <a:cubicBezTo>
                        <a:pt x="81153" y="22193"/>
                        <a:pt x="74962" y="40100"/>
                        <a:pt x="67342" y="62960"/>
                      </a:cubicBezTo>
                      <a:cubicBezTo>
                        <a:pt x="67342" y="59246"/>
                        <a:pt x="67151" y="55912"/>
                        <a:pt x="66961" y="53340"/>
                      </a:cubicBezTo>
                      <a:cubicBezTo>
                        <a:pt x="66770" y="50197"/>
                        <a:pt x="66485" y="48387"/>
                        <a:pt x="66485" y="48387"/>
                      </a:cubicBezTo>
                      <a:cubicBezTo>
                        <a:pt x="66485" y="48387"/>
                        <a:pt x="65246" y="49530"/>
                        <a:pt x="63246" y="51625"/>
                      </a:cubicBezTo>
                      <a:cubicBezTo>
                        <a:pt x="62960" y="51911"/>
                        <a:pt x="62484" y="52292"/>
                        <a:pt x="62103" y="52673"/>
                      </a:cubicBezTo>
                      <a:cubicBezTo>
                        <a:pt x="64675" y="42767"/>
                        <a:pt x="66294" y="33623"/>
                        <a:pt x="67056" y="25908"/>
                      </a:cubicBezTo>
                      <a:cubicBezTo>
                        <a:pt x="68771" y="9620"/>
                        <a:pt x="66675" y="0"/>
                        <a:pt x="66770" y="0"/>
                      </a:cubicBezTo>
                      <a:cubicBezTo>
                        <a:pt x="66675" y="0"/>
                        <a:pt x="67437" y="9906"/>
                        <a:pt x="64389" y="25813"/>
                      </a:cubicBezTo>
                      <a:cubicBezTo>
                        <a:pt x="62675" y="35243"/>
                        <a:pt x="59627" y="46673"/>
                        <a:pt x="55340" y="59246"/>
                      </a:cubicBezTo>
                      <a:cubicBezTo>
                        <a:pt x="55054" y="59627"/>
                        <a:pt x="54769" y="59817"/>
                        <a:pt x="54483" y="60008"/>
                      </a:cubicBezTo>
                      <a:cubicBezTo>
                        <a:pt x="50863" y="63627"/>
                        <a:pt x="46768" y="67913"/>
                        <a:pt x="42577" y="72962"/>
                      </a:cubicBezTo>
                      <a:cubicBezTo>
                        <a:pt x="40481" y="75438"/>
                        <a:pt x="38195" y="78200"/>
                        <a:pt x="36195" y="80772"/>
                      </a:cubicBezTo>
                      <a:cubicBezTo>
                        <a:pt x="37910" y="77152"/>
                        <a:pt x="39624" y="73343"/>
                        <a:pt x="41243" y="69152"/>
                      </a:cubicBezTo>
                      <a:cubicBezTo>
                        <a:pt x="50292" y="46577"/>
                        <a:pt x="52673" y="27051"/>
                        <a:pt x="52673" y="27146"/>
                      </a:cubicBezTo>
                      <a:lnTo>
                        <a:pt x="36195" y="67532"/>
                      </a:lnTo>
                      <a:cubicBezTo>
                        <a:pt x="31242" y="79724"/>
                        <a:pt x="27146" y="90773"/>
                        <a:pt x="24479" y="98298"/>
                      </a:cubicBezTo>
                      <a:cubicBezTo>
                        <a:pt x="20193" y="105156"/>
                        <a:pt x="15907" y="112681"/>
                        <a:pt x="12287" y="120968"/>
                      </a:cubicBezTo>
                      <a:cubicBezTo>
                        <a:pt x="7715" y="131731"/>
                        <a:pt x="4572" y="143827"/>
                        <a:pt x="5715" y="157258"/>
                      </a:cubicBezTo>
                      <a:cubicBezTo>
                        <a:pt x="2286" y="161354"/>
                        <a:pt x="95" y="163449"/>
                        <a:pt x="0" y="163354"/>
                      </a:cubicBezTo>
                      <a:cubicBezTo>
                        <a:pt x="0" y="163354"/>
                        <a:pt x="2286" y="161735"/>
                        <a:pt x="5715" y="1584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1" name="图形 506">
                  <a:extLst>
                    <a:ext uri="{FF2B5EF4-FFF2-40B4-BE49-F238E27FC236}">
                      <a16:creationId xmlns:a16="http://schemas.microsoft.com/office/drawing/2014/main" id="{1FA6AE2E-E600-1C38-1F9E-D5ADA64643BC}"/>
                    </a:ext>
                  </a:extLst>
                </p:cNvPr>
                <p:cNvSpPr/>
                <p:nvPr/>
              </p:nvSpPr>
              <p:spPr>
                <a:xfrm>
                  <a:off x="6406799" y="3206495"/>
                  <a:ext cx="113366" cy="157638"/>
                </a:xfrm>
                <a:custGeom>
                  <a:avLst/>
                  <a:gdLst>
                    <a:gd name="connsiteX0" fmla="*/ 113348 w 113366"/>
                    <a:gd name="connsiteY0" fmla="*/ 123158 h 157638"/>
                    <a:gd name="connsiteX1" fmla="*/ 112396 w 113366"/>
                    <a:gd name="connsiteY1" fmla="*/ 112776 h 157638"/>
                    <a:gd name="connsiteX2" fmla="*/ 104966 w 113366"/>
                    <a:gd name="connsiteY2" fmla="*/ 92869 h 157638"/>
                    <a:gd name="connsiteX3" fmla="*/ 92298 w 113366"/>
                    <a:gd name="connsiteY3" fmla="*/ 75248 h 157638"/>
                    <a:gd name="connsiteX4" fmla="*/ 85250 w 113366"/>
                    <a:gd name="connsiteY4" fmla="*/ 67723 h 157638"/>
                    <a:gd name="connsiteX5" fmla="*/ 77725 w 113366"/>
                    <a:gd name="connsiteY5" fmla="*/ 61151 h 157638"/>
                    <a:gd name="connsiteX6" fmla="*/ 67724 w 113366"/>
                    <a:gd name="connsiteY6" fmla="*/ 53721 h 157638"/>
                    <a:gd name="connsiteX7" fmla="*/ 58675 w 113366"/>
                    <a:gd name="connsiteY7" fmla="*/ 43148 h 157638"/>
                    <a:gd name="connsiteX8" fmla="*/ 37529 w 113366"/>
                    <a:gd name="connsiteY8" fmla="*/ 23241 h 157638"/>
                    <a:gd name="connsiteX9" fmla="*/ 29147 w 113366"/>
                    <a:gd name="connsiteY9" fmla="*/ 14573 h 157638"/>
                    <a:gd name="connsiteX10" fmla="*/ 35434 w 113366"/>
                    <a:gd name="connsiteY10" fmla="*/ 25432 h 157638"/>
                    <a:gd name="connsiteX11" fmla="*/ 50483 w 113366"/>
                    <a:gd name="connsiteY11" fmla="*/ 43339 h 157638"/>
                    <a:gd name="connsiteX12" fmla="*/ 49150 w 113366"/>
                    <a:gd name="connsiteY12" fmla="*/ 42577 h 157638"/>
                    <a:gd name="connsiteX13" fmla="*/ 49340 w 113366"/>
                    <a:gd name="connsiteY13" fmla="*/ 46673 h 157638"/>
                    <a:gd name="connsiteX14" fmla="*/ 49531 w 113366"/>
                    <a:gd name="connsiteY14" fmla="*/ 50864 h 157638"/>
                    <a:gd name="connsiteX15" fmla="*/ 20099 w 113366"/>
                    <a:gd name="connsiteY15" fmla="*/ 17812 h 157638"/>
                    <a:gd name="connsiteX16" fmla="*/ 1 w 113366"/>
                    <a:gd name="connsiteY16" fmla="*/ 0 h 157638"/>
                    <a:gd name="connsiteX17" fmla="*/ 18098 w 113366"/>
                    <a:gd name="connsiteY17" fmla="*/ 20193 h 157638"/>
                    <a:gd name="connsiteX18" fmla="*/ 50579 w 113366"/>
                    <a:gd name="connsiteY18" fmla="*/ 62294 h 157638"/>
                    <a:gd name="connsiteX19" fmla="*/ 50864 w 113366"/>
                    <a:gd name="connsiteY19" fmla="*/ 64960 h 157638"/>
                    <a:gd name="connsiteX20" fmla="*/ 51436 w 113366"/>
                    <a:gd name="connsiteY20" fmla="*/ 68961 h 157638"/>
                    <a:gd name="connsiteX21" fmla="*/ 51912 w 113366"/>
                    <a:gd name="connsiteY21" fmla="*/ 73152 h 157638"/>
                    <a:gd name="connsiteX22" fmla="*/ 55341 w 113366"/>
                    <a:gd name="connsiteY22" fmla="*/ 91250 h 157638"/>
                    <a:gd name="connsiteX23" fmla="*/ 56960 w 113366"/>
                    <a:gd name="connsiteY23" fmla="*/ 97917 h 157638"/>
                    <a:gd name="connsiteX24" fmla="*/ 56865 w 113366"/>
                    <a:gd name="connsiteY24" fmla="*/ 97727 h 157638"/>
                    <a:gd name="connsiteX25" fmla="*/ 41530 w 113366"/>
                    <a:gd name="connsiteY25" fmla="*/ 70390 h 157638"/>
                    <a:gd name="connsiteX26" fmla="*/ 23813 w 113366"/>
                    <a:gd name="connsiteY26" fmla="*/ 44577 h 157638"/>
                    <a:gd name="connsiteX27" fmla="*/ 14955 w 113366"/>
                    <a:gd name="connsiteY27" fmla="*/ 35338 h 157638"/>
                    <a:gd name="connsiteX28" fmla="*/ 21623 w 113366"/>
                    <a:gd name="connsiteY28" fmla="*/ 46482 h 157638"/>
                    <a:gd name="connsiteX29" fmla="*/ 36863 w 113366"/>
                    <a:gd name="connsiteY29" fmla="*/ 73819 h 157638"/>
                    <a:gd name="connsiteX30" fmla="*/ 54674 w 113366"/>
                    <a:gd name="connsiteY30" fmla="*/ 99631 h 157638"/>
                    <a:gd name="connsiteX31" fmla="*/ 58865 w 113366"/>
                    <a:gd name="connsiteY31" fmla="*/ 104013 h 157638"/>
                    <a:gd name="connsiteX32" fmla="*/ 60866 w 113366"/>
                    <a:gd name="connsiteY32" fmla="*/ 110014 h 157638"/>
                    <a:gd name="connsiteX33" fmla="*/ 62771 w 113366"/>
                    <a:gd name="connsiteY33" fmla="*/ 114586 h 157638"/>
                    <a:gd name="connsiteX34" fmla="*/ 64771 w 113366"/>
                    <a:gd name="connsiteY34" fmla="*/ 119158 h 157638"/>
                    <a:gd name="connsiteX35" fmla="*/ 69438 w 113366"/>
                    <a:gd name="connsiteY35" fmla="*/ 127826 h 157638"/>
                    <a:gd name="connsiteX36" fmla="*/ 82773 w 113366"/>
                    <a:gd name="connsiteY36" fmla="*/ 142685 h 157638"/>
                    <a:gd name="connsiteX37" fmla="*/ 94298 w 113366"/>
                    <a:gd name="connsiteY37" fmla="*/ 149638 h 157638"/>
                    <a:gd name="connsiteX38" fmla="*/ 97823 w 113366"/>
                    <a:gd name="connsiteY38" fmla="*/ 157639 h 157638"/>
                    <a:gd name="connsiteX39" fmla="*/ 95537 w 113366"/>
                    <a:gd name="connsiteY39" fmla="*/ 150209 h 157638"/>
                    <a:gd name="connsiteX40" fmla="*/ 101918 w 113366"/>
                    <a:gd name="connsiteY40" fmla="*/ 152400 h 157638"/>
                    <a:gd name="connsiteX41" fmla="*/ 108586 w 113366"/>
                    <a:gd name="connsiteY41" fmla="*/ 143161 h 157638"/>
                    <a:gd name="connsiteX42" fmla="*/ 112110 w 113366"/>
                    <a:gd name="connsiteY42" fmla="*/ 133255 h 157638"/>
                    <a:gd name="connsiteX43" fmla="*/ 113348 w 113366"/>
                    <a:gd name="connsiteY43" fmla="*/ 123158 h 157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13366" h="157638">
                      <a:moveTo>
                        <a:pt x="113348" y="123158"/>
                      </a:moveTo>
                      <a:cubicBezTo>
                        <a:pt x="113444" y="119634"/>
                        <a:pt x="113158" y="116205"/>
                        <a:pt x="112396" y="112776"/>
                      </a:cubicBezTo>
                      <a:cubicBezTo>
                        <a:pt x="110967" y="105918"/>
                        <a:pt x="108300" y="99155"/>
                        <a:pt x="104966" y="92869"/>
                      </a:cubicBezTo>
                      <a:cubicBezTo>
                        <a:pt x="101537" y="86582"/>
                        <a:pt x="96965" y="80581"/>
                        <a:pt x="92298" y="75248"/>
                      </a:cubicBezTo>
                      <a:cubicBezTo>
                        <a:pt x="90012" y="72580"/>
                        <a:pt x="87536" y="70104"/>
                        <a:pt x="85250" y="67723"/>
                      </a:cubicBezTo>
                      <a:cubicBezTo>
                        <a:pt x="82773" y="65437"/>
                        <a:pt x="80106" y="63246"/>
                        <a:pt x="77725" y="61151"/>
                      </a:cubicBezTo>
                      <a:cubicBezTo>
                        <a:pt x="74201" y="58293"/>
                        <a:pt x="70867" y="55912"/>
                        <a:pt x="67724" y="53721"/>
                      </a:cubicBezTo>
                      <a:cubicBezTo>
                        <a:pt x="65057" y="50197"/>
                        <a:pt x="62104" y="46577"/>
                        <a:pt x="58675" y="43148"/>
                      </a:cubicBezTo>
                      <a:cubicBezTo>
                        <a:pt x="50579" y="34957"/>
                        <a:pt x="42863" y="28385"/>
                        <a:pt x="37529" y="23241"/>
                      </a:cubicBezTo>
                      <a:cubicBezTo>
                        <a:pt x="32195" y="18098"/>
                        <a:pt x="29243" y="14573"/>
                        <a:pt x="29147" y="14573"/>
                      </a:cubicBezTo>
                      <a:cubicBezTo>
                        <a:pt x="29147" y="14573"/>
                        <a:pt x="31052" y="19050"/>
                        <a:pt x="35434" y="25432"/>
                      </a:cubicBezTo>
                      <a:cubicBezTo>
                        <a:pt x="38958" y="30671"/>
                        <a:pt x="44292" y="36862"/>
                        <a:pt x="50483" y="43339"/>
                      </a:cubicBezTo>
                      <a:cubicBezTo>
                        <a:pt x="49626" y="42863"/>
                        <a:pt x="49150" y="42577"/>
                        <a:pt x="49150" y="42577"/>
                      </a:cubicBezTo>
                      <a:cubicBezTo>
                        <a:pt x="49150" y="42577"/>
                        <a:pt x="49150" y="44101"/>
                        <a:pt x="49340" y="46673"/>
                      </a:cubicBezTo>
                      <a:cubicBezTo>
                        <a:pt x="49436" y="47816"/>
                        <a:pt x="49436" y="49244"/>
                        <a:pt x="49531" y="50864"/>
                      </a:cubicBezTo>
                      <a:cubicBezTo>
                        <a:pt x="39244" y="37243"/>
                        <a:pt x="28671" y="26098"/>
                        <a:pt x="20099" y="17812"/>
                      </a:cubicBezTo>
                      <a:cubicBezTo>
                        <a:pt x="8097" y="6286"/>
                        <a:pt x="-94" y="0"/>
                        <a:pt x="1" y="0"/>
                      </a:cubicBezTo>
                      <a:cubicBezTo>
                        <a:pt x="1" y="95"/>
                        <a:pt x="7145" y="7430"/>
                        <a:pt x="18098" y="20193"/>
                      </a:cubicBezTo>
                      <a:cubicBezTo>
                        <a:pt x="27242" y="30766"/>
                        <a:pt x="39053" y="45053"/>
                        <a:pt x="50579" y="62294"/>
                      </a:cubicBezTo>
                      <a:cubicBezTo>
                        <a:pt x="50674" y="63246"/>
                        <a:pt x="50769" y="64008"/>
                        <a:pt x="50864" y="64960"/>
                      </a:cubicBezTo>
                      <a:cubicBezTo>
                        <a:pt x="51055" y="66294"/>
                        <a:pt x="51245" y="67532"/>
                        <a:pt x="51436" y="68961"/>
                      </a:cubicBezTo>
                      <a:cubicBezTo>
                        <a:pt x="51626" y="70295"/>
                        <a:pt x="51722" y="71819"/>
                        <a:pt x="51912" y="73152"/>
                      </a:cubicBezTo>
                      <a:cubicBezTo>
                        <a:pt x="52579" y="78867"/>
                        <a:pt x="53722" y="84963"/>
                        <a:pt x="55341" y="91250"/>
                      </a:cubicBezTo>
                      <a:cubicBezTo>
                        <a:pt x="55722" y="93440"/>
                        <a:pt x="56389" y="95726"/>
                        <a:pt x="56960" y="97917"/>
                      </a:cubicBezTo>
                      <a:cubicBezTo>
                        <a:pt x="56960" y="97917"/>
                        <a:pt x="56960" y="97727"/>
                        <a:pt x="56865" y="97727"/>
                      </a:cubicBezTo>
                      <a:cubicBezTo>
                        <a:pt x="52769" y="90869"/>
                        <a:pt x="47626" y="81058"/>
                        <a:pt x="41530" y="70390"/>
                      </a:cubicBezTo>
                      <a:cubicBezTo>
                        <a:pt x="35434" y="59722"/>
                        <a:pt x="29052" y="50578"/>
                        <a:pt x="23813" y="44577"/>
                      </a:cubicBezTo>
                      <a:cubicBezTo>
                        <a:pt x="18670" y="38481"/>
                        <a:pt x="14860" y="35338"/>
                        <a:pt x="14955" y="35338"/>
                      </a:cubicBezTo>
                      <a:cubicBezTo>
                        <a:pt x="14955" y="35338"/>
                        <a:pt x="17622" y="39624"/>
                        <a:pt x="21623" y="46482"/>
                      </a:cubicBezTo>
                      <a:lnTo>
                        <a:pt x="36863" y="73819"/>
                      </a:lnTo>
                      <a:cubicBezTo>
                        <a:pt x="42959" y="84487"/>
                        <a:pt x="49340" y="93631"/>
                        <a:pt x="54674" y="99631"/>
                      </a:cubicBezTo>
                      <a:cubicBezTo>
                        <a:pt x="56198" y="101346"/>
                        <a:pt x="57627" y="102775"/>
                        <a:pt x="58865" y="104013"/>
                      </a:cubicBezTo>
                      <a:cubicBezTo>
                        <a:pt x="59437" y="106108"/>
                        <a:pt x="60104" y="108014"/>
                        <a:pt x="60866" y="110014"/>
                      </a:cubicBezTo>
                      <a:cubicBezTo>
                        <a:pt x="61437" y="111443"/>
                        <a:pt x="62104" y="113062"/>
                        <a:pt x="62771" y="114586"/>
                      </a:cubicBezTo>
                      <a:cubicBezTo>
                        <a:pt x="63342" y="116205"/>
                        <a:pt x="64009" y="117729"/>
                        <a:pt x="64771" y="119158"/>
                      </a:cubicBezTo>
                      <a:cubicBezTo>
                        <a:pt x="66104" y="122111"/>
                        <a:pt x="67724" y="124968"/>
                        <a:pt x="69438" y="127826"/>
                      </a:cubicBezTo>
                      <a:cubicBezTo>
                        <a:pt x="72962" y="133445"/>
                        <a:pt x="77630" y="138589"/>
                        <a:pt x="82773" y="142685"/>
                      </a:cubicBezTo>
                      <a:cubicBezTo>
                        <a:pt x="86202" y="145447"/>
                        <a:pt x="90012" y="147828"/>
                        <a:pt x="94298" y="149638"/>
                      </a:cubicBezTo>
                      <a:cubicBezTo>
                        <a:pt x="96489" y="154781"/>
                        <a:pt x="97823" y="157639"/>
                        <a:pt x="97823" y="157639"/>
                      </a:cubicBezTo>
                      <a:cubicBezTo>
                        <a:pt x="97823" y="157639"/>
                        <a:pt x="96965" y="154972"/>
                        <a:pt x="95537" y="150209"/>
                      </a:cubicBezTo>
                      <a:cubicBezTo>
                        <a:pt x="97537" y="150971"/>
                        <a:pt x="99728" y="151733"/>
                        <a:pt x="101918" y="152400"/>
                      </a:cubicBezTo>
                      <a:cubicBezTo>
                        <a:pt x="104585" y="149447"/>
                        <a:pt x="106871" y="146495"/>
                        <a:pt x="108586" y="143161"/>
                      </a:cubicBezTo>
                      <a:cubicBezTo>
                        <a:pt x="110205" y="140018"/>
                        <a:pt x="111348" y="136589"/>
                        <a:pt x="112110" y="133255"/>
                      </a:cubicBezTo>
                      <a:cubicBezTo>
                        <a:pt x="112967" y="130016"/>
                        <a:pt x="113348" y="126587"/>
                        <a:pt x="113348" y="1231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2" name="图形 506">
                  <a:extLst>
                    <a:ext uri="{FF2B5EF4-FFF2-40B4-BE49-F238E27FC236}">
                      <a16:creationId xmlns:a16="http://schemas.microsoft.com/office/drawing/2014/main" id="{C17ABEB5-10D7-59D3-D839-C2E7DF4D28BC}"/>
                    </a:ext>
                  </a:extLst>
                </p:cNvPr>
                <p:cNvSpPr/>
                <p:nvPr/>
              </p:nvSpPr>
              <p:spPr>
                <a:xfrm>
                  <a:off x="6373838" y="3095243"/>
                  <a:ext cx="145356" cy="146875"/>
                </a:xfrm>
                <a:custGeom>
                  <a:avLst/>
                  <a:gdLst>
                    <a:gd name="connsiteX0" fmla="*/ 17627 w 145356"/>
                    <a:gd name="connsiteY0" fmla="*/ 23908 h 146875"/>
                    <a:gd name="connsiteX1" fmla="*/ 66299 w 145356"/>
                    <a:gd name="connsiteY1" fmla="*/ 66389 h 146875"/>
                    <a:gd name="connsiteX2" fmla="*/ 66776 w 145356"/>
                    <a:gd name="connsiteY2" fmla="*/ 68104 h 146875"/>
                    <a:gd name="connsiteX3" fmla="*/ 72014 w 145356"/>
                    <a:gd name="connsiteY3" fmla="*/ 82772 h 146875"/>
                    <a:gd name="connsiteX4" fmla="*/ 79349 w 145356"/>
                    <a:gd name="connsiteY4" fmla="*/ 99536 h 146875"/>
                    <a:gd name="connsiteX5" fmla="*/ 80396 w 145356"/>
                    <a:gd name="connsiteY5" fmla="*/ 101632 h 146875"/>
                    <a:gd name="connsiteX6" fmla="*/ 73538 w 145356"/>
                    <a:gd name="connsiteY6" fmla="*/ 93345 h 146875"/>
                    <a:gd name="connsiteX7" fmla="*/ 41249 w 145356"/>
                    <a:gd name="connsiteY7" fmla="*/ 65532 h 146875"/>
                    <a:gd name="connsiteX8" fmla="*/ 69347 w 145356"/>
                    <a:gd name="connsiteY8" fmla="*/ 97631 h 146875"/>
                    <a:gd name="connsiteX9" fmla="*/ 92969 w 145356"/>
                    <a:gd name="connsiteY9" fmla="*/ 121825 h 146875"/>
                    <a:gd name="connsiteX10" fmla="*/ 101732 w 145356"/>
                    <a:gd name="connsiteY10" fmla="*/ 131540 h 146875"/>
                    <a:gd name="connsiteX11" fmla="*/ 130307 w 145356"/>
                    <a:gd name="connsiteY11" fmla="*/ 146018 h 146875"/>
                    <a:gd name="connsiteX12" fmla="*/ 130307 w 145356"/>
                    <a:gd name="connsiteY12" fmla="*/ 146590 h 146875"/>
                    <a:gd name="connsiteX13" fmla="*/ 130307 w 145356"/>
                    <a:gd name="connsiteY13" fmla="*/ 146018 h 146875"/>
                    <a:gd name="connsiteX14" fmla="*/ 139642 w 145356"/>
                    <a:gd name="connsiteY14" fmla="*/ 146875 h 146875"/>
                    <a:gd name="connsiteX15" fmla="*/ 145357 w 145356"/>
                    <a:gd name="connsiteY15" fmla="*/ 126206 h 146875"/>
                    <a:gd name="connsiteX16" fmla="*/ 140785 w 145356"/>
                    <a:gd name="connsiteY16" fmla="*/ 106489 h 146875"/>
                    <a:gd name="connsiteX17" fmla="*/ 112686 w 145356"/>
                    <a:gd name="connsiteY17" fmla="*/ 75438 h 146875"/>
                    <a:gd name="connsiteX18" fmla="*/ 95065 w 145356"/>
                    <a:gd name="connsiteY18" fmla="*/ 65151 h 146875"/>
                    <a:gd name="connsiteX19" fmla="*/ 82778 w 145356"/>
                    <a:gd name="connsiteY19" fmla="*/ 59912 h 146875"/>
                    <a:gd name="connsiteX20" fmla="*/ 78206 w 145356"/>
                    <a:gd name="connsiteY20" fmla="*/ 55436 h 146875"/>
                    <a:gd name="connsiteX21" fmla="*/ 52107 w 145356"/>
                    <a:gd name="connsiteY21" fmla="*/ 27146 h 146875"/>
                    <a:gd name="connsiteX22" fmla="*/ 57060 w 145356"/>
                    <a:gd name="connsiteY22" fmla="*/ 37814 h 146875"/>
                    <a:gd name="connsiteX23" fmla="*/ 69919 w 145356"/>
                    <a:gd name="connsiteY23" fmla="*/ 55531 h 146875"/>
                    <a:gd name="connsiteX24" fmla="*/ 62585 w 145356"/>
                    <a:gd name="connsiteY24" fmla="*/ 53626 h 146875"/>
                    <a:gd name="connsiteX25" fmla="*/ 63251 w 145356"/>
                    <a:gd name="connsiteY25" fmla="*/ 56102 h 146875"/>
                    <a:gd name="connsiteX26" fmla="*/ 19532 w 145356"/>
                    <a:gd name="connsiteY26" fmla="*/ 21526 h 146875"/>
                    <a:gd name="connsiteX27" fmla="*/ 5 w 145356"/>
                    <a:gd name="connsiteY27" fmla="*/ 0 h 146875"/>
                    <a:gd name="connsiteX28" fmla="*/ 17627 w 145356"/>
                    <a:gd name="connsiteY28" fmla="*/ 23908 h 14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56" h="146875">
                      <a:moveTo>
                        <a:pt x="17627" y="23908"/>
                      </a:moveTo>
                      <a:cubicBezTo>
                        <a:pt x="29342" y="36195"/>
                        <a:pt x="46964" y="50578"/>
                        <a:pt x="66299" y="66389"/>
                      </a:cubicBezTo>
                      <a:cubicBezTo>
                        <a:pt x="66490" y="66961"/>
                        <a:pt x="66585" y="67532"/>
                        <a:pt x="66776" y="68104"/>
                      </a:cubicBezTo>
                      <a:cubicBezTo>
                        <a:pt x="68109" y="72390"/>
                        <a:pt x="69919" y="77343"/>
                        <a:pt x="72014" y="82772"/>
                      </a:cubicBezTo>
                      <a:cubicBezTo>
                        <a:pt x="74015" y="88201"/>
                        <a:pt x="76491" y="93821"/>
                        <a:pt x="79349" y="99536"/>
                      </a:cubicBezTo>
                      <a:cubicBezTo>
                        <a:pt x="79634" y="100298"/>
                        <a:pt x="80111" y="100965"/>
                        <a:pt x="80396" y="101632"/>
                      </a:cubicBezTo>
                      <a:cubicBezTo>
                        <a:pt x="78206" y="98965"/>
                        <a:pt x="75920" y="96202"/>
                        <a:pt x="73538" y="93345"/>
                      </a:cubicBezTo>
                      <a:cubicBezTo>
                        <a:pt x="58108" y="75057"/>
                        <a:pt x="41153" y="65437"/>
                        <a:pt x="41249" y="65532"/>
                      </a:cubicBezTo>
                      <a:cubicBezTo>
                        <a:pt x="41344" y="65532"/>
                        <a:pt x="54203" y="79534"/>
                        <a:pt x="69347" y="97631"/>
                      </a:cubicBezTo>
                      <a:cubicBezTo>
                        <a:pt x="78301" y="108109"/>
                        <a:pt x="87159" y="116586"/>
                        <a:pt x="92969" y="121825"/>
                      </a:cubicBezTo>
                      <a:cubicBezTo>
                        <a:pt x="95636" y="125254"/>
                        <a:pt x="98399" y="128683"/>
                        <a:pt x="101732" y="131540"/>
                      </a:cubicBezTo>
                      <a:cubicBezTo>
                        <a:pt x="109448" y="138589"/>
                        <a:pt x="118687" y="144113"/>
                        <a:pt x="130307" y="146018"/>
                      </a:cubicBezTo>
                      <a:cubicBezTo>
                        <a:pt x="130307" y="146399"/>
                        <a:pt x="130307" y="146590"/>
                        <a:pt x="130307" y="146590"/>
                      </a:cubicBezTo>
                      <a:cubicBezTo>
                        <a:pt x="130307" y="146590"/>
                        <a:pt x="130307" y="146399"/>
                        <a:pt x="130307" y="146018"/>
                      </a:cubicBezTo>
                      <a:cubicBezTo>
                        <a:pt x="133260" y="146495"/>
                        <a:pt x="136308" y="146875"/>
                        <a:pt x="139642" y="146875"/>
                      </a:cubicBezTo>
                      <a:cubicBezTo>
                        <a:pt x="143357" y="140018"/>
                        <a:pt x="145262" y="132874"/>
                        <a:pt x="145357" y="126206"/>
                      </a:cubicBezTo>
                      <a:cubicBezTo>
                        <a:pt x="145262" y="119348"/>
                        <a:pt x="143547" y="112776"/>
                        <a:pt x="140785" y="106489"/>
                      </a:cubicBezTo>
                      <a:cubicBezTo>
                        <a:pt x="134975" y="94012"/>
                        <a:pt x="124402" y="83344"/>
                        <a:pt x="112686" y="75438"/>
                      </a:cubicBezTo>
                      <a:cubicBezTo>
                        <a:pt x="106971" y="71437"/>
                        <a:pt x="100875" y="67913"/>
                        <a:pt x="95065" y="65151"/>
                      </a:cubicBezTo>
                      <a:cubicBezTo>
                        <a:pt x="90683" y="63056"/>
                        <a:pt x="86588" y="61341"/>
                        <a:pt x="82778" y="59912"/>
                      </a:cubicBezTo>
                      <a:lnTo>
                        <a:pt x="78206" y="55436"/>
                      </a:lnTo>
                      <a:cubicBezTo>
                        <a:pt x="62870" y="41053"/>
                        <a:pt x="52107" y="27337"/>
                        <a:pt x="52107" y="27146"/>
                      </a:cubicBezTo>
                      <a:cubicBezTo>
                        <a:pt x="52202" y="27146"/>
                        <a:pt x="53536" y="31433"/>
                        <a:pt x="57060" y="37814"/>
                      </a:cubicBezTo>
                      <a:cubicBezTo>
                        <a:pt x="59918" y="42958"/>
                        <a:pt x="64299" y="49339"/>
                        <a:pt x="69919" y="55531"/>
                      </a:cubicBezTo>
                      <a:cubicBezTo>
                        <a:pt x="65442" y="54197"/>
                        <a:pt x="62585" y="53626"/>
                        <a:pt x="62585" y="53626"/>
                      </a:cubicBezTo>
                      <a:cubicBezTo>
                        <a:pt x="62585" y="53626"/>
                        <a:pt x="62870" y="54674"/>
                        <a:pt x="63251" y="56102"/>
                      </a:cubicBezTo>
                      <a:cubicBezTo>
                        <a:pt x="46202" y="42767"/>
                        <a:pt x="30581" y="31242"/>
                        <a:pt x="19532" y="21526"/>
                      </a:cubicBezTo>
                      <a:cubicBezTo>
                        <a:pt x="5816" y="10001"/>
                        <a:pt x="-185" y="95"/>
                        <a:pt x="5" y="0"/>
                      </a:cubicBezTo>
                      <a:cubicBezTo>
                        <a:pt x="-185" y="0"/>
                        <a:pt x="4673" y="10954"/>
                        <a:pt x="17627" y="239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3" name="图形 506">
                  <a:extLst>
                    <a:ext uri="{FF2B5EF4-FFF2-40B4-BE49-F238E27FC236}">
                      <a16:creationId xmlns:a16="http://schemas.microsoft.com/office/drawing/2014/main" id="{1711FB52-1C63-B92F-CA79-7BF1F8AE6603}"/>
                    </a:ext>
                  </a:extLst>
                </p:cNvPr>
                <p:cNvSpPr/>
                <p:nvPr/>
              </p:nvSpPr>
              <p:spPr>
                <a:xfrm>
                  <a:off x="6440321" y="3000850"/>
                  <a:ext cx="37630" cy="98012"/>
                </a:xfrm>
                <a:custGeom>
                  <a:avLst/>
                  <a:gdLst>
                    <a:gd name="connsiteX0" fmla="*/ 23534 w 37630"/>
                    <a:gd name="connsiteY0" fmla="*/ 46006 h 98012"/>
                    <a:gd name="connsiteX1" fmla="*/ 32582 w 37630"/>
                    <a:gd name="connsiteY1" fmla="*/ 82868 h 98012"/>
                    <a:gd name="connsiteX2" fmla="*/ 37631 w 37630"/>
                    <a:gd name="connsiteY2" fmla="*/ 98012 h 98012"/>
                    <a:gd name="connsiteX3" fmla="*/ 35345 w 37630"/>
                    <a:gd name="connsiteY3" fmla="*/ 82106 h 98012"/>
                    <a:gd name="connsiteX4" fmla="*/ 28868 w 37630"/>
                    <a:gd name="connsiteY4" fmla="*/ 43625 h 98012"/>
                    <a:gd name="connsiteX5" fmla="*/ 10675 w 37630"/>
                    <a:gd name="connsiteY5" fmla="*/ 10668 h 98012"/>
                    <a:gd name="connsiteX6" fmla="*/ 7 w 37630"/>
                    <a:gd name="connsiteY6" fmla="*/ 0 h 98012"/>
                    <a:gd name="connsiteX7" fmla="*/ 23534 w 37630"/>
                    <a:gd name="connsiteY7" fmla="*/ 46006 h 98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630" h="98012">
                      <a:moveTo>
                        <a:pt x="23534" y="46006"/>
                      </a:moveTo>
                      <a:cubicBezTo>
                        <a:pt x="27915" y="59817"/>
                        <a:pt x="30106" y="73343"/>
                        <a:pt x="32582" y="82868"/>
                      </a:cubicBezTo>
                      <a:cubicBezTo>
                        <a:pt x="34868" y="92583"/>
                        <a:pt x="37631" y="98012"/>
                        <a:pt x="37631" y="98012"/>
                      </a:cubicBezTo>
                      <a:cubicBezTo>
                        <a:pt x="37631" y="98012"/>
                        <a:pt x="36297" y="92012"/>
                        <a:pt x="35345" y="82106"/>
                      </a:cubicBezTo>
                      <a:cubicBezTo>
                        <a:pt x="34297" y="72295"/>
                        <a:pt x="33344" y="58102"/>
                        <a:pt x="28868" y="43625"/>
                      </a:cubicBezTo>
                      <a:cubicBezTo>
                        <a:pt x="24296" y="29051"/>
                        <a:pt x="16866" y="17621"/>
                        <a:pt x="10675" y="10668"/>
                      </a:cubicBezTo>
                      <a:cubicBezTo>
                        <a:pt x="4579" y="3429"/>
                        <a:pt x="-88" y="95"/>
                        <a:pt x="7" y="0"/>
                      </a:cubicBezTo>
                      <a:cubicBezTo>
                        <a:pt x="-374" y="95"/>
                        <a:pt x="15056" y="18097"/>
                        <a:pt x="23534" y="4600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4" name="图形 506">
                  <a:extLst>
                    <a:ext uri="{FF2B5EF4-FFF2-40B4-BE49-F238E27FC236}">
                      <a16:creationId xmlns:a16="http://schemas.microsoft.com/office/drawing/2014/main" id="{E44D22EC-0C03-2B4E-3F77-AC02C6FA42D6}"/>
                    </a:ext>
                  </a:extLst>
                </p:cNvPr>
                <p:cNvSpPr/>
                <p:nvPr/>
              </p:nvSpPr>
              <p:spPr>
                <a:xfrm>
                  <a:off x="6188772" y="3859624"/>
                  <a:ext cx="108108" cy="19988"/>
                </a:xfrm>
                <a:custGeom>
                  <a:avLst/>
                  <a:gdLst>
                    <a:gd name="connsiteX0" fmla="*/ 0 w 108108"/>
                    <a:gd name="connsiteY0" fmla="*/ 0 h 19988"/>
                    <a:gd name="connsiteX1" fmla="*/ 13906 w 108108"/>
                    <a:gd name="connsiteY1" fmla="*/ 8001 h 19988"/>
                    <a:gd name="connsiteX2" fmla="*/ 51530 w 108108"/>
                    <a:gd name="connsiteY2" fmla="*/ 18860 h 19988"/>
                    <a:gd name="connsiteX3" fmla="*/ 91535 w 108108"/>
                    <a:gd name="connsiteY3" fmla="*/ 18288 h 19988"/>
                    <a:gd name="connsiteX4" fmla="*/ 108109 w 108108"/>
                    <a:gd name="connsiteY4" fmla="*/ 14383 h 19988"/>
                    <a:gd name="connsiteX5" fmla="*/ 52769 w 108108"/>
                    <a:gd name="connsiteY5" fmla="*/ 13049 h 19988"/>
                    <a:gd name="connsiteX6" fmla="*/ 0 w 108108"/>
                    <a:gd name="connsiteY6" fmla="*/ 0 h 19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108" h="19988">
                      <a:moveTo>
                        <a:pt x="0" y="0"/>
                      </a:moveTo>
                      <a:cubicBezTo>
                        <a:pt x="0" y="0"/>
                        <a:pt x="4858" y="3810"/>
                        <a:pt x="13906" y="8001"/>
                      </a:cubicBezTo>
                      <a:cubicBezTo>
                        <a:pt x="22860" y="12383"/>
                        <a:pt x="36100" y="16954"/>
                        <a:pt x="51530" y="18860"/>
                      </a:cubicBezTo>
                      <a:cubicBezTo>
                        <a:pt x="66866" y="20860"/>
                        <a:pt x="81248" y="19907"/>
                        <a:pt x="91535" y="18288"/>
                      </a:cubicBezTo>
                      <a:cubicBezTo>
                        <a:pt x="101822" y="16669"/>
                        <a:pt x="108109" y="14383"/>
                        <a:pt x="108109" y="14383"/>
                      </a:cubicBezTo>
                      <a:cubicBezTo>
                        <a:pt x="108109" y="14383"/>
                        <a:pt x="82677" y="17145"/>
                        <a:pt x="52769" y="13049"/>
                      </a:cubicBezTo>
                      <a:cubicBezTo>
                        <a:pt x="22670" y="9525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5" name="图形 506">
                  <a:extLst>
                    <a:ext uri="{FF2B5EF4-FFF2-40B4-BE49-F238E27FC236}">
                      <a16:creationId xmlns:a16="http://schemas.microsoft.com/office/drawing/2014/main" id="{A7F32251-4F12-124A-BC78-063B4D1C09B4}"/>
                    </a:ext>
                  </a:extLst>
                </p:cNvPr>
                <p:cNvSpPr/>
                <p:nvPr/>
              </p:nvSpPr>
              <p:spPr>
                <a:xfrm>
                  <a:off x="6259067" y="3723224"/>
                  <a:ext cx="205359" cy="78846"/>
                </a:xfrm>
                <a:custGeom>
                  <a:avLst/>
                  <a:gdLst>
                    <a:gd name="connsiteX0" fmla="*/ 100298 w 205359"/>
                    <a:gd name="connsiteY0" fmla="*/ 60962 h 78846"/>
                    <a:gd name="connsiteX1" fmla="*/ 102965 w 205359"/>
                    <a:gd name="connsiteY1" fmla="*/ 59438 h 78846"/>
                    <a:gd name="connsiteX2" fmla="*/ 113062 w 205359"/>
                    <a:gd name="connsiteY2" fmla="*/ 53151 h 78846"/>
                    <a:gd name="connsiteX3" fmla="*/ 115348 w 205359"/>
                    <a:gd name="connsiteY3" fmla="*/ 51723 h 78846"/>
                    <a:gd name="connsiteX4" fmla="*/ 205359 w 205359"/>
                    <a:gd name="connsiteY4" fmla="*/ 6288 h 78846"/>
                    <a:gd name="connsiteX5" fmla="*/ 132397 w 205359"/>
                    <a:gd name="connsiteY5" fmla="*/ 39531 h 78846"/>
                    <a:gd name="connsiteX6" fmla="*/ 141732 w 205359"/>
                    <a:gd name="connsiteY6" fmla="*/ 32196 h 78846"/>
                    <a:gd name="connsiteX7" fmla="*/ 145828 w 205359"/>
                    <a:gd name="connsiteY7" fmla="*/ 28386 h 78846"/>
                    <a:gd name="connsiteX8" fmla="*/ 141256 w 205359"/>
                    <a:gd name="connsiteY8" fmla="*/ 27720 h 78846"/>
                    <a:gd name="connsiteX9" fmla="*/ 188595 w 205359"/>
                    <a:gd name="connsiteY9" fmla="*/ 2 h 78846"/>
                    <a:gd name="connsiteX10" fmla="*/ 133921 w 205359"/>
                    <a:gd name="connsiteY10" fmla="*/ 24767 h 78846"/>
                    <a:gd name="connsiteX11" fmla="*/ 130016 w 205359"/>
                    <a:gd name="connsiteY11" fmla="*/ 26386 h 78846"/>
                    <a:gd name="connsiteX12" fmla="*/ 127159 w 205359"/>
                    <a:gd name="connsiteY12" fmla="*/ 26005 h 78846"/>
                    <a:gd name="connsiteX13" fmla="*/ 85344 w 205359"/>
                    <a:gd name="connsiteY13" fmla="*/ 24100 h 78846"/>
                    <a:gd name="connsiteX14" fmla="*/ 73628 w 205359"/>
                    <a:gd name="connsiteY14" fmla="*/ 24767 h 78846"/>
                    <a:gd name="connsiteX15" fmla="*/ 61246 w 205359"/>
                    <a:gd name="connsiteY15" fmla="*/ 26386 h 78846"/>
                    <a:gd name="connsiteX16" fmla="*/ 49244 w 205359"/>
                    <a:gd name="connsiteY16" fmla="*/ 28196 h 78846"/>
                    <a:gd name="connsiteX17" fmla="*/ 37814 w 205359"/>
                    <a:gd name="connsiteY17" fmla="*/ 30672 h 78846"/>
                    <a:gd name="connsiteX18" fmla="*/ 0 w 205359"/>
                    <a:gd name="connsiteY18" fmla="*/ 54294 h 78846"/>
                    <a:gd name="connsiteX19" fmla="*/ 1429 w 205359"/>
                    <a:gd name="connsiteY19" fmla="*/ 57056 h 78846"/>
                    <a:gd name="connsiteX20" fmla="*/ 571 w 205359"/>
                    <a:gd name="connsiteY20" fmla="*/ 56580 h 78846"/>
                    <a:gd name="connsiteX21" fmla="*/ 1619 w 205359"/>
                    <a:gd name="connsiteY21" fmla="*/ 57247 h 78846"/>
                    <a:gd name="connsiteX22" fmla="*/ 35623 w 205359"/>
                    <a:gd name="connsiteY22" fmla="*/ 78488 h 78846"/>
                    <a:gd name="connsiteX23" fmla="*/ 70866 w 205359"/>
                    <a:gd name="connsiteY23" fmla="*/ 74106 h 78846"/>
                    <a:gd name="connsiteX24" fmla="*/ 108204 w 205359"/>
                    <a:gd name="connsiteY24" fmla="*/ 67439 h 78846"/>
                    <a:gd name="connsiteX25" fmla="*/ 163259 w 205359"/>
                    <a:gd name="connsiteY25" fmla="*/ 42960 h 78846"/>
                    <a:gd name="connsiteX26" fmla="*/ 107347 w 205359"/>
                    <a:gd name="connsiteY26" fmla="*/ 61629 h 78846"/>
                    <a:gd name="connsiteX27" fmla="*/ 90106 w 205359"/>
                    <a:gd name="connsiteY27" fmla="*/ 66200 h 78846"/>
                    <a:gd name="connsiteX28" fmla="*/ 96583 w 205359"/>
                    <a:gd name="connsiteY28" fmla="*/ 62772 h 78846"/>
                    <a:gd name="connsiteX29" fmla="*/ 100298 w 205359"/>
                    <a:gd name="connsiteY29" fmla="*/ 60962 h 7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05359" h="78846">
                      <a:moveTo>
                        <a:pt x="100298" y="60962"/>
                      </a:moveTo>
                      <a:lnTo>
                        <a:pt x="102965" y="59438"/>
                      </a:lnTo>
                      <a:cubicBezTo>
                        <a:pt x="106394" y="57342"/>
                        <a:pt x="109823" y="55247"/>
                        <a:pt x="113062" y="53151"/>
                      </a:cubicBezTo>
                      <a:cubicBezTo>
                        <a:pt x="113824" y="52675"/>
                        <a:pt x="114586" y="52104"/>
                        <a:pt x="115348" y="51723"/>
                      </a:cubicBezTo>
                      <a:cubicBezTo>
                        <a:pt x="168211" y="32863"/>
                        <a:pt x="205549" y="6288"/>
                        <a:pt x="205359" y="6288"/>
                      </a:cubicBezTo>
                      <a:cubicBezTo>
                        <a:pt x="205359" y="6288"/>
                        <a:pt x="175260" y="23243"/>
                        <a:pt x="132397" y="39531"/>
                      </a:cubicBezTo>
                      <a:cubicBezTo>
                        <a:pt x="136303" y="36578"/>
                        <a:pt x="139541" y="34006"/>
                        <a:pt x="141732" y="32196"/>
                      </a:cubicBezTo>
                      <a:cubicBezTo>
                        <a:pt x="144399" y="29815"/>
                        <a:pt x="145828" y="28386"/>
                        <a:pt x="145828" y="28386"/>
                      </a:cubicBezTo>
                      <a:cubicBezTo>
                        <a:pt x="145828" y="28386"/>
                        <a:pt x="144113" y="28100"/>
                        <a:pt x="141256" y="27720"/>
                      </a:cubicBezTo>
                      <a:cubicBezTo>
                        <a:pt x="169069" y="15242"/>
                        <a:pt x="188595" y="-189"/>
                        <a:pt x="188595" y="2"/>
                      </a:cubicBezTo>
                      <a:cubicBezTo>
                        <a:pt x="188595" y="-94"/>
                        <a:pt x="164306" y="12194"/>
                        <a:pt x="133921" y="24767"/>
                      </a:cubicBezTo>
                      <a:cubicBezTo>
                        <a:pt x="132588" y="25338"/>
                        <a:pt x="131350" y="25910"/>
                        <a:pt x="130016" y="26386"/>
                      </a:cubicBezTo>
                      <a:cubicBezTo>
                        <a:pt x="129064" y="26291"/>
                        <a:pt x="128206" y="26195"/>
                        <a:pt x="127159" y="26005"/>
                      </a:cubicBezTo>
                      <a:cubicBezTo>
                        <a:pt x="115919" y="24862"/>
                        <a:pt x="100870" y="23624"/>
                        <a:pt x="85344" y="24100"/>
                      </a:cubicBezTo>
                      <a:cubicBezTo>
                        <a:pt x="81439" y="24195"/>
                        <a:pt x="77629" y="24481"/>
                        <a:pt x="73628" y="24767"/>
                      </a:cubicBezTo>
                      <a:cubicBezTo>
                        <a:pt x="69342" y="25243"/>
                        <a:pt x="65246" y="25814"/>
                        <a:pt x="61246" y="26386"/>
                      </a:cubicBezTo>
                      <a:cubicBezTo>
                        <a:pt x="57150" y="26958"/>
                        <a:pt x="53054" y="27434"/>
                        <a:pt x="49244" y="28196"/>
                      </a:cubicBezTo>
                      <a:cubicBezTo>
                        <a:pt x="45339" y="28958"/>
                        <a:pt x="41529" y="29625"/>
                        <a:pt x="37814" y="30672"/>
                      </a:cubicBezTo>
                      <a:cubicBezTo>
                        <a:pt x="23146" y="34577"/>
                        <a:pt x="10477" y="40959"/>
                        <a:pt x="0" y="54294"/>
                      </a:cubicBezTo>
                      <a:cubicBezTo>
                        <a:pt x="476" y="55247"/>
                        <a:pt x="952" y="56104"/>
                        <a:pt x="1429" y="57056"/>
                      </a:cubicBezTo>
                      <a:cubicBezTo>
                        <a:pt x="857" y="56771"/>
                        <a:pt x="571" y="56580"/>
                        <a:pt x="571" y="56580"/>
                      </a:cubicBezTo>
                      <a:cubicBezTo>
                        <a:pt x="571" y="56580"/>
                        <a:pt x="952" y="56866"/>
                        <a:pt x="1619" y="57247"/>
                      </a:cubicBezTo>
                      <a:cubicBezTo>
                        <a:pt x="8763" y="70010"/>
                        <a:pt x="20669" y="76868"/>
                        <a:pt x="35623" y="78488"/>
                      </a:cubicBezTo>
                      <a:cubicBezTo>
                        <a:pt x="46196" y="79631"/>
                        <a:pt x="58483" y="78012"/>
                        <a:pt x="70866" y="74106"/>
                      </a:cubicBezTo>
                      <a:cubicBezTo>
                        <a:pt x="80867" y="73344"/>
                        <a:pt x="93917" y="71439"/>
                        <a:pt x="108204" y="67439"/>
                      </a:cubicBezTo>
                      <a:cubicBezTo>
                        <a:pt x="139922" y="58009"/>
                        <a:pt x="163259" y="42769"/>
                        <a:pt x="163259" y="42960"/>
                      </a:cubicBezTo>
                      <a:cubicBezTo>
                        <a:pt x="163163" y="42674"/>
                        <a:pt x="138113" y="52485"/>
                        <a:pt x="107347" y="61629"/>
                      </a:cubicBezTo>
                      <a:cubicBezTo>
                        <a:pt x="101346" y="63438"/>
                        <a:pt x="95631" y="64867"/>
                        <a:pt x="90106" y="66200"/>
                      </a:cubicBezTo>
                      <a:cubicBezTo>
                        <a:pt x="92297" y="65058"/>
                        <a:pt x="94488" y="63914"/>
                        <a:pt x="96583" y="62772"/>
                      </a:cubicBezTo>
                      <a:lnTo>
                        <a:pt x="100298" y="6096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6" name="图形 506">
                  <a:extLst>
                    <a:ext uri="{FF2B5EF4-FFF2-40B4-BE49-F238E27FC236}">
                      <a16:creationId xmlns:a16="http://schemas.microsoft.com/office/drawing/2014/main" id="{38B5ECAE-ED99-D6C5-5C4F-152E1844ED8D}"/>
                    </a:ext>
                  </a:extLst>
                </p:cNvPr>
                <p:cNvSpPr/>
                <p:nvPr/>
              </p:nvSpPr>
              <p:spPr>
                <a:xfrm>
                  <a:off x="6362985" y="3590066"/>
                  <a:ext cx="199262" cy="122447"/>
                </a:xfrm>
                <a:custGeom>
                  <a:avLst/>
                  <a:gdLst>
                    <a:gd name="connsiteX0" fmla="*/ 132207 w 199262"/>
                    <a:gd name="connsiteY0" fmla="*/ 57341 h 122447"/>
                    <a:gd name="connsiteX1" fmla="*/ 134207 w 199262"/>
                    <a:gd name="connsiteY1" fmla="*/ 54674 h 122447"/>
                    <a:gd name="connsiteX2" fmla="*/ 115157 w 199262"/>
                    <a:gd name="connsiteY2" fmla="*/ 56198 h 122447"/>
                    <a:gd name="connsiteX3" fmla="*/ 107633 w 199262"/>
                    <a:gd name="connsiteY3" fmla="*/ 57055 h 122447"/>
                    <a:gd name="connsiteX4" fmla="*/ 109538 w 199262"/>
                    <a:gd name="connsiteY4" fmla="*/ 55912 h 122447"/>
                    <a:gd name="connsiteX5" fmla="*/ 138398 w 199262"/>
                    <a:gd name="connsiteY5" fmla="*/ 35910 h 122447"/>
                    <a:gd name="connsiteX6" fmla="*/ 149543 w 199262"/>
                    <a:gd name="connsiteY6" fmla="*/ 26194 h 122447"/>
                    <a:gd name="connsiteX7" fmla="*/ 137065 w 199262"/>
                    <a:gd name="connsiteY7" fmla="*/ 33529 h 122447"/>
                    <a:gd name="connsiteX8" fmla="*/ 107156 w 199262"/>
                    <a:gd name="connsiteY8" fmla="*/ 50864 h 122447"/>
                    <a:gd name="connsiteX9" fmla="*/ 95345 w 199262"/>
                    <a:gd name="connsiteY9" fmla="*/ 58675 h 122447"/>
                    <a:gd name="connsiteX10" fmla="*/ 72866 w 199262"/>
                    <a:gd name="connsiteY10" fmla="*/ 62580 h 122447"/>
                    <a:gd name="connsiteX11" fmla="*/ 28575 w 199262"/>
                    <a:gd name="connsiteY11" fmla="*/ 77534 h 122447"/>
                    <a:gd name="connsiteX12" fmla="*/ 19241 w 199262"/>
                    <a:gd name="connsiteY12" fmla="*/ 83535 h 122447"/>
                    <a:gd name="connsiteX13" fmla="*/ 11144 w 199262"/>
                    <a:gd name="connsiteY13" fmla="*/ 90869 h 122447"/>
                    <a:gd name="connsiteX14" fmla="*/ 0 w 199262"/>
                    <a:gd name="connsiteY14" fmla="*/ 110681 h 122447"/>
                    <a:gd name="connsiteX15" fmla="*/ 4953 w 199262"/>
                    <a:gd name="connsiteY15" fmla="*/ 114682 h 122447"/>
                    <a:gd name="connsiteX16" fmla="*/ 476 w 199262"/>
                    <a:gd name="connsiteY16" fmla="*/ 116301 h 122447"/>
                    <a:gd name="connsiteX17" fmla="*/ 5429 w 199262"/>
                    <a:gd name="connsiteY17" fmla="*/ 114967 h 122447"/>
                    <a:gd name="connsiteX18" fmla="*/ 40958 w 199262"/>
                    <a:gd name="connsiteY18" fmla="*/ 121540 h 122447"/>
                    <a:gd name="connsiteX19" fmla="*/ 52388 w 199262"/>
                    <a:gd name="connsiteY19" fmla="*/ 118777 h 122447"/>
                    <a:gd name="connsiteX20" fmla="*/ 63818 w 199262"/>
                    <a:gd name="connsiteY20" fmla="*/ 114396 h 122447"/>
                    <a:gd name="connsiteX21" fmla="*/ 75438 w 199262"/>
                    <a:gd name="connsiteY21" fmla="*/ 108109 h 122447"/>
                    <a:gd name="connsiteX22" fmla="*/ 107347 w 199262"/>
                    <a:gd name="connsiteY22" fmla="*/ 93822 h 122447"/>
                    <a:gd name="connsiteX23" fmla="*/ 157258 w 199262"/>
                    <a:gd name="connsiteY23" fmla="*/ 59818 h 122447"/>
                    <a:gd name="connsiteX24" fmla="*/ 105442 w 199262"/>
                    <a:gd name="connsiteY24" fmla="*/ 88488 h 122447"/>
                    <a:gd name="connsiteX25" fmla="*/ 97727 w 199262"/>
                    <a:gd name="connsiteY25" fmla="*/ 92393 h 122447"/>
                    <a:gd name="connsiteX26" fmla="*/ 119920 w 199262"/>
                    <a:gd name="connsiteY26" fmla="*/ 71343 h 122447"/>
                    <a:gd name="connsiteX27" fmla="*/ 176213 w 199262"/>
                    <a:gd name="connsiteY27" fmla="*/ 27147 h 122447"/>
                    <a:gd name="connsiteX28" fmla="*/ 199263 w 199262"/>
                    <a:gd name="connsiteY28" fmla="*/ 1 h 122447"/>
                    <a:gd name="connsiteX29" fmla="*/ 174498 w 199262"/>
                    <a:gd name="connsiteY29" fmla="*/ 24956 h 122447"/>
                    <a:gd name="connsiteX30" fmla="*/ 132207 w 199262"/>
                    <a:gd name="connsiteY30" fmla="*/ 57341 h 122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99262" h="122447">
                      <a:moveTo>
                        <a:pt x="132207" y="57341"/>
                      </a:moveTo>
                      <a:cubicBezTo>
                        <a:pt x="133541" y="55722"/>
                        <a:pt x="134207" y="54674"/>
                        <a:pt x="134207" y="54674"/>
                      </a:cubicBezTo>
                      <a:cubicBezTo>
                        <a:pt x="134207" y="54674"/>
                        <a:pt x="126873" y="55246"/>
                        <a:pt x="115157" y="56198"/>
                      </a:cubicBezTo>
                      <a:cubicBezTo>
                        <a:pt x="112776" y="56389"/>
                        <a:pt x="110204" y="56770"/>
                        <a:pt x="107633" y="57055"/>
                      </a:cubicBezTo>
                      <a:lnTo>
                        <a:pt x="109538" y="55912"/>
                      </a:lnTo>
                      <a:cubicBezTo>
                        <a:pt x="121063" y="48769"/>
                        <a:pt x="131254" y="41625"/>
                        <a:pt x="138398" y="35910"/>
                      </a:cubicBezTo>
                      <a:cubicBezTo>
                        <a:pt x="145542" y="30195"/>
                        <a:pt x="149543" y="26099"/>
                        <a:pt x="149543" y="26194"/>
                      </a:cubicBezTo>
                      <a:lnTo>
                        <a:pt x="137065" y="33529"/>
                      </a:lnTo>
                      <a:cubicBezTo>
                        <a:pt x="129445" y="37910"/>
                        <a:pt x="118777" y="43816"/>
                        <a:pt x="107156" y="50864"/>
                      </a:cubicBezTo>
                      <a:cubicBezTo>
                        <a:pt x="102965" y="53436"/>
                        <a:pt x="99060" y="56103"/>
                        <a:pt x="95345" y="58675"/>
                      </a:cubicBezTo>
                      <a:cubicBezTo>
                        <a:pt x="88202" y="59722"/>
                        <a:pt x="80581" y="61056"/>
                        <a:pt x="72866" y="62580"/>
                      </a:cubicBezTo>
                      <a:cubicBezTo>
                        <a:pt x="57245" y="65723"/>
                        <a:pt x="41243" y="70009"/>
                        <a:pt x="28575" y="77534"/>
                      </a:cubicBezTo>
                      <a:cubicBezTo>
                        <a:pt x="25432" y="79534"/>
                        <a:pt x="22193" y="81344"/>
                        <a:pt x="19241" y="83535"/>
                      </a:cubicBezTo>
                      <a:cubicBezTo>
                        <a:pt x="16288" y="85821"/>
                        <a:pt x="13621" y="88202"/>
                        <a:pt x="11144" y="90869"/>
                      </a:cubicBezTo>
                      <a:cubicBezTo>
                        <a:pt x="6287" y="96298"/>
                        <a:pt x="2477" y="102775"/>
                        <a:pt x="0" y="110681"/>
                      </a:cubicBezTo>
                      <a:cubicBezTo>
                        <a:pt x="1619" y="112110"/>
                        <a:pt x="3239" y="113348"/>
                        <a:pt x="4953" y="114682"/>
                      </a:cubicBezTo>
                      <a:lnTo>
                        <a:pt x="476" y="116301"/>
                      </a:lnTo>
                      <a:cubicBezTo>
                        <a:pt x="476" y="116301"/>
                        <a:pt x="2191" y="115920"/>
                        <a:pt x="5429" y="114967"/>
                      </a:cubicBezTo>
                      <a:cubicBezTo>
                        <a:pt x="15907" y="122111"/>
                        <a:pt x="28004" y="123730"/>
                        <a:pt x="40958" y="121540"/>
                      </a:cubicBezTo>
                      <a:cubicBezTo>
                        <a:pt x="44672" y="120968"/>
                        <a:pt x="48577" y="119920"/>
                        <a:pt x="52388" y="118777"/>
                      </a:cubicBezTo>
                      <a:cubicBezTo>
                        <a:pt x="56293" y="117634"/>
                        <a:pt x="60198" y="116206"/>
                        <a:pt x="63818" y="114396"/>
                      </a:cubicBezTo>
                      <a:cubicBezTo>
                        <a:pt x="67723" y="112491"/>
                        <a:pt x="71533" y="110395"/>
                        <a:pt x="75438" y="108109"/>
                      </a:cubicBezTo>
                      <a:cubicBezTo>
                        <a:pt x="84487" y="104490"/>
                        <a:pt x="95631" y="99823"/>
                        <a:pt x="107347" y="93822"/>
                      </a:cubicBezTo>
                      <a:cubicBezTo>
                        <a:pt x="136874" y="78868"/>
                        <a:pt x="157353" y="59722"/>
                        <a:pt x="157258" y="59818"/>
                      </a:cubicBezTo>
                      <a:cubicBezTo>
                        <a:pt x="157258" y="59818"/>
                        <a:pt x="134398" y="73819"/>
                        <a:pt x="105442" y="88488"/>
                      </a:cubicBezTo>
                      <a:cubicBezTo>
                        <a:pt x="102870" y="89821"/>
                        <a:pt x="100203" y="91155"/>
                        <a:pt x="97727" y="92393"/>
                      </a:cubicBezTo>
                      <a:cubicBezTo>
                        <a:pt x="106490" y="85154"/>
                        <a:pt x="113919" y="77629"/>
                        <a:pt x="119920" y="71343"/>
                      </a:cubicBezTo>
                      <a:cubicBezTo>
                        <a:pt x="143732" y="57341"/>
                        <a:pt x="163163" y="40768"/>
                        <a:pt x="176213" y="27147"/>
                      </a:cubicBezTo>
                      <a:cubicBezTo>
                        <a:pt x="191357" y="11240"/>
                        <a:pt x="199168" y="-95"/>
                        <a:pt x="199263" y="1"/>
                      </a:cubicBezTo>
                      <a:cubicBezTo>
                        <a:pt x="199263" y="-95"/>
                        <a:pt x="190405" y="10383"/>
                        <a:pt x="174498" y="24956"/>
                      </a:cubicBezTo>
                      <a:cubicBezTo>
                        <a:pt x="163640" y="35053"/>
                        <a:pt x="149162" y="46483"/>
                        <a:pt x="132207" y="5734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7" name="图形 506">
                  <a:extLst>
                    <a:ext uri="{FF2B5EF4-FFF2-40B4-BE49-F238E27FC236}">
                      <a16:creationId xmlns:a16="http://schemas.microsoft.com/office/drawing/2014/main" id="{657F9DC2-4956-B0B1-0E6A-C9AD1182B8CF}"/>
                    </a:ext>
                  </a:extLst>
                </p:cNvPr>
                <p:cNvSpPr/>
                <p:nvPr/>
              </p:nvSpPr>
              <p:spPr>
                <a:xfrm>
                  <a:off x="6553386" y="3095719"/>
                  <a:ext cx="16332" cy="75342"/>
                </a:xfrm>
                <a:custGeom>
                  <a:avLst/>
                  <a:gdLst>
                    <a:gd name="connsiteX0" fmla="*/ 14958 w 16332"/>
                    <a:gd name="connsiteY0" fmla="*/ 38576 h 75342"/>
                    <a:gd name="connsiteX1" fmla="*/ 14862 w 16332"/>
                    <a:gd name="connsiteY1" fmla="*/ 0 h 75342"/>
                    <a:gd name="connsiteX2" fmla="*/ 9433 w 16332"/>
                    <a:gd name="connsiteY2" fmla="*/ 38195 h 75342"/>
                    <a:gd name="connsiteX3" fmla="*/ 3813 w 16332"/>
                    <a:gd name="connsiteY3" fmla="*/ 64580 h 75342"/>
                    <a:gd name="connsiteX4" fmla="*/ 3 w 16332"/>
                    <a:gd name="connsiteY4" fmla="*/ 75343 h 75342"/>
                    <a:gd name="connsiteX5" fmla="*/ 6290 w 16332"/>
                    <a:gd name="connsiteY5" fmla="*/ 65437 h 75342"/>
                    <a:gd name="connsiteX6" fmla="*/ 14958 w 16332"/>
                    <a:gd name="connsiteY6" fmla="*/ 38576 h 7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332" h="75342">
                      <a:moveTo>
                        <a:pt x="14958" y="38576"/>
                      </a:moveTo>
                      <a:cubicBezTo>
                        <a:pt x="18196" y="16764"/>
                        <a:pt x="14672" y="0"/>
                        <a:pt x="14862" y="0"/>
                      </a:cubicBezTo>
                      <a:lnTo>
                        <a:pt x="9433" y="38195"/>
                      </a:lnTo>
                      <a:cubicBezTo>
                        <a:pt x="7909" y="48578"/>
                        <a:pt x="5909" y="57817"/>
                        <a:pt x="3813" y="64580"/>
                      </a:cubicBezTo>
                      <a:cubicBezTo>
                        <a:pt x="1813" y="71152"/>
                        <a:pt x="-92" y="75343"/>
                        <a:pt x="3" y="75343"/>
                      </a:cubicBezTo>
                      <a:cubicBezTo>
                        <a:pt x="-92" y="75343"/>
                        <a:pt x="2956" y="72009"/>
                        <a:pt x="6290" y="65437"/>
                      </a:cubicBezTo>
                      <a:cubicBezTo>
                        <a:pt x="9814" y="58960"/>
                        <a:pt x="13338" y="49244"/>
                        <a:pt x="14958" y="385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8" name="图形 506">
                  <a:extLst>
                    <a:ext uri="{FF2B5EF4-FFF2-40B4-BE49-F238E27FC236}">
                      <a16:creationId xmlns:a16="http://schemas.microsoft.com/office/drawing/2014/main" id="{9831579A-27E7-6A42-B50B-C50297A1AD68}"/>
                    </a:ext>
                  </a:extLst>
                </p:cNvPr>
                <p:cNvSpPr/>
                <p:nvPr/>
              </p:nvSpPr>
              <p:spPr>
                <a:xfrm>
                  <a:off x="5548312" y="2947796"/>
                  <a:ext cx="987256" cy="888873"/>
                </a:xfrm>
                <a:custGeom>
                  <a:avLst/>
                  <a:gdLst>
                    <a:gd name="connsiteX0" fmla="*/ 974693 w 987256"/>
                    <a:gd name="connsiteY0" fmla="*/ 196596 h 888873"/>
                    <a:gd name="connsiteX1" fmla="*/ 983647 w 987256"/>
                    <a:gd name="connsiteY1" fmla="*/ 179832 h 888873"/>
                    <a:gd name="connsiteX2" fmla="*/ 985647 w 987256"/>
                    <a:gd name="connsiteY2" fmla="*/ 157925 h 888873"/>
                    <a:gd name="connsiteX3" fmla="*/ 969455 w 987256"/>
                    <a:gd name="connsiteY3" fmla="*/ 116205 h 888873"/>
                    <a:gd name="connsiteX4" fmla="*/ 966407 w 987256"/>
                    <a:gd name="connsiteY4" fmla="*/ 112109 h 888873"/>
                    <a:gd name="connsiteX5" fmla="*/ 957834 w 987256"/>
                    <a:gd name="connsiteY5" fmla="*/ 91631 h 888873"/>
                    <a:gd name="connsiteX6" fmla="*/ 944309 w 987256"/>
                    <a:gd name="connsiteY6" fmla="*/ 53150 h 888873"/>
                    <a:gd name="connsiteX7" fmla="*/ 941832 w 987256"/>
                    <a:gd name="connsiteY7" fmla="*/ 35814 h 888873"/>
                    <a:gd name="connsiteX8" fmla="*/ 941546 w 987256"/>
                    <a:gd name="connsiteY8" fmla="*/ 53912 h 888873"/>
                    <a:gd name="connsiteX9" fmla="*/ 952690 w 987256"/>
                    <a:gd name="connsiteY9" fmla="*/ 94583 h 888873"/>
                    <a:gd name="connsiteX10" fmla="*/ 953929 w 987256"/>
                    <a:gd name="connsiteY10" fmla="*/ 97250 h 888873"/>
                    <a:gd name="connsiteX11" fmla="*/ 943356 w 987256"/>
                    <a:gd name="connsiteY11" fmla="*/ 87344 h 888873"/>
                    <a:gd name="connsiteX12" fmla="*/ 933640 w 987256"/>
                    <a:gd name="connsiteY12" fmla="*/ 79820 h 888873"/>
                    <a:gd name="connsiteX13" fmla="*/ 930878 w 987256"/>
                    <a:gd name="connsiteY13" fmla="*/ 78105 h 888873"/>
                    <a:gd name="connsiteX14" fmla="*/ 929926 w 987256"/>
                    <a:gd name="connsiteY14" fmla="*/ 77629 h 888873"/>
                    <a:gd name="connsiteX15" fmla="*/ 929831 w 987256"/>
                    <a:gd name="connsiteY15" fmla="*/ 78772 h 888873"/>
                    <a:gd name="connsiteX16" fmla="*/ 929831 w 987256"/>
                    <a:gd name="connsiteY16" fmla="*/ 79153 h 888873"/>
                    <a:gd name="connsiteX17" fmla="*/ 896684 w 987256"/>
                    <a:gd name="connsiteY17" fmla="*/ 0 h 888873"/>
                    <a:gd name="connsiteX18" fmla="*/ 927259 w 987256"/>
                    <a:gd name="connsiteY18" fmla="*/ 88678 h 888873"/>
                    <a:gd name="connsiteX19" fmla="*/ 929735 w 987256"/>
                    <a:gd name="connsiteY19" fmla="*/ 95155 h 888873"/>
                    <a:gd name="connsiteX20" fmla="*/ 931545 w 987256"/>
                    <a:gd name="connsiteY20" fmla="*/ 133922 h 888873"/>
                    <a:gd name="connsiteX21" fmla="*/ 935069 w 987256"/>
                    <a:gd name="connsiteY21" fmla="*/ 155067 h 888873"/>
                    <a:gd name="connsiteX22" fmla="*/ 938022 w 987256"/>
                    <a:gd name="connsiteY22" fmla="*/ 165068 h 888873"/>
                    <a:gd name="connsiteX23" fmla="*/ 941927 w 987256"/>
                    <a:gd name="connsiteY23" fmla="*/ 174403 h 888873"/>
                    <a:gd name="connsiteX24" fmla="*/ 953643 w 987256"/>
                    <a:gd name="connsiteY24" fmla="*/ 189833 h 888873"/>
                    <a:gd name="connsiteX25" fmla="*/ 966311 w 987256"/>
                    <a:gd name="connsiteY25" fmla="*/ 197453 h 888873"/>
                    <a:gd name="connsiteX26" fmla="*/ 976313 w 987256"/>
                    <a:gd name="connsiteY26" fmla="*/ 267748 h 888873"/>
                    <a:gd name="connsiteX27" fmla="*/ 938403 w 987256"/>
                    <a:gd name="connsiteY27" fmla="*/ 542544 h 888873"/>
                    <a:gd name="connsiteX28" fmla="*/ 797433 w 987256"/>
                    <a:gd name="connsiteY28" fmla="*/ 734854 h 888873"/>
                    <a:gd name="connsiteX29" fmla="*/ 695039 w 987256"/>
                    <a:gd name="connsiteY29" fmla="*/ 809149 h 888873"/>
                    <a:gd name="connsiteX30" fmla="*/ 577501 w 987256"/>
                    <a:gd name="connsiteY30" fmla="*/ 841629 h 888873"/>
                    <a:gd name="connsiteX31" fmla="*/ 0 w 987256"/>
                    <a:gd name="connsiteY31" fmla="*/ 888873 h 888873"/>
                    <a:gd name="connsiteX32" fmla="*/ 300514 w 987256"/>
                    <a:gd name="connsiteY32" fmla="*/ 842486 h 888873"/>
                    <a:gd name="connsiteX33" fmla="*/ 479489 w 987256"/>
                    <a:gd name="connsiteY33" fmla="*/ 853250 h 888873"/>
                    <a:gd name="connsiteX34" fmla="*/ 644366 w 987256"/>
                    <a:gd name="connsiteY34" fmla="*/ 837629 h 888873"/>
                    <a:gd name="connsiteX35" fmla="*/ 799814 w 987256"/>
                    <a:gd name="connsiteY35" fmla="*/ 743426 h 888873"/>
                    <a:gd name="connsiteX36" fmla="*/ 939832 w 987256"/>
                    <a:gd name="connsiteY36" fmla="*/ 558641 h 888873"/>
                    <a:gd name="connsiteX37" fmla="*/ 986314 w 987256"/>
                    <a:gd name="connsiteY37" fmla="*/ 361474 h 888873"/>
                    <a:gd name="connsiteX38" fmla="*/ 974693 w 987256"/>
                    <a:gd name="connsiteY38" fmla="*/ 196596 h 888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87256" h="888873">
                      <a:moveTo>
                        <a:pt x="974693" y="196596"/>
                      </a:moveTo>
                      <a:cubicBezTo>
                        <a:pt x="978980" y="191357"/>
                        <a:pt x="981932" y="185642"/>
                        <a:pt x="983647" y="179832"/>
                      </a:cubicBezTo>
                      <a:cubicBezTo>
                        <a:pt x="985742" y="172688"/>
                        <a:pt x="986409" y="165354"/>
                        <a:pt x="985647" y="157925"/>
                      </a:cubicBezTo>
                      <a:cubicBezTo>
                        <a:pt x="984313" y="143256"/>
                        <a:pt x="977551" y="128683"/>
                        <a:pt x="969455" y="116205"/>
                      </a:cubicBezTo>
                      <a:cubicBezTo>
                        <a:pt x="968407" y="114776"/>
                        <a:pt x="967454" y="113538"/>
                        <a:pt x="966407" y="112109"/>
                      </a:cubicBezTo>
                      <a:cubicBezTo>
                        <a:pt x="963835" y="105632"/>
                        <a:pt x="960977" y="98870"/>
                        <a:pt x="957834" y="91631"/>
                      </a:cubicBezTo>
                      <a:cubicBezTo>
                        <a:pt x="951548" y="77057"/>
                        <a:pt x="946595" y="63627"/>
                        <a:pt x="944309" y="53150"/>
                      </a:cubicBezTo>
                      <a:cubicBezTo>
                        <a:pt x="942023" y="42767"/>
                        <a:pt x="941927" y="35719"/>
                        <a:pt x="941832" y="35814"/>
                      </a:cubicBezTo>
                      <a:cubicBezTo>
                        <a:pt x="941927" y="35814"/>
                        <a:pt x="940594" y="42863"/>
                        <a:pt x="941546" y="53912"/>
                      </a:cubicBezTo>
                      <a:cubicBezTo>
                        <a:pt x="942404" y="65151"/>
                        <a:pt x="946309" y="79820"/>
                        <a:pt x="952690" y="94583"/>
                      </a:cubicBezTo>
                      <a:cubicBezTo>
                        <a:pt x="953167" y="95441"/>
                        <a:pt x="953548" y="96393"/>
                        <a:pt x="953929" y="97250"/>
                      </a:cubicBezTo>
                      <a:cubicBezTo>
                        <a:pt x="950214" y="93440"/>
                        <a:pt x="946595" y="89916"/>
                        <a:pt x="943356" y="87344"/>
                      </a:cubicBezTo>
                      <a:cubicBezTo>
                        <a:pt x="939451" y="84011"/>
                        <a:pt x="936022" y="81439"/>
                        <a:pt x="933640" y="79820"/>
                      </a:cubicBezTo>
                      <a:cubicBezTo>
                        <a:pt x="932402" y="79058"/>
                        <a:pt x="931450" y="78486"/>
                        <a:pt x="930878" y="78105"/>
                      </a:cubicBezTo>
                      <a:cubicBezTo>
                        <a:pt x="930212" y="77819"/>
                        <a:pt x="929926" y="77629"/>
                        <a:pt x="929926" y="77629"/>
                      </a:cubicBezTo>
                      <a:cubicBezTo>
                        <a:pt x="929926" y="77629"/>
                        <a:pt x="929831" y="78010"/>
                        <a:pt x="929831" y="78772"/>
                      </a:cubicBezTo>
                      <a:cubicBezTo>
                        <a:pt x="929831" y="78867"/>
                        <a:pt x="929831" y="79058"/>
                        <a:pt x="929831" y="79153"/>
                      </a:cubicBezTo>
                      <a:cubicBezTo>
                        <a:pt x="912686" y="34004"/>
                        <a:pt x="896588" y="95"/>
                        <a:pt x="896684" y="0"/>
                      </a:cubicBezTo>
                      <a:cubicBezTo>
                        <a:pt x="896588" y="0"/>
                        <a:pt x="909257" y="40481"/>
                        <a:pt x="927259" y="88678"/>
                      </a:cubicBezTo>
                      <a:cubicBezTo>
                        <a:pt x="928116" y="90964"/>
                        <a:pt x="928878" y="93059"/>
                        <a:pt x="929735" y="95155"/>
                      </a:cubicBezTo>
                      <a:cubicBezTo>
                        <a:pt x="929831" y="105728"/>
                        <a:pt x="930116" y="119729"/>
                        <a:pt x="931545" y="133922"/>
                      </a:cubicBezTo>
                      <a:cubicBezTo>
                        <a:pt x="932212" y="141065"/>
                        <a:pt x="933545" y="148209"/>
                        <a:pt x="935069" y="155067"/>
                      </a:cubicBezTo>
                      <a:cubicBezTo>
                        <a:pt x="935927" y="158496"/>
                        <a:pt x="936879" y="161830"/>
                        <a:pt x="938022" y="165068"/>
                      </a:cubicBezTo>
                      <a:cubicBezTo>
                        <a:pt x="939165" y="168212"/>
                        <a:pt x="940403" y="171450"/>
                        <a:pt x="941927" y="174403"/>
                      </a:cubicBezTo>
                      <a:cubicBezTo>
                        <a:pt x="945071" y="180213"/>
                        <a:pt x="948690" y="185547"/>
                        <a:pt x="953643" y="189833"/>
                      </a:cubicBezTo>
                      <a:cubicBezTo>
                        <a:pt x="957263" y="192881"/>
                        <a:pt x="961454" y="195453"/>
                        <a:pt x="966311" y="197453"/>
                      </a:cubicBezTo>
                      <a:cubicBezTo>
                        <a:pt x="970979" y="220694"/>
                        <a:pt x="974122" y="244412"/>
                        <a:pt x="976313" y="267748"/>
                      </a:cubicBezTo>
                      <a:cubicBezTo>
                        <a:pt x="984790" y="358807"/>
                        <a:pt x="975741" y="455104"/>
                        <a:pt x="938403" y="542544"/>
                      </a:cubicBezTo>
                      <a:cubicBezTo>
                        <a:pt x="906399" y="617506"/>
                        <a:pt x="856012" y="679609"/>
                        <a:pt x="797433" y="734854"/>
                      </a:cubicBezTo>
                      <a:cubicBezTo>
                        <a:pt x="766477" y="764096"/>
                        <a:pt x="732663" y="790861"/>
                        <a:pt x="695039" y="809149"/>
                      </a:cubicBezTo>
                      <a:cubicBezTo>
                        <a:pt x="657320" y="827532"/>
                        <a:pt x="617315" y="834200"/>
                        <a:pt x="577501" y="841629"/>
                      </a:cubicBezTo>
                      <a:cubicBezTo>
                        <a:pt x="459676" y="863918"/>
                        <a:pt x="176308" y="775335"/>
                        <a:pt x="0" y="888873"/>
                      </a:cubicBezTo>
                      <a:cubicBezTo>
                        <a:pt x="35052" y="879253"/>
                        <a:pt x="129635" y="842486"/>
                        <a:pt x="300514" y="842486"/>
                      </a:cubicBezTo>
                      <a:cubicBezTo>
                        <a:pt x="334613" y="838200"/>
                        <a:pt x="467011" y="852964"/>
                        <a:pt x="479489" y="853250"/>
                      </a:cubicBezTo>
                      <a:cubicBezTo>
                        <a:pt x="533781" y="854869"/>
                        <a:pt x="590550" y="853440"/>
                        <a:pt x="644366" y="837629"/>
                      </a:cubicBezTo>
                      <a:cubicBezTo>
                        <a:pt x="702659" y="820579"/>
                        <a:pt x="754380" y="786289"/>
                        <a:pt x="799814" y="743426"/>
                      </a:cubicBezTo>
                      <a:cubicBezTo>
                        <a:pt x="856393" y="690086"/>
                        <a:pt x="907637" y="630555"/>
                        <a:pt x="939832" y="558641"/>
                      </a:cubicBezTo>
                      <a:cubicBezTo>
                        <a:pt x="967931" y="495967"/>
                        <a:pt x="983075" y="428720"/>
                        <a:pt x="986314" y="361474"/>
                      </a:cubicBezTo>
                      <a:cubicBezTo>
                        <a:pt x="989076" y="307086"/>
                        <a:pt x="985933" y="250127"/>
                        <a:pt x="974693" y="1965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8" name="图形 506">
                <a:extLst>
                  <a:ext uri="{FF2B5EF4-FFF2-40B4-BE49-F238E27FC236}">
                    <a16:creationId xmlns:a16="http://schemas.microsoft.com/office/drawing/2014/main" id="{7F928B3A-E172-8041-D3CA-CE3EF2089438}"/>
                  </a:ext>
                </a:extLst>
              </p:cNvPr>
              <p:cNvSpPr/>
              <p:nvPr/>
            </p:nvSpPr>
            <p:spPr>
              <a:xfrm>
                <a:off x="5564576" y="3798025"/>
                <a:ext cx="441169" cy="90560"/>
              </a:xfrm>
              <a:custGeom>
                <a:avLst/>
                <a:gdLst>
                  <a:gd name="connsiteX0" fmla="*/ 23 w 441169"/>
                  <a:gd name="connsiteY0" fmla="*/ 40168 h 90560"/>
                  <a:gd name="connsiteX1" fmla="*/ 44124 w 441169"/>
                  <a:gd name="connsiteY1" fmla="*/ 21309 h 90560"/>
                  <a:gd name="connsiteX2" fmla="*/ 93083 w 441169"/>
                  <a:gd name="connsiteY2" fmla="*/ 13498 h 90560"/>
                  <a:gd name="connsiteX3" fmla="*/ 151757 w 441169"/>
                  <a:gd name="connsiteY3" fmla="*/ 20642 h 90560"/>
                  <a:gd name="connsiteX4" fmla="*/ 270057 w 441169"/>
                  <a:gd name="connsiteY4" fmla="*/ 61504 h 90560"/>
                  <a:gd name="connsiteX5" fmla="*/ 358830 w 441169"/>
                  <a:gd name="connsiteY5" fmla="*/ 87888 h 90560"/>
                  <a:gd name="connsiteX6" fmla="*/ 411122 w 441169"/>
                  <a:gd name="connsiteY6" fmla="*/ 88650 h 90560"/>
                  <a:gd name="connsiteX7" fmla="*/ 437126 w 441169"/>
                  <a:gd name="connsiteY7" fmla="*/ 72744 h 90560"/>
                  <a:gd name="connsiteX8" fmla="*/ 437126 w 441169"/>
                  <a:gd name="connsiteY8" fmla="*/ 72744 h 90560"/>
                  <a:gd name="connsiteX9" fmla="*/ 362831 w 441169"/>
                  <a:gd name="connsiteY9" fmla="*/ 67124 h 90560"/>
                  <a:gd name="connsiteX10" fmla="*/ 277487 w 441169"/>
                  <a:gd name="connsiteY10" fmla="*/ 41502 h 90560"/>
                  <a:gd name="connsiteX11" fmla="*/ 155186 w 441169"/>
                  <a:gd name="connsiteY11" fmla="*/ 4449 h 90560"/>
                  <a:gd name="connsiteX12" fmla="*/ 92511 w 441169"/>
                  <a:gd name="connsiteY12" fmla="*/ 639 h 90560"/>
                  <a:gd name="connsiteX13" fmla="*/ 41171 w 441169"/>
                  <a:gd name="connsiteY13" fmla="*/ 13117 h 90560"/>
                  <a:gd name="connsiteX14" fmla="*/ 23 w 441169"/>
                  <a:gd name="connsiteY14" fmla="*/ 40168 h 9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1169" h="90560">
                    <a:moveTo>
                      <a:pt x="23" y="40168"/>
                    </a:moveTo>
                    <a:cubicBezTo>
                      <a:pt x="1071" y="41692"/>
                      <a:pt x="16597" y="30167"/>
                      <a:pt x="44124" y="21309"/>
                    </a:cubicBezTo>
                    <a:cubicBezTo>
                      <a:pt x="57840" y="16927"/>
                      <a:pt x="74604" y="13784"/>
                      <a:pt x="93083" y="13498"/>
                    </a:cubicBezTo>
                    <a:cubicBezTo>
                      <a:pt x="111466" y="13308"/>
                      <a:pt x="131564" y="15879"/>
                      <a:pt x="151757" y="20642"/>
                    </a:cubicBezTo>
                    <a:cubicBezTo>
                      <a:pt x="192238" y="30262"/>
                      <a:pt x="233386" y="47693"/>
                      <a:pt x="270057" y="61504"/>
                    </a:cubicBezTo>
                    <a:cubicBezTo>
                      <a:pt x="306633" y="75601"/>
                      <a:pt x="339399" y="85031"/>
                      <a:pt x="358830" y="87888"/>
                    </a:cubicBezTo>
                    <a:cubicBezTo>
                      <a:pt x="384548" y="91984"/>
                      <a:pt x="401407" y="90651"/>
                      <a:pt x="411122" y="88650"/>
                    </a:cubicBezTo>
                    <a:cubicBezTo>
                      <a:pt x="420933" y="86460"/>
                      <a:pt x="437507" y="75601"/>
                      <a:pt x="437126" y="72744"/>
                    </a:cubicBezTo>
                    <a:cubicBezTo>
                      <a:pt x="436840" y="69791"/>
                      <a:pt x="446365" y="73982"/>
                      <a:pt x="437126" y="72744"/>
                    </a:cubicBezTo>
                    <a:cubicBezTo>
                      <a:pt x="427982" y="71315"/>
                      <a:pt x="386262" y="72267"/>
                      <a:pt x="362831" y="67124"/>
                    </a:cubicBezTo>
                    <a:cubicBezTo>
                      <a:pt x="345019" y="63504"/>
                      <a:pt x="313967" y="54646"/>
                      <a:pt x="277487" y="41502"/>
                    </a:cubicBezTo>
                    <a:cubicBezTo>
                      <a:pt x="240911" y="28738"/>
                      <a:pt x="198239" y="12260"/>
                      <a:pt x="155186" y="4449"/>
                    </a:cubicBezTo>
                    <a:cubicBezTo>
                      <a:pt x="133754" y="544"/>
                      <a:pt x="112228" y="-980"/>
                      <a:pt x="92511" y="639"/>
                    </a:cubicBezTo>
                    <a:cubicBezTo>
                      <a:pt x="72794" y="2259"/>
                      <a:pt x="55078" y="7021"/>
                      <a:pt x="41171" y="13117"/>
                    </a:cubicBezTo>
                    <a:cubicBezTo>
                      <a:pt x="12977" y="25214"/>
                      <a:pt x="-643" y="39501"/>
                      <a:pt x="23" y="40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66" name="图形 506">
              <a:extLst>
                <a:ext uri="{FF2B5EF4-FFF2-40B4-BE49-F238E27FC236}">
                  <a16:creationId xmlns:a16="http://schemas.microsoft.com/office/drawing/2014/main" id="{FDF2003A-A37F-8167-4D47-C6459EA36CCA}"/>
                </a:ext>
              </a:extLst>
            </p:cNvPr>
            <p:cNvSpPr/>
            <p:nvPr/>
          </p:nvSpPr>
          <p:spPr>
            <a:xfrm>
              <a:off x="5586840" y="3807929"/>
              <a:ext cx="196490" cy="76277"/>
            </a:xfrm>
            <a:custGeom>
              <a:avLst/>
              <a:gdLst>
                <a:gd name="connsiteX0" fmla="*/ 48 w 196490"/>
                <a:gd name="connsiteY0" fmla="*/ 15215 h 76277"/>
                <a:gd name="connsiteX1" fmla="*/ 20241 w 196490"/>
                <a:gd name="connsiteY1" fmla="*/ 12452 h 76277"/>
                <a:gd name="connsiteX2" fmla="*/ 63580 w 196490"/>
                <a:gd name="connsiteY2" fmla="*/ 19406 h 76277"/>
                <a:gd name="connsiteX3" fmla="*/ 108633 w 196490"/>
                <a:gd name="connsiteY3" fmla="*/ 44266 h 76277"/>
                <a:gd name="connsiteX4" fmla="*/ 142161 w 196490"/>
                <a:gd name="connsiteY4" fmla="*/ 64078 h 76277"/>
                <a:gd name="connsiteX5" fmla="*/ 189405 w 196490"/>
                <a:gd name="connsiteY5" fmla="*/ 73412 h 76277"/>
                <a:gd name="connsiteX6" fmla="*/ 152448 w 196490"/>
                <a:gd name="connsiteY6" fmla="*/ 45504 h 76277"/>
                <a:gd name="connsiteX7" fmla="*/ 119682 w 196490"/>
                <a:gd name="connsiteY7" fmla="*/ 25883 h 76277"/>
                <a:gd name="connsiteX8" fmla="*/ 68819 w 196490"/>
                <a:gd name="connsiteY8" fmla="*/ 3594 h 76277"/>
                <a:gd name="connsiteX9" fmla="*/ 18336 w 196490"/>
                <a:gd name="connsiteY9" fmla="*/ 3785 h 76277"/>
                <a:gd name="connsiteX10" fmla="*/ 48 w 196490"/>
                <a:gd name="connsiteY10" fmla="*/ 15215 h 7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490" h="76277">
                  <a:moveTo>
                    <a:pt x="48" y="15215"/>
                  </a:moveTo>
                  <a:cubicBezTo>
                    <a:pt x="810" y="16548"/>
                    <a:pt x="8430" y="13691"/>
                    <a:pt x="20241" y="12452"/>
                  </a:cubicBezTo>
                  <a:cubicBezTo>
                    <a:pt x="32052" y="11024"/>
                    <a:pt x="47959" y="12833"/>
                    <a:pt x="63580" y="19406"/>
                  </a:cubicBezTo>
                  <a:cubicBezTo>
                    <a:pt x="79296" y="25692"/>
                    <a:pt x="94917" y="35598"/>
                    <a:pt x="108633" y="44266"/>
                  </a:cubicBezTo>
                  <a:cubicBezTo>
                    <a:pt x="122349" y="53029"/>
                    <a:pt x="134541" y="60649"/>
                    <a:pt x="142161" y="64078"/>
                  </a:cubicBezTo>
                  <a:cubicBezTo>
                    <a:pt x="162259" y="73412"/>
                    <a:pt x="207503" y="80461"/>
                    <a:pt x="189405" y="73412"/>
                  </a:cubicBezTo>
                  <a:cubicBezTo>
                    <a:pt x="207503" y="80461"/>
                    <a:pt x="189405" y="73412"/>
                    <a:pt x="152448" y="45504"/>
                  </a:cubicBezTo>
                  <a:cubicBezTo>
                    <a:pt x="145971" y="41313"/>
                    <a:pt x="134255" y="34265"/>
                    <a:pt x="119682" y="25883"/>
                  </a:cubicBezTo>
                  <a:cubicBezTo>
                    <a:pt x="105109" y="17786"/>
                    <a:pt x="87392" y="8643"/>
                    <a:pt x="68819" y="3594"/>
                  </a:cubicBezTo>
                  <a:cubicBezTo>
                    <a:pt x="50245" y="-1645"/>
                    <a:pt x="30909" y="-787"/>
                    <a:pt x="18336" y="3785"/>
                  </a:cubicBezTo>
                  <a:cubicBezTo>
                    <a:pt x="5668" y="8261"/>
                    <a:pt x="-619" y="14072"/>
                    <a:pt x="48" y="15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1AB0E075-8A09-F8CE-931D-0A95E2A7CAD5}"/>
              </a:ext>
            </a:extLst>
          </p:cNvPr>
          <p:cNvGrpSpPr/>
          <p:nvPr/>
        </p:nvGrpSpPr>
        <p:grpSpPr>
          <a:xfrm flipH="1">
            <a:off x="3156583" y="5457687"/>
            <a:ext cx="791530" cy="697335"/>
            <a:chOff x="5548312" y="2947796"/>
            <a:chExt cx="1094136" cy="963930"/>
          </a:xfrm>
          <a:solidFill>
            <a:srgbClr val="EEC100"/>
          </a:solidFill>
        </p:grpSpPr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AD34DE96-F742-88EB-3CA0-856C2289A64E}"/>
                </a:ext>
              </a:extLst>
            </p:cNvPr>
            <p:cNvGrpSpPr/>
            <p:nvPr/>
          </p:nvGrpSpPr>
          <p:grpSpPr>
            <a:xfrm>
              <a:off x="5548312" y="2947796"/>
              <a:ext cx="1094136" cy="963930"/>
              <a:chOff x="5548312" y="2947796"/>
              <a:chExt cx="1094136" cy="963930"/>
            </a:xfrm>
            <a:grpFill/>
          </p:grpSpPr>
          <p:grpSp>
            <p:nvGrpSpPr>
              <p:cNvPr id="192" name="图形 506">
                <a:extLst>
                  <a:ext uri="{FF2B5EF4-FFF2-40B4-BE49-F238E27FC236}">
                    <a16:creationId xmlns:a16="http://schemas.microsoft.com/office/drawing/2014/main" id="{1D71A41A-DEC5-7B68-08C9-2E489832065D}"/>
                  </a:ext>
                </a:extLst>
              </p:cNvPr>
              <p:cNvGrpSpPr/>
              <p:nvPr/>
            </p:nvGrpSpPr>
            <p:grpSpPr>
              <a:xfrm>
                <a:off x="5548312" y="2947796"/>
                <a:ext cx="1094136" cy="963930"/>
                <a:chOff x="5548312" y="2947796"/>
                <a:chExt cx="1094136" cy="963930"/>
              </a:xfrm>
              <a:grpFill/>
            </p:grpSpPr>
            <p:sp>
              <p:nvSpPr>
                <p:cNvPr id="194" name="图形 506">
                  <a:extLst>
                    <a:ext uri="{FF2B5EF4-FFF2-40B4-BE49-F238E27FC236}">
                      <a16:creationId xmlns:a16="http://schemas.microsoft.com/office/drawing/2014/main" id="{D29FDF8E-0827-F42A-8150-FC8651AD526F}"/>
                    </a:ext>
                  </a:extLst>
                </p:cNvPr>
                <p:cNvSpPr/>
                <p:nvPr/>
              </p:nvSpPr>
              <p:spPr>
                <a:xfrm>
                  <a:off x="6007284" y="3809149"/>
                  <a:ext cx="204634" cy="102577"/>
                </a:xfrm>
                <a:custGeom>
                  <a:avLst/>
                  <a:gdLst>
                    <a:gd name="connsiteX0" fmla="*/ 106717 w 204634"/>
                    <a:gd name="connsiteY0" fmla="*/ 73621 h 102577"/>
                    <a:gd name="connsiteX1" fmla="*/ 126910 w 204634"/>
                    <a:gd name="connsiteY1" fmla="*/ 72669 h 102577"/>
                    <a:gd name="connsiteX2" fmla="*/ 121671 w 204634"/>
                    <a:gd name="connsiteY2" fmla="*/ 67049 h 102577"/>
                    <a:gd name="connsiteX3" fmla="*/ 154437 w 204634"/>
                    <a:gd name="connsiteY3" fmla="*/ 76669 h 102577"/>
                    <a:gd name="connsiteX4" fmla="*/ 115956 w 204634"/>
                    <a:gd name="connsiteY4" fmla="*/ 58381 h 102577"/>
                    <a:gd name="connsiteX5" fmla="*/ 111480 w 204634"/>
                    <a:gd name="connsiteY5" fmla="*/ 56572 h 102577"/>
                    <a:gd name="connsiteX6" fmla="*/ 83286 w 204634"/>
                    <a:gd name="connsiteY6" fmla="*/ 30187 h 102577"/>
                    <a:gd name="connsiteX7" fmla="*/ 44900 w 204634"/>
                    <a:gd name="connsiteY7" fmla="*/ 5137 h 102577"/>
                    <a:gd name="connsiteX8" fmla="*/ 24135 w 204634"/>
                    <a:gd name="connsiteY8" fmla="*/ 88 h 102577"/>
                    <a:gd name="connsiteX9" fmla="*/ 799 w 204634"/>
                    <a:gd name="connsiteY9" fmla="*/ 2565 h 102577"/>
                    <a:gd name="connsiteX10" fmla="*/ 16896 w 204634"/>
                    <a:gd name="connsiteY10" fmla="*/ 45237 h 102577"/>
                    <a:gd name="connsiteX11" fmla="*/ 41757 w 204634"/>
                    <a:gd name="connsiteY11" fmla="*/ 60953 h 102577"/>
                    <a:gd name="connsiteX12" fmla="*/ 43090 w 204634"/>
                    <a:gd name="connsiteY12" fmla="*/ 62763 h 102577"/>
                    <a:gd name="connsiteX13" fmla="*/ 72903 w 204634"/>
                    <a:gd name="connsiteY13" fmla="*/ 84670 h 102577"/>
                    <a:gd name="connsiteX14" fmla="*/ 107193 w 204634"/>
                    <a:gd name="connsiteY14" fmla="*/ 97624 h 102577"/>
                    <a:gd name="connsiteX15" fmla="*/ 121671 w 204634"/>
                    <a:gd name="connsiteY15" fmla="*/ 102387 h 102577"/>
                    <a:gd name="connsiteX16" fmla="*/ 108432 w 204634"/>
                    <a:gd name="connsiteY16" fmla="*/ 94862 h 102577"/>
                    <a:gd name="connsiteX17" fmla="*/ 75570 w 204634"/>
                    <a:gd name="connsiteY17" fmla="*/ 79241 h 102577"/>
                    <a:gd name="connsiteX18" fmla="*/ 50043 w 204634"/>
                    <a:gd name="connsiteY18" fmla="*/ 64382 h 102577"/>
                    <a:gd name="connsiteX19" fmla="*/ 61664 w 204634"/>
                    <a:gd name="connsiteY19" fmla="*/ 67906 h 102577"/>
                    <a:gd name="connsiteX20" fmla="*/ 87286 w 204634"/>
                    <a:gd name="connsiteY20" fmla="*/ 72478 h 102577"/>
                    <a:gd name="connsiteX21" fmla="*/ 97097 w 204634"/>
                    <a:gd name="connsiteY21" fmla="*/ 76479 h 102577"/>
                    <a:gd name="connsiteX22" fmla="*/ 172630 w 204634"/>
                    <a:gd name="connsiteY22" fmla="*/ 96672 h 102577"/>
                    <a:gd name="connsiteX23" fmla="*/ 204634 w 204634"/>
                    <a:gd name="connsiteY23" fmla="*/ 102577 h 102577"/>
                    <a:gd name="connsiteX24" fmla="*/ 173583 w 204634"/>
                    <a:gd name="connsiteY24" fmla="*/ 93814 h 102577"/>
                    <a:gd name="connsiteX25" fmla="*/ 106717 w 204634"/>
                    <a:gd name="connsiteY25" fmla="*/ 73621 h 102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4634" h="102577">
                      <a:moveTo>
                        <a:pt x="106717" y="73621"/>
                      </a:moveTo>
                      <a:cubicBezTo>
                        <a:pt x="118814" y="73717"/>
                        <a:pt x="126910" y="72669"/>
                        <a:pt x="126910" y="72669"/>
                      </a:cubicBezTo>
                      <a:cubicBezTo>
                        <a:pt x="126910" y="72669"/>
                        <a:pt x="125005" y="70573"/>
                        <a:pt x="121671" y="67049"/>
                      </a:cubicBezTo>
                      <a:cubicBezTo>
                        <a:pt x="139959" y="73717"/>
                        <a:pt x="154437" y="76574"/>
                        <a:pt x="154437" y="76669"/>
                      </a:cubicBezTo>
                      <a:cubicBezTo>
                        <a:pt x="154437" y="76669"/>
                        <a:pt x="137673" y="67240"/>
                        <a:pt x="115956" y="58381"/>
                      </a:cubicBezTo>
                      <a:cubicBezTo>
                        <a:pt x="114432" y="57715"/>
                        <a:pt x="112908" y="57143"/>
                        <a:pt x="111480" y="56572"/>
                      </a:cubicBezTo>
                      <a:cubicBezTo>
                        <a:pt x="103764" y="48761"/>
                        <a:pt x="94049" y="39331"/>
                        <a:pt x="83286" y="30187"/>
                      </a:cubicBezTo>
                      <a:cubicBezTo>
                        <a:pt x="71284" y="20186"/>
                        <a:pt x="58330" y="10756"/>
                        <a:pt x="44900" y="5137"/>
                      </a:cubicBezTo>
                      <a:cubicBezTo>
                        <a:pt x="38137" y="2374"/>
                        <a:pt x="31374" y="755"/>
                        <a:pt x="24135" y="88"/>
                      </a:cubicBezTo>
                      <a:cubicBezTo>
                        <a:pt x="16896" y="-293"/>
                        <a:pt x="9467" y="565"/>
                        <a:pt x="799" y="2565"/>
                      </a:cubicBezTo>
                      <a:cubicBezTo>
                        <a:pt x="-2535" y="19234"/>
                        <a:pt x="4895" y="34283"/>
                        <a:pt x="16896" y="45237"/>
                      </a:cubicBezTo>
                      <a:cubicBezTo>
                        <a:pt x="23945" y="51809"/>
                        <a:pt x="32613" y="56953"/>
                        <a:pt x="41757" y="60953"/>
                      </a:cubicBezTo>
                      <a:cubicBezTo>
                        <a:pt x="42233" y="61620"/>
                        <a:pt x="42614" y="62191"/>
                        <a:pt x="43090" y="62763"/>
                      </a:cubicBezTo>
                      <a:cubicBezTo>
                        <a:pt x="49281" y="70192"/>
                        <a:pt x="59854" y="78479"/>
                        <a:pt x="72903" y="84670"/>
                      </a:cubicBezTo>
                      <a:cubicBezTo>
                        <a:pt x="85857" y="90957"/>
                        <a:pt x="98335" y="94767"/>
                        <a:pt x="107193" y="97624"/>
                      </a:cubicBezTo>
                      <a:lnTo>
                        <a:pt x="121671" y="102387"/>
                      </a:lnTo>
                      <a:cubicBezTo>
                        <a:pt x="121671" y="102387"/>
                        <a:pt x="116814" y="99148"/>
                        <a:pt x="108432" y="94862"/>
                      </a:cubicBezTo>
                      <a:cubicBezTo>
                        <a:pt x="100145" y="90576"/>
                        <a:pt x="88239" y="85432"/>
                        <a:pt x="75570" y="79241"/>
                      </a:cubicBezTo>
                      <a:cubicBezTo>
                        <a:pt x="65474" y="74479"/>
                        <a:pt x="56711" y="69335"/>
                        <a:pt x="50043" y="64382"/>
                      </a:cubicBezTo>
                      <a:cubicBezTo>
                        <a:pt x="53853" y="65716"/>
                        <a:pt x="57759" y="66859"/>
                        <a:pt x="61664" y="67906"/>
                      </a:cubicBezTo>
                      <a:cubicBezTo>
                        <a:pt x="70427" y="70192"/>
                        <a:pt x="79190" y="71621"/>
                        <a:pt x="87286" y="72478"/>
                      </a:cubicBezTo>
                      <a:cubicBezTo>
                        <a:pt x="90525" y="73907"/>
                        <a:pt x="93763" y="75241"/>
                        <a:pt x="97097" y="76479"/>
                      </a:cubicBezTo>
                      <a:cubicBezTo>
                        <a:pt x="125672" y="87528"/>
                        <a:pt x="153009" y="92767"/>
                        <a:pt x="172630" y="96672"/>
                      </a:cubicBezTo>
                      <a:lnTo>
                        <a:pt x="204634" y="102577"/>
                      </a:lnTo>
                      <a:cubicBezTo>
                        <a:pt x="204634" y="102577"/>
                        <a:pt x="192918" y="98958"/>
                        <a:pt x="173583" y="93814"/>
                      </a:cubicBezTo>
                      <a:cubicBezTo>
                        <a:pt x="155961" y="88957"/>
                        <a:pt x="132054" y="82956"/>
                        <a:pt x="106717" y="736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5" name="图形 506">
                  <a:extLst>
                    <a:ext uri="{FF2B5EF4-FFF2-40B4-BE49-F238E27FC236}">
                      <a16:creationId xmlns:a16="http://schemas.microsoft.com/office/drawing/2014/main" id="{DACC14B5-E96F-37E8-7E60-8000A7127418}"/>
                    </a:ext>
                  </a:extLst>
                </p:cNvPr>
                <p:cNvSpPr/>
                <p:nvPr/>
              </p:nvSpPr>
              <p:spPr>
                <a:xfrm>
                  <a:off x="6001606" y="3655884"/>
                  <a:ext cx="162305" cy="134305"/>
                </a:xfrm>
                <a:custGeom>
                  <a:avLst/>
                  <a:gdLst>
                    <a:gd name="connsiteX0" fmla="*/ 0 w 162305"/>
                    <a:gd name="connsiteY0" fmla="*/ 128112 h 134305"/>
                    <a:gd name="connsiteX1" fmla="*/ 5048 w 162305"/>
                    <a:gd name="connsiteY1" fmla="*/ 125826 h 134305"/>
                    <a:gd name="connsiteX2" fmla="*/ 19622 w 162305"/>
                    <a:gd name="connsiteY2" fmla="*/ 133351 h 134305"/>
                    <a:gd name="connsiteX3" fmla="*/ 40576 w 162305"/>
                    <a:gd name="connsiteY3" fmla="*/ 132779 h 134305"/>
                    <a:gd name="connsiteX4" fmla="*/ 79439 w 162305"/>
                    <a:gd name="connsiteY4" fmla="*/ 110776 h 134305"/>
                    <a:gd name="connsiteX5" fmla="*/ 115633 w 162305"/>
                    <a:gd name="connsiteY5" fmla="*/ 88107 h 134305"/>
                    <a:gd name="connsiteX6" fmla="*/ 143256 w 162305"/>
                    <a:gd name="connsiteY6" fmla="*/ 59437 h 134305"/>
                    <a:gd name="connsiteX7" fmla="*/ 151828 w 162305"/>
                    <a:gd name="connsiteY7" fmla="*/ 45149 h 134305"/>
                    <a:gd name="connsiteX8" fmla="*/ 141256 w 162305"/>
                    <a:gd name="connsiteY8" fmla="*/ 57722 h 134305"/>
                    <a:gd name="connsiteX9" fmla="*/ 112586 w 162305"/>
                    <a:gd name="connsiteY9" fmla="*/ 83535 h 134305"/>
                    <a:gd name="connsiteX10" fmla="*/ 90106 w 162305"/>
                    <a:gd name="connsiteY10" fmla="*/ 100394 h 134305"/>
                    <a:gd name="connsiteX11" fmla="*/ 107823 w 162305"/>
                    <a:gd name="connsiteY11" fmla="*/ 78582 h 134305"/>
                    <a:gd name="connsiteX12" fmla="*/ 115157 w 162305"/>
                    <a:gd name="connsiteY12" fmla="*/ 67247 h 134305"/>
                    <a:gd name="connsiteX13" fmla="*/ 115348 w 162305"/>
                    <a:gd name="connsiteY13" fmla="*/ 66961 h 134305"/>
                    <a:gd name="connsiteX14" fmla="*/ 147447 w 162305"/>
                    <a:gd name="connsiteY14" fmla="*/ 28480 h 134305"/>
                    <a:gd name="connsiteX15" fmla="*/ 162306 w 162305"/>
                    <a:gd name="connsiteY15" fmla="*/ 1 h 134305"/>
                    <a:gd name="connsiteX16" fmla="*/ 145256 w 162305"/>
                    <a:gd name="connsiteY16" fmla="*/ 26861 h 134305"/>
                    <a:gd name="connsiteX17" fmla="*/ 111538 w 162305"/>
                    <a:gd name="connsiteY17" fmla="*/ 63437 h 134305"/>
                    <a:gd name="connsiteX18" fmla="*/ 102299 w 162305"/>
                    <a:gd name="connsiteY18" fmla="*/ 64675 h 134305"/>
                    <a:gd name="connsiteX19" fmla="*/ 87440 w 162305"/>
                    <a:gd name="connsiteY19" fmla="*/ 67342 h 134305"/>
                    <a:gd name="connsiteX20" fmla="*/ 88487 w 162305"/>
                    <a:gd name="connsiteY20" fmla="*/ 66676 h 134305"/>
                    <a:gd name="connsiteX21" fmla="*/ 122396 w 162305"/>
                    <a:gd name="connsiteY21" fmla="*/ 37720 h 134305"/>
                    <a:gd name="connsiteX22" fmla="*/ 134207 w 162305"/>
                    <a:gd name="connsiteY22" fmla="*/ 23146 h 134305"/>
                    <a:gd name="connsiteX23" fmla="*/ 120682 w 162305"/>
                    <a:gd name="connsiteY23" fmla="*/ 35624 h 134305"/>
                    <a:gd name="connsiteX24" fmla="*/ 85820 w 162305"/>
                    <a:gd name="connsiteY24" fmla="*/ 61723 h 134305"/>
                    <a:gd name="connsiteX25" fmla="*/ 73533 w 162305"/>
                    <a:gd name="connsiteY25" fmla="*/ 70486 h 134305"/>
                    <a:gd name="connsiteX26" fmla="*/ 67532 w 162305"/>
                    <a:gd name="connsiteY26" fmla="*/ 72105 h 134305"/>
                    <a:gd name="connsiteX27" fmla="*/ 30004 w 162305"/>
                    <a:gd name="connsiteY27" fmla="*/ 88583 h 134305"/>
                    <a:gd name="connsiteX28" fmla="*/ 1429 w 162305"/>
                    <a:gd name="connsiteY28" fmla="*/ 122492 h 134305"/>
                    <a:gd name="connsiteX29" fmla="*/ 4286 w 162305"/>
                    <a:gd name="connsiteY29" fmla="*/ 125445 h 134305"/>
                    <a:gd name="connsiteX30" fmla="*/ 0 w 162305"/>
                    <a:gd name="connsiteY30" fmla="*/ 128112 h 13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2305" h="134305">
                      <a:moveTo>
                        <a:pt x="0" y="128112"/>
                      </a:moveTo>
                      <a:cubicBezTo>
                        <a:pt x="0" y="128112"/>
                        <a:pt x="1810" y="127255"/>
                        <a:pt x="5048" y="125826"/>
                      </a:cubicBezTo>
                      <a:cubicBezTo>
                        <a:pt x="9430" y="129636"/>
                        <a:pt x="14383" y="132208"/>
                        <a:pt x="19622" y="133351"/>
                      </a:cubicBezTo>
                      <a:cubicBezTo>
                        <a:pt x="26384" y="134875"/>
                        <a:pt x="33528" y="134494"/>
                        <a:pt x="40576" y="132779"/>
                      </a:cubicBezTo>
                      <a:cubicBezTo>
                        <a:pt x="54388" y="129541"/>
                        <a:pt x="68008" y="120778"/>
                        <a:pt x="79439" y="110776"/>
                      </a:cubicBezTo>
                      <a:cubicBezTo>
                        <a:pt x="88392" y="106300"/>
                        <a:pt x="101632" y="98965"/>
                        <a:pt x="115633" y="88107"/>
                      </a:cubicBezTo>
                      <a:cubicBezTo>
                        <a:pt x="127730" y="78677"/>
                        <a:pt x="137350" y="67914"/>
                        <a:pt x="143256" y="59437"/>
                      </a:cubicBezTo>
                      <a:cubicBezTo>
                        <a:pt x="149257" y="51055"/>
                        <a:pt x="151733" y="45149"/>
                        <a:pt x="151828" y="45149"/>
                      </a:cubicBezTo>
                      <a:cubicBezTo>
                        <a:pt x="151828" y="45054"/>
                        <a:pt x="148114" y="50293"/>
                        <a:pt x="141256" y="57722"/>
                      </a:cubicBezTo>
                      <a:cubicBezTo>
                        <a:pt x="134493" y="65056"/>
                        <a:pt x="124397" y="74200"/>
                        <a:pt x="112586" y="83535"/>
                      </a:cubicBezTo>
                      <a:cubicBezTo>
                        <a:pt x="104489" y="89821"/>
                        <a:pt x="96774" y="95632"/>
                        <a:pt x="90106" y="100394"/>
                      </a:cubicBezTo>
                      <a:cubicBezTo>
                        <a:pt x="97346" y="92774"/>
                        <a:pt x="103346" y="84964"/>
                        <a:pt x="107823" y="78582"/>
                      </a:cubicBezTo>
                      <a:cubicBezTo>
                        <a:pt x="111062" y="73915"/>
                        <a:pt x="113538" y="69914"/>
                        <a:pt x="115157" y="67247"/>
                      </a:cubicBezTo>
                      <a:cubicBezTo>
                        <a:pt x="115252" y="67057"/>
                        <a:pt x="115348" y="67057"/>
                        <a:pt x="115348" y="66961"/>
                      </a:cubicBezTo>
                      <a:cubicBezTo>
                        <a:pt x="129540" y="54007"/>
                        <a:pt x="140399" y="40101"/>
                        <a:pt x="147447" y="28480"/>
                      </a:cubicBezTo>
                      <a:cubicBezTo>
                        <a:pt x="157924" y="11526"/>
                        <a:pt x="162211" y="-95"/>
                        <a:pt x="162306" y="1"/>
                      </a:cubicBezTo>
                      <a:cubicBezTo>
                        <a:pt x="162211" y="-95"/>
                        <a:pt x="156686" y="10954"/>
                        <a:pt x="145256" y="26861"/>
                      </a:cubicBezTo>
                      <a:cubicBezTo>
                        <a:pt x="137350" y="38101"/>
                        <a:pt x="125825" y="51245"/>
                        <a:pt x="111538" y="63437"/>
                      </a:cubicBezTo>
                      <a:cubicBezTo>
                        <a:pt x="108966" y="63723"/>
                        <a:pt x="105918" y="64199"/>
                        <a:pt x="102299" y="64675"/>
                      </a:cubicBezTo>
                      <a:cubicBezTo>
                        <a:pt x="97917" y="65437"/>
                        <a:pt x="92869" y="66295"/>
                        <a:pt x="87440" y="67342"/>
                      </a:cubicBezTo>
                      <a:cubicBezTo>
                        <a:pt x="87821" y="67057"/>
                        <a:pt x="88106" y="66961"/>
                        <a:pt x="88487" y="66676"/>
                      </a:cubicBezTo>
                      <a:cubicBezTo>
                        <a:pt x="102584" y="56865"/>
                        <a:pt x="114586" y="46292"/>
                        <a:pt x="122396" y="37720"/>
                      </a:cubicBezTo>
                      <a:cubicBezTo>
                        <a:pt x="130207" y="29242"/>
                        <a:pt x="134112" y="23146"/>
                        <a:pt x="134207" y="23146"/>
                      </a:cubicBezTo>
                      <a:cubicBezTo>
                        <a:pt x="134207" y="23146"/>
                        <a:pt x="129254" y="28290"/>
                        <a:pt x="120682" y="35624"/>
                      </a:cubicBezTo>
                      <a:cubicBezTo>
                        <a:pt x="112204" y="42958"/>
                        <a:pt x="99822" y="52007"/>
                        <a:pt x="85820" y="61723"/>
                      </a:cubicBezTo>
                      <a:cubicBezTo>
                        <a:pt x="81534" y="64675"/>
                        <a:pt x="77533" y="67628"/>
                        <a:pt x="73533" y="70486"/>
                      </a:cubicBezTo>
                      <a:cubicBezTo>
                        <a:pt x="71533" y="70962"/>
                        <a:pt x="69532" y="71438"/>
                        <a:pt x="67532" y="72105"/>
                      </a:cubicBezTo>
                      <a:cubicBezTo>
                        <a:pt x="54674" y="75724"/>
                        <a:pt x="41339" y="80773"/>
                        <a:pt x="30004" y="88583"/>
                      </a:cubicBezTo>
                      <a:cubicBezTo>
                        <a:pt x="18574" y="96394"/>
                        <a:pt x="8573" y="106776"/>
                        <a:pt x="1429" y="122492"/>
                      </a:cubicBezTo>
                      <a:cubicBezTo>
                        <a:pt x="2286" y="123540"/>
                        <a:pt x="3334" y="124397"/>
                        <a:pt x="4286" y="125445"/>
                      </a:cubicBezTo>
                      <a:cubicBezTo>
                        <a:pt x="1715" y="127064"/>
                        <a:pt x="0" y="128112"/>
                        <a:pt x="0" y="12811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6" name="图形 506">
                  <a:extLst>
                    <a:ext uri="{FF2B5EF4-FFF2-40B4-BE49-F238E27FC236}">
                      <a16:creationId xmlns:a16="http://schemas.microsoft.com/office/drawing/2014/main" id="{C270FBE6-2F72-0AE6-11C6-3DD070C17285}"/>
                    </a:ext>
                  </a:extLst>
                </p:cNvPr>
                <p:cNvSpPr/>
                <p:nvPr/>
              </p:nvSpPr>
              <p:spPr>
                <a:xfrm>
                  <a:off x="6123050" y="3641215"/>
                  <a:ext cx="126968" cy="142780"/>
                </a:xfrm>
                <a:custGeom>
                  <a:avLst/>
                  <a:gdLst>
                    <a:gd name="connsiteX0" fmla="*/ 0 w 126968"/>
                    <a:gd name="connsiteY0" fmla="*/ 142780 h 142780"/>
                    <a:gd name="connsiteX1" fmla="*/ 8953 w 126968"/>
                    <a:gd name="connsiteY1" fmla="*/ 139256 h 142780"/>
                    <a:gd name="connsiteX2" fmla="*/ 43243 w 126968"/>
                    <a:gd name="connsiteY2" fmla="*/ 134970 h 142780"/>
                    <a:gd name="connsiteX3" fmla="*/ 70866 w 126968"/>
                    <a:gd name="connsiteY3" fmla="*/ 110586 h 142780"/>
                    <a:gd name="connsiteX4" fmla="*/ 92012 w 126968"/>
                    <a:gd name="connsiteY4" fmla="*/ 89250 h 142780"/>
                    <a:gd name="connsiteX5" fmla="*/ 113538 w 126968"/>
                    <a:gd name="connsiteY5" fmla="*/ 55531 h 142780"/>
                    <a:gd name="connsiteX6" fmla="*/ 88011 w 126968"/>
                    <a:gd name="connsiteY6" fmla="*/ 85630 h 142780"/>
                    <a:gd name="connsiteX7" fmla="*/ 83534 w 126968"/>
                    <a:gd name="connsiteY7" fmla="*/ 91155 h 142780"/>
                    <a:gd name="connsiteX8" fmla="*/ 94488 w 126968"/>
                    <a:gd name="connsiteY8" fmla="*/ 65914 h 142780"/>
                    <a:gd name="connsiteX9" fmla="*/ 95059 w 126968"/>
                    <a:gd name="connsiteY9" fmla="*/ 63913 h 142780"/>
                    <a:gd name="connsiteX10" fmla="*/ 117729 w 126968"/>
                    <a:gd name="connsiteY10" fmla="*/ 27528 h 142780"/>
                    <a:gd name="connsiteX11" fmla="*/ 126968 w 126968"/>
                    <a:gd name="connsiteY11" fmla="*/ 1 h 142780"/>
                    <a:gd name="connsiteX12" fmla="*/ 115348 w 126968"/>
                    <a:gd name="connsiteY12" fmla="*/ 26290 h 142780"/>
                    <a:gd name="connsiteX13" fmla="*/ 98298 w 126968"/>
                    <a:gd name="connsiteY13" fmla="*/ 51721 h 142780"/>
                    <a:gd name="connsiteX14" fmla="*/ 98965 w 126968"/>
                    <a:gd name="connsiteY14" fmla="*/ 48578 h 142780"/>
                    <a:gd name="connsiteX15" fmla="*/ 95345 w 126968"/>
                    <a:gd name="connsiteY15" fmla="*/ 50102 h 142780"/>
                    <a:gd name="connsiteX16" fmla="*/ 85820 w 126968"/>
                    <a:gd name="connsiteY16" fmla="*/ 54388 h 142780"/>
                    <a:gd name="connsiteX17" fmla="*/ 76105 w 126968"/>
                    <a:gd name="connsiteY17" fmla="*/ 59056 h 142780"/>
                    <a:gd name="connsiteX18" fmla="*/ 96298 w 126968"/>
                    <a:gd name="connsiteY18" fmla="*/ 24480 h 142780"/>
                    <a:gd name="connsiteX19" fmla="*/ 68675 w 126968"/>
                    <a:gd name="connsiteY19" fmla="*/ 59818 h 142780"/>
                    <a:gd name="connsiteX20" fmla="*/ 64484 w 126968"/>
                    <a:gd name="connsiteY20" fmla="*/ 64961 h 142780"/>
                    <a:gd name="connsiteX21" fmla="*/ 55245 w 126968"/>
                    <a:gd name="connsiteY21" fmla="*/ 70105 h 142780"/>
                    <a:gd name="connsiteX22" fmla="*/ 21622 w 126968"/>
                    <a:gd name="connsiteY22" fmla="*/ 95917 h 142780"/>
                    <a:gd name="connsiteX23" fmla="*/ 2762 w 126968"/>
                    <a:gd name="connsiteY23" fmla="*/ 136494 h 142780"/>
                    <a:gd name="connsiteX24" fmla="*/ 7525 w 126968"/>
                    <a:gd name="connsiteY24" fmla="*/ 138685 h 142780"/>
                    <a:gd name="connsiteX25" fmla="*/ 0 w 126968"/>
                    <a:gd name="connsiteY25" fmla="*/ 142780 h 142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6968" h="142780">
                      <a:moveTo>
                        <a:pt x="0" y="142780"/>
                      </a:moveTo>
                      <a:cubicBezTo>
                        <a:pt x="0" y="142780"/>
                        <a:pt x="3334" y="141828"/>
                        <a:pt x="8953" y="139256"/>
                      </a:cubicBezTo>
                      <a:cubicBezTo>
                        <a:pt x="20383" y="142971"/>
                        <a:pt x="32290" y="140875"/>
                        <a:pt x="43243" y="134970"/>
                      </a:cubicBezTo>
                      <a:cubicBezTo>
                        <a:pt x="53626" y="129350"/>
                        <a:pt x="63055" y="120492"/>
                        <a:pt x="70866" y="110586"/>
                      </a:cubicBezTo>
                      <a:cubicBezTo>
                        <a:pt x="76391" y="106014"/>
                        <a:pt x="84296" y="98680"/>
                        <a:pt x="92012" y="89250"/>
                      </a:cubicBezTo>
                      <a:cubicBezTo>
                        <a:pt x="105918" y="72010"/>
                        <a:pt x="113443" y="55436"/>
                        <a:pt x="113538" y="55531"/>
                      </a:cubicBezTo>
                      <a:cubicBezTo>
                        <a:pt x="113443" y="55436"/>
                        <a:pt x="101632" y="68866"/>
                        <a:pt x="88011" y="85630"/>
                      </a:cubicBezTo>
                      <a:lnTo>
                        <a:pt x="83534" y="91155"/>
                      </a:lnTo>
                      <a:cubicBezTo>
                        <a:pt x="88487" y="82011"/>
                        <a:pt x="92202" y="73153"/>
                        <a:pt x="94488" y="65914"/>
                      </a:cubicBezTo>
                      <a:cubicBezTo>
                        <a:pt x="94678" y="65152"/>
                        <a:pt x="94869" y="64580"/>
                        <a:pt x="95059" y="63913"/>
                      </a:cubicBezTo>
                      <a:cubicBezTo>
                        <a:pt x="104966" y="50769"/>
                        <a:pt x="112681" y="38196"/>
                        <a:pt x="117729" y="27528"/>
                      </a:cubicBezTo>
                      <a:cubicBezTo>
                        <a:pt x="125730" y="11145"/>
                        <a:pt x="126968" y="-95"/>
                        <a:pt x="126968" y="1"/>
                      </a:cubicBezTo>
                      <a:cubicBezTo>
                        <a:pt x="126968" y="-95"/>
                        <a:pt x="124397" y="10954"/>
                        <a:pt x="115348" y="26290"/>
                      </a:cubicBezTo>
                      <a:cubicBezTo>
                        <a:pt x="110966" y="33910"/>
                        <a:pt x="105156" y="42577"/>
                        <a:pt x="98298" y="51721"/>
                      </a:cubicBezTo>
                      <a:cubicBezTo>
                        <a:pt x="98679" y="49721"/>
                        <a:pt x="98965" y="48578"/>
                        <a:pt x="98965" y="48578"/>
                      </a:cubicBezTo>
                      <a:cubicBezTo>
                        <a:pt x="98965" y="48578"/>
                        <a:pt x="97631" y="49150"/>
                        <a:pt x="95345" y="50102"/>
                      </a:cubicBezTo>
                      <a:cubicBezTo>
                        <a:pt x="93059" y="51055"/>
                        <a:pt x="89821" y="52483"/>
                        <a:pt x="85820" y="54388"/>
                      </a:cubicBezTo>
                      <a:cubicBezTo>
                        <a:pt x="82963" y="55722"/>
                        <a:pt x="79629" y="57341"/>
                        <a:pt x="76105" y="59056"/>
                      </a:cubicBezTo>
                      <a:cubicBezTo>
                        <a:pt x="89821" y="41149"/>
                        <a:pt x="96298" y="24385"/>
                        <a:pt x="96298" y="24480"/>
                      </a:cubicBezTo>
                      <a:cubicBezTo>
                        <a:pt x="96203" y="24480"/>
                        <a:pt x="84201" y="40958"/>
                        <a:pt x="68675" y="59818"/>
                      </a:cubicBezTo>
                      <a:cubicBezTo>
                        <a:pt x="67247" y="61627"/>
                        <a:pt x="65913" y="63342"/>
                        <a:pt x="64484" y="64961"/>
                      </a:cubicBezTo>
                      <a:cubicBezTo>
                        <a:pt x="61436" y="66580"/>
                        <a:pt x="58388" y="68390"/>
                        <a:pt x="55245" y="70105"/>
                      </a:cubicBezTo>
                      <a:cubicBezTo>
                        <a:pt x="43720" y="76963"/>
                        <a:pt x="31432" y="85249"/>
                        <a:pt x="21622" y="95917"/>
                      </a:cubicBezTo>
                      <a:cubicBezTo>
                        <a:pt x="11811" y="106585"/>
                        <a:pt x="4191" y="119730"/>
                        <a:pt x="2762" y="136494"/>
                      </a:cubicBezTo>
                      <a:cubicBezTo>
                        <a:pt x="4286" y="137446"/>
                        <a:pt x="5905" y="138113"/>
                        <a:pt x="7525" y="138685"/>
                      </a:cubicBezTo>
                      <a:cubicBezTo>
                        <a:pt x="2762" y="141542"/>
                        <a:pt x="0" y="142780"/>
                        <a:pt x="0" y="1427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7" name="图形 506">
                  <a:extLst>
                    <a:ext uri="{FF2B5EF4-FFF2-40B4-BE49-F238E27FC236}">
                      <a16:creationId xmlns:a16="http://schemas.microsoft.com/office/drawing/2014/main" id="{FA45A04D-EED6-D2B7-16D3-B735571F7B30}"/>
                    </a:ext>
                  </a:extLst>
                </p:cNvPr>
                <p:cNvSpPr/>
                <p:nvPr/>
              </p:nvSpPr>
              <p:spPr>
                <a:xfrm>
                  <a:off x="6500335" y="3317556"/>
                  <a:ext cx="142113" cy="178308"/>
                </a:xfrm>
                <a:custGeom>
                  <a:avLst/>
                  <a:gdLst>
                    <a:gd name="connsiteX0" fmla="*/ 36957 w 142113"/>
                    <a:gd name="connsiteY0" fmla="*/ 116587 h 178308"/>
                    <a:gd name="connsiteX1" fmla="*/ 21241 w 142113"/>
                    <a:gd name="connsiteY1" fmla="*/ 134113 h 178308"/>
                    <a:gd name="connsiteX2" fmla="*/ 10668 w 142113"/>
                    <a:gd name="connsiteY2" fmla="*/ 153258 h 178308"/>
                    <a:gd name="connsiteX3" fmla="*/ 8287 w 142113"/>
                    <a:gd name="connsiteY3" fmla="*/ 163831 h 178308"/>
                    <a:gd name="connsiteX4" fmla="*/ 7906 w 142113"/>
                    <a:gd name="connsiteY4" fmla="*/ 173165 h 178308"/>
                    <a:gd name="connsiteX5" fmla="*/ 0 w 142113"/>
                    <a:gd name="connsiteY5" fmla="*/ 178309 h 178308"/>
                    <a:gd name="connsiteX6" fmla="*/ 7906 w 142113"/>
                    <a:gd name="connsiteY6" fmla="*/ 174118 h 178308"/>
                    <a:gd name="connsiteX7" fmla="*/ 7906 w 142113"/>
                    <a:gd name="connsiteY7" fmla="*/ 175165 h 178308"/>
                    <a:gd name="connsiteX8" fmla="*/ 51054 w 142113"/>
                    <a:gd name="connsiteY8" fmla="*/ 166783 h 178308"/>
                    <a:gd name="connsiteX9" fmla="*/ 69628 w 142113"/>
                    <a:gd name="connsiteY9" fmla="*/ 149734 h 178308"/>
                    <a:gd name="connsiteX10" fmla="*/ 84582 w 142113"/>
                    <a:gd name="connsiteY10" fmla="*/ 127921 h 178308"/>
                    <a:gd name="connsiteX11" fmla="*/ 90964 w 142113"/>
                    <a:gd name="connsiteY11" fmla="*/ 116301 h 178308"/>
                    <a:gd name="connsiteX12" fmla="*/ 94012 w 142113"/>
                    <a:gd name="connsiteY12" fmla="*/ 109348 h 178308"/>
                    <a:gd name="connsiteX13" fmla="*/ 126206 w 142113"/>
                    <a:gd name="connsiteY13" fmla="*/ 62008 h 178308"/>
                    <a:gd name="connsiteX14" fmla="*/ 100679 w 142113"/>
                    <a:gd name="connsiteY14" fmla="*/ 92679 h 178308"/>
                    <a:gd name="connsiteX15" fmla="*/ 103632 w 142113"/>
                    <a:gd name="connsiteY15" fmla="*/ 84202 h 178308"/>
                    <a:gd name="connsiteX16" fmla="*/ 104204 w 142113"/>
                    <a:gd name="connsiteY16" fmla="*/ 82106 h 178308"/>
                    <a:gd name="connsiteX17" fmla="*/ 131350 w 142113"/>
                    <a:gd name="connsiteY17" fmla="*/ 32671 h 178308"/>
                    <a:gd name="connsiteX18" fmla="*/ 142113 w 142113"/>
                    <a:gd name="connsiteY18" fmla="*/ 1 h 178308"/>
                    <a:gd name="connsiteX19" fmla="*/ 128873 w 142113"/>
                    <a:gd name="connsiteY19" fmla="*/ 31528 h 178308"/>
                    <a:gd name="connsiteX20" fmla="*/ 107728 w 142113"/>
                    <a:gd name="connsiteY20" fmla="*/ 68009 h 178308"/>
                    <a:gd name="connsiteX21" fmla="*/ 108585 w 142113"/>
                    <a:gd name="connsiteY21" fmla="*/ 63723 h 178308"/>
                    <a:gd name="connsiteX22" fmla="*/ 91916 w 142113"/>
                    <a:gd name="connsiteY22" fmla="*/ 74581 h 178308"/>
                    <a:gd name="connsiteX23" fmla="*/ 90392 w 142113"/>
                    <a:gd name="connsiteY23" fmla="*/ 75724 h 178308"/>
                    <a:gd name="connsiteX24" fmla="*/ 113157 w 142113"/>
                    <a:gd name="connsiteY24" fmla="*/ 35243 h 178308"/>
                    <a:gd name="connsiteX25" fmla="*/ 81915 w 142113"/>
                    <a:gd name="connsiteY25" fmla="*/ 78201 h 178308"/>
                    <a:gd name="connsiteX26" fmla="*/ 75629 w 142113"/>
                    <a:gd name="connsiteY26" fmla="*/ 86011 h 178308"/>
                    <a:gd name="connsiteX27" fmla="*/ 74962 w 142113"/>
                    <a:gd name="connsiteY27" fmla="*/ 86392 h 178308"/>
                    <a:gd name="connsiteX28" fmla="*/ 55817 w 142113"/>
                    <a:gd name="connsiteY28" fmla="*/ 100680 h 178308"/>
                    <a:gd name="connsiteX29" fmla="*/ 36957 w 142113"/>
                    <a:gd name="connsiteY29" fmla="*/ 116587 h 17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2113" h="178308">
                      <a:moveTo>
                        <a:pt x="36957" y="116587"/>
                      </a:moveTo>
                      <a:cubicBezTo>
                        <a:pt x="30956" y="122206"/>
                        <a:pt x="25718" y="127921"/>
                        <a:pt x="21241" y="134113"/>
                      </a:cubicBezTo>
                      <a:cubicBezTo>
                        <a:pt x="16574" y="140018"/>
                        <a:pt x="12859" y="146400"/>
                        <a:pt x="10668" y="153258"/>
                      </a:cubicBezTo>
                      <a:cubicBezTo>
                        <a:pt x="9525" y="156592"/>
                        <a:pt x="8954" y="160306"/>
                        <a:pt x="8287" y="163831"/>
                      </a:cubicBezTo>
                      <a:cubicBezTo>
                        <a:pt x="7906" y="166783"/>
                        <a:pt x="7810" y="169831"/>
                        <a:pt x="7906" y="173165"/>
                      </a:cubicBezTo>
                      <a:cubicBezTo>
                        <a:pt x="2953" y="176594"/>
                        <a:pt x="0" y="178309"/>
                        <a:pt x="0" y="178309"/>
                      </a:cubicBezTo>
                      <a:cubicBezTo>
                        <a:pt x="0" y="178213"/>
                        <a:pt x="2858" y="176975"/>
                        <a:pt x="7906" y="174118"/>
                      </a:cubicBezTo>
                      <a:cubicBezTo>
                        <a:pt x="7906" y="174499"/>
                        <a:pt x="7906" y="174689"/>
                        <a:pt x="7906" y="175165"/>
                      </a:cubicBezTo>
                      <a:cubicBezTo>
                        <a:pt x="23051" y="179737"/>
                        <a:pt x="38195" y="176118"/>
                        <a:pt x="51054" y="166783"/>
                      </a:cubicBezTo>
                      <a:cubicBezTo>
                        <a:pt x="57626" y="162116"/>
                        <a:pt x="63818" y="156306"/>
                        <a:pt x="69628" y="149734"/>
                      </a:cubicBezTo>
                      <a:cubicBezTo>
                        <a:pt x="75248" y="143066"/>
                        <a:pt x="80105" y="135541"/>
                        <a:pt x="84582" y="127921"/>
                      </a:cubicBezTo>
                      <a:cubicBezTo>
                        <a:pt x="86868" y="124016"/>
                        <a:pt x="88964" y="120206"/>
                        <a:pt x="90964" y="116301"/>
                      </a:cubicBezTo>
                      <a:cubicBezTo>
                        <a:pt x="92107" y="113920"/>
                        <a:pt x="92964" y="111729"/>
                        <a:pt x="94012" y="109348"/>
                      </a:cubicBezTo>
                      <a:cubicBezTo>
                        <a:pt x="113729" y="84583"/>
                        <a:pt x="126397" y="62008"/>
                        <a:pt x="126206" y="62008"/>
                      </a:cubicBezTo>
                      <a:cubicBezTo>
                        <a:pt x="126302" y="62104"/>
                        <a:pt x="115253" y="74677"/>
                        <a:pt x="100679" y="92679"/>
                      </a:cubicBezTo>
                      <a:cubicBezTo>
                        <a:pt x="101727" y="89726"/>
                        <a:pt x="102680" y="86773"/>
                        <a:pt x="103632" y="84202"/>
                      </a:cubicBezTo>
                      <a:cubicBezTo>
                        <a:pt x="103823" y="83535"/>
                        <a:pt x="104013" y="82773"/>
                        <a:pt x="104204" y="82106"/>
                      </a:cubicBezTo>
                      <a:cubicBezTo>
                        <a:pt x="116396" y="64104"/>
                        <a:pt x="125444" y="46768"/>
                        <a:pt x="131350" y="32671"/>
                      </a:cubicBezTo>
                      <a:cubicBezTo>
                        <a:pt x="139637" y="12859"/>
                        <a:pt x="141923" y="1"/>
                        <a:pt x="142113" y="1"/>
                      </a:cubicBezTo>
                      <a:cubicBezTo>
                        <a:pt x="141923" y="-95"/>
                        <a:pt x="138303" y="12574"/>
                        <a:pt x="128873" y="31528"/>
                      </a:cubicBezTo>
                      <a:cubicBezTo>
                        <a:pt x="123635" y="42196"/>
                        <a:pt x="116491" y="54769"/>
                        <a:pt x="107728" y="68009"/>
                      </a:cubicBezTo>
                      <a:cubicBezTo>
                        <a:pt x="108299" y="65342"/>
                        <a:pt x="108585" y="63723"/>
                        <a:pt x="108585" y="63723"/>
                      </a:cubicBezTo>
                      <a:cubicBezTo>
                        <a:pt x="108585" y="63723"/>
                        <a:pt x="101822" y="67914"/>
                        <a:pt x="91916" y="74581"/>
                      </a:cubicBezTo>
                      <a:cubicBezTo>
                        <a:pt x="91440" y="74962"/>
                        <a:pt x="90869" y="75343"/>
                        <a:pt x="90392" y="75724"/>
                      </a:cubicBezTo>
                      <a:cubicBezTo>
                        <a:pt x="105823" y="54198"/>
                        <a:pt x="113062" y="35053"/>
                        <a:pt x="113157" y="35243"/>
                      </a:cubicBezTo>
                      <a:cubicBezTo>
                        <a:pt x="113062" y="35148"/>
                        <a:pt x="99727" y="55246"/>
                        <a:pt x="81915" y="78201"/>
                      </a:cubicBezTo>
                      <a:cubicBezTo>
                        <a:pt x="79820" y="80868"/>
                        <a:pt x="77724" y="83535"/>
                        <a:pt x="75629" y="86011"/>
                      </a:cubicBezTo>
                      <a:cubicBezTo>
                        <a:pt x="75343" y="86202"/>
                        <a:pt x="75248" y="86297"/>
                        <a:pt x="74962" y="86392"/>
                      </a:cubicBezTo>
                      <a:cubicBezTo>
                        <a:pt x="68771" y="90774"/>
                        <a:pt x="62198" y="95536"/>
                        <a:pt x="55817" y="100680"/>
                      </a:cubicBezTo>
                      <a:cubicBezTo>
                        <a:pt x="49530" y="105919"/>
                        <a:pt x="42958" y="111062"/>
                        <a:pt x="36957" y="1165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8" name="图形 506">
                  <a:extLst>
                    <a:ext uri="{FF2B5EF4-FFF2-40B4-BE49-F238E27FC236}">
                      <a16:creationId xmlns:a16="http://schemas.microsoft.com/office/drawing/2014/main" id="{E4FB87AB-1FD2-D67A-781D-4E40DFC6F7AB}"/>
                    </a:ext>
                  </a:extLst>
                </p:cNvPr>
                <p:cNvSpPr/>
                <p:nvPr/>
              </p:nvSpPr>
              <p:spPr>
                <a:xfrm>
                  <a:off x="6540470" y="3165156"/>
                  <a:ext cx="92262" cy="206982"/>
                </a:xfrm>
                <a:custGeom>
                  <a:avLst/>
                  <a:gdLst>
                    <a:gd name="connsiteX0" fmla="*/ 156 w 92262"/>
                    <a:gd name="connsiteY0" fmla="*/ 185643 h 206982"/>
                    <a:gd name="connsiteX1" fmla="*/ 537 w 92262"/>
                    <a:gd name="connsiteY1" fmla="*/ 196216 h 206982"/>
                    <a:gd name="connsiteX2" fmla="*/ 3014 w 92262"/>
                    <a:gd name="connsiteY2" fmla="*/ 206979 h 206982"/>
                    <a:gd name="connsiteX3" fmla="*/ 25302 w 92262"/>
                    <a:gd name="connsiteY3" fmla="*/ 201931 h 206982"/>
                    <a:gd name="connsiteX4" fmla="*/ 43400 w 92262"/>
                    <a:gd name="connsiteY4" fmla="*/ 187643 h 206982"/>
                    <a:gd name="connsiteX5" fmla="*/ 50924 w 92262"/>
                    <a:gd name="connsiteY5" fmla="*/ 177737 h 206982"/>
                    <a:gd name="connsiteX6" fmla="*/ 57401 w 92262"/>
                    <a:gd name="connsiteY6" fmla="*/ 166688 h 206982"/>
                    <a:gd name="connsiteX7" fmla="*/ 67021 w 92262"/>
                    <a:gd name="connsiteY7" fmla="*/ 142304 h 206982"/>
                    <a:gd name="connsiteX8" fmla="*/ 73022 w 92262"/>
                    <a:gd name="connsiteY8" fmla="*/ 113348 h 206982"/>
                    <a:gd name="connsiteX9" fmla="*/ 90739 w 92262"/>
                    <a:gd name="connsiteY9" fmla="*/ 65533 h 206982"/>
                    <a:gd name="connsiteX10" fmla="*/ 74642 w 92262"/>
                    <a:gd name="connsiteY10" fmla="*/ 98299 h 206982"/>
                    <a:gd name="connsiteX11" fmla="*/ 74737 w 92262"/>
                    <a:gd name="connsiteY11" fmla="*/ 96679 h 206982"/>
                    <a:gd name="connsiteX12" fmla="*/ 75308 w 92262"/>
                    <a:gd name="connsiteY12" fmla="*/ 81820 h 206982"/>
                    <a:gd name="connsiteX13" fmla="*/ 75118 w 92262"/>
                    <a:gd name="connsiteY13" fmla="*/ 76391 h 206982"/>
                    <a:gd name="connsiteX14" fmla="*/ 88167 w 92262"/>
                    <a:gd name="connsiteY14" fmla="*/ 29909 h 206982"/>
                    <a:gd name="connsiteX15" fmla="*/ 92263 w 92262"/>
                    <a:gd name="connsiteY15" fmla="*/ 1 h 206982"/>
                    <a:gd name="connsiteX16" fmla="*/ 85405 w 92262"/>
                    <a:gd name="connsiteY16" fmla="*/ 29528 h 206982"/>
                    <a:gd name="connsiteX17" fmla="*/ 66069 w 92262"/>
                    <a:gd name="connsiteY17" fmla="*/ 85440 h 206982"/>
                    <a:gd name="connsiteX18" fmla="*/ 61021 w 92262"/>
                    <a:gd name="connsiteY18" fmla="*/ 90679 h 206982"/>
                    <a:gd name="connsiteX19" fmla="*/ 52163 w 92262"/>
                    <a:gd name="connsiteY19" fmla="*/ 100204 h 206982"/>
                    <a:gd name="connsiteX20" fmla="*/ 55973 w 92262"/>
                    <a:gd name="connsiteY20" fmla="*/ 91250 h 206982"/>
                    <a:gd name="connsiteX21" fmla="*/ 64736 w 92262"/>
                    <a:gd name="connsiteY21" fmla="*/ 54865 h 206982"/>
                    <a:gd name="connsiteX22" fmla="*/ 64926 w 92262"/>
                    <a:gd name="connsiteY22" fmla="*/ 39720 h 206982"/>
                    <a:gd name="connsiteX23" fmla="*/ 61973 w 92262"/>
                    <a:gd name="connsiteY23" fmla="*/ 54769 h 206982"/>
                    <a:gd name="connsiteX24" fmla="*/ 50734 w 92262"/>
                    <a:gd name="connsiteY24" fmla="*/ 89631 h 206982"/>
                    <a:gd name="connsiteX25" fmla="*/ 42161 w 92262"/>
                    <a:gd name="connsiteY25" fmla="*/ 111634 h 206982"/>
                    <a:gd name="connsiteX26" fmla="*/ 31398 w 92262"/>
                    <a:gd name="connsiteY26" fmla="*/ 124397 h 206982"/>
                    <a:gd name="connsiteX27" fmla="*/ 16825 w 92262"/>
                    <a:gd name="connsiteY27" fmla="*/ 144304 h 206982"/>
                    <a:gd name="connsiteX28" fmla="*/ 5490 w 92262"/>
                    <a:gd name="connsiteY28" fmla="*/ 164878 h 206982"/>
                    <a:gd name="connsiteX29" fmla="*/ 1871 w 92262"/>
                    <a:gd name="connsiteY29" fmla="*/ 175165 h 206982"/>
                    <a:gd name="connsiteX30" fmla="*/ 156 w 92262"/>
                    <a:gd name="connsiteY30" fmla="*/ 185643 h 206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262" h="206982">
                      <a:moveTo>
                        <a:pt x="156" y="185643"/>
                      </a:moveTo>
                      <a:cubicBezTo>
                        <a:pt x="-130" y="189262"/>
                        <a:pt x="-34" y="192691"/>
                        <a:pt x="537" y="196216"/>
                      </a:cubicBezTo>
                      <a:cubicBezTo>
                        <a:pt x="918" y="199740"/>
                        <a:pt x="1680" y="203455"/>
                        <a:pt x="3014" y="206979"/>
                      </a:cubicBezTo>
                      <a:cubicBezTo>
                        <a:pt x="11110" y="207074"/>
                        <a:pt x="18444" y="205264"/>
                        <a:pt x="25302" y="201931"/>
                      </a:cubicBezTo>
                      <a:cubicBezTo>
                        <a:pt x="32160" y="198502"/>
                        <a:pt x="37875" y="193549"/>
                        <a:pt x="43400" y="187643"/>
                      </a:cubicBezTo>
                      <a:cubicBezTo>
                        <a:pt x="46067" y="184595"/>
                        <a:pt x="48543" y="181357"/>
                        <a:pt x="50924" y="177737"/>
                      </a:cubicBezTo>
                      <a:cubicBezTo>
                        <a:pt x="53306" y="174308"/>
                        <a:pt x="55592" y="170593"/>
                        <a:pt x="57401" y="166688"/>
                      </a:cubicBezTo>
                      <a:cubicBezTo>
                        <a:pt x="61116" y="158973"/>
                        <a:pt x="64355" y="150591"/>
                        <a:pt x="67021" y="142304"/>
                      </a:cubicBezTo>
                      <a:cubicBezTo>
                        <a:pt x="69784" y="132303"/>
                        <a:pt x="71784" y="122397"/>
                        <a:pt x="73022" y="113348"/>
                      </a:cubicBezTo>
                      <a:cubicBezTo>
                        <a:pt x="85119" y="86964"/>
                        <a:pt x="90644" y="65437"/>
                        <a:pt x="90739" y="65533"/>
                      </a:cubicBezTo>
                      <a:lnTo>
                        <a:pt x="74642" y="98299"/>
                      </a:lnTo>
                      <a:cubicBezTo>
                        <a:pt x="74642" y="97822"/>
                        <a:pt x="74737" y="97156"/>
                        <a:pt x="74737" y="96679"/>
                      </a:cubicBezTo>
                      <a:cubicBezTo>
                        <a:pt x="75118" y="90393"/>
                        <a:pt x="75308" y="85345"/>
                        <a:pt x="75308" y="81820"/>
                      </a:cubicBezTo>
                      <a:cubicBezTo>
                        <a:pt x="75308" y="78582"/>
                        <a:pt x="75213" y="76772"/>
                        <a:pt x="75118" y="76391"/>
                      </a:cubicBezTo>
                      <a:cubicBezTo>
                        <a:pt x="81500" y="58865"/>
                        <a:pt x="85691" y="42673"/>
                        <a:pt x="88167" y="29909"/>
                      </a:cubicBezTo>
                      <a:cubicBezTo>
                        <a:pt x="91787" y="11335"/>
                        <a:pt x="92167" y="-95"/>
                        <a:pt x="92263" y="1"/>
                      </a:cubicBezTo>
                      <a:cubicBezTo>
                        <a:pt x="92167" y="1"/>
                        <a:pt x="90358" y="11431"/>
                        <a:pt x="85405" y="29528"/>
                      </a:cubicBezTo>
                      <a:cubicBezTo>
                        <a:pt x="81404" y="44673"/>
                        <a:pt x="74927" y="64294"/>
                        <a:pt x="66069" y="85440"/>
                      </a:cubicBezTo>
                      <a:cubicBezTo>
                        <a:pt x="64545" y="87059"/>
                        <a:pt x="62831" y="88869"/>
                        <a:pt x="61021" y="90679"/>
                      </a:cubicBezTo>
                      <a:cubicBezTo>
                        <a:pt x="58259" y="93536"/>
                        <a:pt x="55306" y="96870"/>
                        <a:pt x="52163" y="100204"/>
                      </a:cubicBezTo>
                      <a:cubicBezTo>
                        <a:pt x="53401" y="97251"/>
                        <a:pt x="54639" y="94298"/>
                        <a:pt x="55973" y="91250"/>
                      </a:cubicBezTo>
                      <a:cubicBezTo>
                        <a:pt x="61211" y="77439"/>
                        <a:pt x="63973" y="64199"/>
                        <a:pt x="64736" y="54865"/>
                      </a:cubicBezTo>
                      <a:cubicBezTo>
                        <a:pt x="65593" y="45435"/>
                        <a:pt x="64831" y="39720"/>
                        <a:pt x="64926" y="39720"/>
                      </a:cubicBezTo>
                      <a:cubicBezTo>
                        <a:pt x="64831" y="39720"/>
                        <a:pt x="64164" y="45625"/>
                        <a:pt x="61973" y="54769"/>
                      </a:cubicBezTo>
                      <a:cubicBezTo>
                        <a:pt x="59878" y="63913"/>
                        <a:pt x="55973" y="76201"/>
                        <a:pt x="50734" y="89631"/>
                      </a:cubicBezTo>
                      <a:cubicBezTo>
                        <a:pt x="47686" y="97537"/>
                        <a:pt x="44733" y="104966"/>
                        <a:pt x="42161" y="111634"/>
                      </a:cubicBezTo>
                      <a:cubicBezTo>
                        <a:pt x="38637" y="115729"/>
                        <a:pt x="35017" y="120016"/>
                        <a:pt x="31398" y="124397"/>
                      </a:cubicBezTo>
                      <a:cubicBezTo>
                        <a:pt x="26064" y="130874"/>
                        <a:pt x="21397" y="137542"/>
                        <a:pt x="16825" y="144304"/>
                      </a:cubicBezTo>
                      <a:cubicBezTo>
                        <a:pt x="12253" y="151162"/>
                        <a:pt x="8252" y="158020"/>
                        <a:pt x="5490" y="164878"/>
                      </a:cubicBezTo>
                      <a:cubicBezTo>
                        <a:pt x="4157" y="168403"/>
                        <a:pt x="2728" y="171832"/>
                        <a:pt x="1871" y="175165"/>
                      </a:cubicBezTo>
                      <a:cubicBezTo>
                        <a:pt x="1013" y="178690"/>
                        <a:pt x="346" y="182119"/>
                        <a:pt x="156" y="1856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9" name="图形 506">
                  <a:extLst>
                    <a:ext uri="{FF2B5EF4-FFF2-40B4-BE49-F238E27FC236}">
                      <a16:creationId xmlns:a16="http://schemas.microsoft.com/office/drawing/2014/main" id="{8E789B9C-DFCE-285F-5F33-3564D649DE12}"/>
                    </a:ext>
                  </a:extLst>
                </p:cNvPr>
                <p:cNvSpPr/>
                <p:nvPr/>
              </p:nvSpPr>
              <p:spPr>
                <a:xfrm>
                  <a:off x="6540172" y="3045332"/>
                  <a:ext cx="70260" cy="203930"/>
                </a:xfrm>
                <a:custGeom>
                  <a:avLst/>
                  <a:gdLst>
                    <a:gd name="connsiteX0" fmla="*/ 47698 w 70260"/>
                    <a:gd name="connsiteY0" fmla="*/ 68866 h 203930"/>
                    <a:gd name="connsiteX1" fmla="*/ 40459 w 70260"/>
                    <a:gd name="connsiteY1" fmla="*/ 80105 h 203930"/>
                    <a:gd name="connsiteX2" fmla="*/ 29695 w 70260"/>
                    <a:gd name="connsiteY2" fmla="*/ 97917 h 203930"/>
                    <a:gd name="connsiteX3" fmla="*/ 23980 w 70260"/>
                    <a:gd name="connsiteY3" fmla="*/ 108013 h 203930"/>
                    <a:gd name="connsiteX4" fmla="*/ 18170 w 70260"/>
                    <a:gd name="connsiteY4" fmla="*/ 118872 h 203930"/>
                    <a:gd name="connsiteX5" fmla="*/ 1406 w 70260"/>
                    <a:gd name="connsiteY5" fmla="*/ 163354 h 203930"/>
                    <a:gd name="connsiteX6" fmla="*/ 739 w 70260"/>
                    <a:gd name="connsiteY6" fmla="*/ 184499 h 203930"/>
                    <a:gd name="connsiteX7" fmla="*/ 8550 w 70260"/>
                    <a:gd name="connsiteY7" fmla="*/ 203930 h 203930"/>
                    <a:gd name="connsiteX8" fmla="*/ 43983 w 70260"/>
                    <a:gd name="connsiteY8" fmla="*/ 175641 h 203930"/>
                    <a:gd name="connsiteX9" fmla="*/ 53032 w 70260"/>
                    <a:gd name="connsiteY9" fmla="*/ 152591 h 203930"/>
                    <a:gd name="connsiteX10" fmla="*/ 56746 w 70260"/>
                    <a:gd name="connsiteY10" fmla="*/ 130397 h 203930"/>
                    <a:gd name="connsiteX11" fmla="*/ 61699 w 70260"/>
                    <a:gd name="connsiteY11" fmla="*/ 118491 h 203930"/>
                    <a:gd name="connsiteX12" fmla="*/ 69891 w 70260"/>
                    <a:gd name="connsiteY12" fmla="*/ 82582 h 203930"/>
                    <a:gd name="connsiteX13" fmla="*/ 70081 w 70260"/>
                    <a:gd name="connsiteY13" fmla="*/ 67818 h 203930"/>
                    <a:gd name="connsiteX14" fmla="*/ 57604 w 70260"/>
                    <a:gd name="connsiteY14" fmla="*/ 114300 h 203930"/>
                    <a:gd name="connsiteX15" fmla="*/ 57318 w 70260"/>
                    <a:gd name="connsiteY15" fmla="*/ 103156 h 203930"/>
                    <a:gd name="connsiteX16" fmla="*/ 55222 w 70260"/>
                    <a:gd name="connsiteY16" fmla="*/ 82582 h 203930"/>
                    <a:gd name="connsiteX17" fmla="*/ 52746 w 70260"/>
                    <a:gd name="connsiteY17" fmla="*/ 69247 h 203930"/>
                    <a:gd name="connsiteX18" fmla="*/ 51603 w 70260"/>
                    <a:gd name="connsiteY18" fmla="*/ 26384 h 203930"/>
                    <a:gd name="connsiteX19" fmla="*/ 47698 w 70260"/>
                    <a:gd name="connsiteY19" fmla="*/ 0 h 203930"/>
                    <a:gd name="connsiteX20" fmla="*/ 48841 w 70260"/>
                    <a:gd name="connsiteY20" fmla="*/ 26956 h 203930"/>
                    <a:gd name="connsiteX21" fmla="*/ 47698 w 70260"/>
                    <a:gd name="connsiteY21" fmla="*/ 68866 h 203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0260" h="203930">
                      <a:moveTo>
                        <a:pt x="47698" y="68866"/>
                      </a:moveTo>
                      <a:cubicBezTo>
                        <a:pt x="45793" y="71723"/>
                        <a:pt x="43316" y="75628"/>
                        <a:pt x="40459" y="80105"/>
                      </a:cubicBezTo>
                      <a:cubicBezTo>
                        <a:pt x="37220" y="85249"/>
                        <a:pt x="33505" y="91345"/>
                        <a:pt x="29695" y="97917"/>
                      </a:cubicBezTo>
                      <a:cubicBezTo>
                        <a:pt x="27790" y="101156"/>
                        <a:pt x="25885" y="104585"/>
                        <a:pt x="23980" y="108013"/>
                      </a:cubicBezTo>
                      <a:cubicBezTo>
                        <a:pt x="21980" y="111538"/>
                        <a:pt x="19980" y="115157"/>
                        <a:pt x="18170" y="118872"/>
                      </a:cubicBezTo>
                      <a:cubicBezTo>
                        <a:pt x="10836" y="133445"/>
                        <a:pt x="3978" y="148876"/>
                        <a:pt x="1406" y="163354"/>
                      </a:cubicBezTo>
                      <a:cubicBezTo>
                        <a:pt x="-118" y="170688"/>
                        <a:pt x="-499" y="177736"/>
                        <a:pt x="739" y="184499"/>
                      </a:cubicBezTo>
                      <a:cubicBezTo>
                        <a:pt x="1692" y="191262"/>
                        <a:pt x="4073" y="197834"/>
                        <a:pt x="8550" y="203930"/>
                      </a:cubicBezTo>
                      <a:cubicBezTo>
                        <a:pt x="24457" y="200120"/>
                        <a:pt x="36077" y="189643"/>
                        <a:pt x="43983" y="175641"/>
                      </a:cubicBezTo>
                      <a:cubicBezTo>
                        <a:pt x="47793" y="168593"/>
                        <a:pt x="50746" y="160782"/>
                        <a:pt x="53032" y="152591"/>
                      </a:cubicBezTo>
                      <a:cubicBezTo>
                        <a:pt x="54937" y="145256"/>
                        <a:pt x="55984" y="137827"/>
                        <a:pt x="56746" y="130397"/>
                      </a:cubicBezTo>
                      <a:cubicBezTo>
                        <a:pt x="58461" y="126683"/>
                        <a:pt x="60175" y="122777"/>
                        <a:pt x="61699" y="118491"/>
                      </a:cubicBezTo>
                      <a:cubicBezTo>
                        <a:pt x="66748" y="104775"/>
                        <a:pt x="69224" y="91916"/>
                        <a:pt x="69891" y="82582"/>
                      </a:cubicBezTo>
                      <a:cubicBezTo>
                        <a:pt x="70653" y="73343"/>
                        <a:pt x="69986" y="67818"/>
                        <a:pt x="70081" y="67818"/>
                      </a:cubicBezTo>
                      <a:cubicBezTo>
                        <a:pt x="70081" y="67818"/>
                        <a:pt x="66843" y="89059"/>
                        <a:pt x="57604" y="114300"/>
                      </a:cubicBezTo>
                      <a:cubicBezTo>
                        <a:pt x="57604" y="110490"/>
                        <a:pt x="57508" y="106775"/>
                        <a:pt x="57318" y="103156"/>
                      </a:cubicBezTo>
                      <a:cubicBezTo>
                        <a:pt x="57127" y="95440"/>
                        <a:pt x="56080" y="88583"/>
                        <a:pt x="55222" y="82582"/>
                      </a:cubicBezTo>
                      <a:cubicBezTo>
                        <a:pt x="54460" y="77057"/>
                        <a:pt x="53508" y="72485"/>
                        <a:pt x="52746" y="69247"/>
                      </a:cubicBezTo>
                      <a:cubicBezTo>
                        <a:pt x="53889" y="52483"/>
                        <a:pt x="52841" y="37719"/>
                        <a:pt x="51603" y="26384"/>
                      </a:cubicBezTo>
                      <a:cubicBezTo>
                        <a:pt x="49698" y="9906"/>
                        <a:pt x="47602" y="0"/>
                        <a:pt x="47698" y="0"/>
                      </a:cubicBezTo>
                      <a:cubicBezTo>
                        <a:pt x="47602" y="0"/>
                        <a:pt x="48364" y="10287"/>
                        <a:pt x="48841" y="26956"/>
                      </a:cubicBezTo>
                      <a:cubicBezTo>
                        <a:pt x="49126" y="38386"/>
                        <a:pt x="49222" y="52864"/>
                        <a:pt x="47698" y="688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0" name="图形 506">
                  <a:extLst>
                    <a:ext uri="{FF2B5EF4-FFF2-40B4-BE49-F238E27FC236}">
                      <a16:creationId xmlns:a16="http://schemas.microsoft.com/office/drawing/2014/main" id="{C2734DED-FC60-D87B-5303-CA35628662A2}"/>
                    </a:ext>
                  </a:extLst>
                </p:cNvPr>
                <p:cNvSpPr/>
                <p:nvPr/>
              </p:nvSpPr>
              <p:spPr>
                <a:xfrm>
                  <a:off x="6441947" y="3455097"/>
                  <a:ext cx="186595" cy="154982"/>
                </a:xfrm>
                <a:custGeom>
                  <a:avLst/>
                  <a:gdLst>
                    <a:gd name="connsiteX0" fmla="*/ 87630 w 186595"/>
                    <a:gd name="connsiteY0" fmla="*/ 121825 h 154982"/>
                    <a:gd name="connsiteX1" fmla="*/ 88106 w 186595"/>
                    <a:gd name="connsiteY1" fmla="*/ 121349 h 154982"/>
                    <a:gd name="connsiteX2" fmla="*/ 96679 w 186595"/>
                    <a:gd name="connsiteY2" fmla="*/ 111538 h 154982"/>
                    <a:gd name="connsiteX3" fmla="*/ 104204 w 186595"/>
                    <a:gd name="connsiteY3" fmla="*/ 101537 h 154982"/>
                    <a:gd name="connsiteX4" fmla="*/ 110395 w 186595"/>
                    <a:gd name="connsiteY4" fmla="*/ 92774 h 154982"/>
                    <a:gd name="connsiteX5" fmla="*/ 166402 w 186595"/>
                    <a:gd name="connsiteY5" fmla="*/ 30862 h 154982"/>
                    <a:gd name="connsiteX6" fmla="*/ 186595 w 186595"/>
                    <a:gd name="connsiteY6" fmla="*/ 1 h 154982"/>
                    <a:gd name="connsiteX7" fmla="*/ 120206 w 186595"/>
                    <a:gd name="connsiteY7" fmla="*/ 76486 h 154982"/>
                    <a:gd name="connsiteX8" fmla="*/ 126397 w 186595"/>
                    <a:gd name="connsiteY8" fmla="*/ 64294 h 154982"/>
                    <a:gd name="connsiteX9" fmla="*/ 119539 w 186595"/>
                    <a:gd name="connsiteY9" fmla="*/ 66485 h 154982"/>
                    <a:gd name="connsiteX10" fmla="*/ 142685 w 186595"/>
                    <a:gd name="connsiteY10" fmla="*/ 34862 h 154982"/>
                    <a:gd name="connsiteX11" fmla="*/ 107918 w 186595"/>
                    <a:gd name="connsiteY11" fmla="*/ 70581 h 154982"/>
                    <a:gd name="connsiteX12" fmla="*/ 67151 w 186595"/>
                    <a:gd name="connsiteY12" fmla="*/ 86678 h 154982"/>
                    <a:gd name="connsiteX13" fmla="*/ 56293 w 186595"/>
                    <a:gd name="connsiteY13" fmla="*/ 91917 h 154982"/>
                    <a:gd name="connsiteX14" fmla="*/ 45529 w 186595"/>
                    <a:gd name="connsiteY14" fmla="*/ 97632 h 154982"/>
                    <a:gd name="connsiteX15" fmla="*/ 26194 w 186595"/>
                    <a:gd name="connsiteY15" fmla="*/ 110871 h 154982"/>
                    <a:gd name="connsiteX16" fmla="*/ 18383 w 186595"/>
                    <a:gd name="connsiteY16" fmla="*/ 118777 h 154982"/>
                    <a:gd name="connsiteX17" fmla="*/ 11716 w 186595"/>
                    <a:gd name="connsiteY17" fmla="*/ 127350 h 154982"/>
                    <a:gd name="connsiteX18" fmla="*/ 4763 w 186595"/>
                    <a:gd name="connsiteY18" fmla="*/ 146305 h 154982"/>
                    <a:gd name="connsiteX19" fmla="*/ 0 w 186595"/>
                    <a:gd name="connsiteY19" fmla="*/ 146686 h 154982"/>
                    <a:gd name="connsiteX20" fmla="*/ 4667 w 186595"/>
                    <a:gd name="connsiteY20" fmla="*/ 146781 h 154982"/>
                    <a:gd name="connsiteX21" fmla="*/ 4381 w 186595"/>
                    <a:gd name="connsiteY21" fmla="*/ 148686 h 154982"/>
                    <a:gd name="connsiteX22" fmla="*/ 47339 w 186595"/>
                    <a:gd name="connsiteY22" fmla="*/ 150877 h 154982"/>
                    <a:gd name="connsiteX23" fmla="*/ 58388 w 186595"/>
                    <a:gd name="connsiteY23" fmla="*/ 145828 h 154982"/>
                    <a:gd name="connsiteX24" fmla="*/ 68771 w 186595"/>
                    <a:gd name="connsiteY24" fmla="*/ 138780 h 154982"/>
                    <a:gd name="connsiteX25" fmla="*/ 78867 w 186595"/>
                    <a:gd name="connsiteY25" fmla="*/ 130398 h 154982"/>
                    <a:gd name="connsiteX26" fmla="*/ 82106 w 186595"/>
                    <a:gd name="connsiteY26" fmla="*/ 128969 h 154982"/>
                    <a:gd name="connsiteX27" fmla="*/ 114490 w 186595"/>
                    <a:gd name="connsiteY27" fmla="*/ 108871 h 154982"/>
                    <a:gd name="connsiteX28" fmla="*/ 152400 w 186595"/>
                    <a:gd name="connsiteY28" fmla="*/ 69057 h 154982"/>
                    <a:gd name="connsiteX29" fmla="*/ 111538 w 186595"/>
                    <a:gd name="connsiteY29" fmla="*/ 104204 h 154982"/>
                    <a:gd name="connsiteX30" fmla="*/ 87630 w 186595"/>
                    <a:gd name="connsiteY30" fmla="*/ 121825 h 154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6595" h="154982">
                      <a:moveTo>
                        <a:pt x="87630" y="121825"/>
                      </a:moveTo>
                      <a:cubicBezTo>
                        <a:pt x="87821" y="121635"/>
                        <a:pt x="87916" y="121540"/>
                        <a:pt x="88106" y="121349"/>
                      </a:cubicBezTo>
                      <a:cubicBezTo>
                        <a:pt x="91250" y="118206"/>
                        <a:pt x="94012" y="114872"/>
                        <a:pt x="96679" y="111538"/>
                      </a:cubicBezTo>
                      <a:cubicBezTo>
                        <a:pt x="99346" y="108109"/>
                        <a:pt x="101822" y="104871"/>
                        <a:pt x="104204" y="101537"/>
                      </a:cubicBezTo>
                      <a:cubicBezTo>
                        <a:pt x="106394" y="98489"/>
                        <a:pt x="108394" y="95632"/>
                        <a:pt x="110395" y="92774"/>
                      </a:cubicBezTo>
                      <a:cubicBezTo>
                        <a:pt x="134493" y="71152"/>
                        <a:pt x="153543" y="48292"/>
                        <a:pt x="166402" y="30862"/>
                      </a:cubicBezTo>
                      <a:cubicBezTo>
                        <a:pt x="179832" y="12574"/>
                        <a:pt x="186500" y="-95"/>
                        <a:pt x="186595" y="1"/>
                      </a:cubicBezTo>
                      <a:cubicBezTo>
                        <a:pt x="186690" y="-95"/>
                        <a:pt x="161639" y="37148"/>
                        <a:pt x="120206" y="76486"/>
                      </a:cubicBezTo>
                      <a:cubicBezTo>
                        <a:pt x="124111" y="69057"/>
                        <a:pt x="126397" y="64294"/>
                        <a:pt x="126397" y="64294"/>
                      </a:cubicBezTo>
                      <a:cubicBezTo>
                        <a:pt x="126397" y="64294"/>
                        <a:pt x="123825" y="65056"/>
                        <a:pt x="119539" y="66485"/>
                      </a:cubicBezTo>
                      <a:cubicBezTo>
                        <a:pt x="134779" y="50007"/>
                        <a:pt x="142589" y="34672"/>
                        <a:pt x="142685" y="34862"/>
                      </a:cubicBezTo>
                      <a:cubicBezTo>
                        <a:pt x="142589" y="34767"/>
                        <a:pt x="128016" y="52102"/>
                        <a:pt x="107918" y="70581"/>
                      </a:cubicBezTo>
                      <a:cubicBezTo>
                        <a:pt x="97060" y="74772"/>
                        <a:pt x="81820" y="80106"/>
                        <a:pt x="67151" y="86678"/>
                      </a:cubicBezTo>
                      <a:cubicBezTo>
                        <a:pt x="63532" y="88297"/>
                        <a:pt x="59817" y="90107"/>
                        <a:pt x="56293" y="91917"/>
                      </a:cubicBezTo>
                      <a:cubicBezTo>
                        <a:pt x="52769" y="93822"/>
                        <a:pt x="49149" y="95822"/>
                        <a:pt x="45529" y="97632"/>
                      </a:cubicBezTo>
                      <a:cubicBezTo>
                        <a:pt x="38386" y="101537"/>
                        <a:pt x="31814" y="105919"/>
                        <a:pt x="26194" y="110871"/>
                      </a:cubicBezTo>
                      <a:cubicBezTo>
                        <a:pt x="23336" y="113253"/>
                        <a:pt x="20765" y="116015"/>
                        <a:pt x="18383" y="118777"/>
                      </a:cubicBezTo>
                      <a:cubicBezTo>
                        <a:pt x="15907" y="121444"/>
                        <a:pt x="13621" y="124397"/>
                        <a:pt x="11716" y="127350"/>
                      </a:cubicBezTo>
                      <a:cubicBezTo>
                        <a:pt x="8287" y="132874"/>
                        <a:pt x="5906" y="139161"/>
                        <a:pt x="4763" y="146305"/>
                      </a:cubicBezTo>
                      <a:cubicBezTo>
                        <a:pt x="1715" y="146590"/>
                        <a:pt x="0" y="146590"/>
                        <a:pt x="0" y="146686"/>
                      </a:cubicBezTo>
                      <a:cubicBezTo>
                        <a:pt x="0" y="146590"/>
                        <a:pt x="1715" y="146781"/>
                        <a:pt x="4667" y="146781"/>
                      </a:cubicBezTo>
                      <a:cubicBezTo>
                        <a:pt x="4572" y="147448"/>
                        <a:pt x="4477" y="148019"/>
                        <a:pt x="4381" y="148686"/>
                      </a:cubicBezTo>
                      <a:cubicBezTo>
                        <a:pt x="17812" y="156877"/>
                        <a:pt x="32480" y="156496"/>
                        <a:pt x="47339" y="150877"/>
                      </a:cubicBezTo>
                      <a:cubicBezTo>
                        <a:pt x="50959" y="149448"/>
                        <a:pt x="54673" y="147829"/>
                        <a:pt x="58388" y="145828"/>
                      </a:cubicBezTo>
                      <a:cubicBezTo>
                        <a:pt x="61913" y="143828"/>
                        <a:pt x="65342" y="141352"/>
                        <a:pt x="68771" y="138780"/>
                      </a:cubicBezTo>
                      <a:cubicBezTo>
                        <a:pt x="72200" y="136208"/>
                        <a:pt x="75533" y="133446"/>
                        <a:pt x="78867" y="130398"/>
                      </a:cubicBezTo>
                      <a:cubicBezTo>
                        <a:pt x="79915" y="129921"/>
                        <a:pt x="80963" y="129540"/>
                        <a:pt x="82106" y="128969"/>
                      </a:cubicBezTo>
                      <a:cubicBezTo>
                        <a:pt x="90773" y="124969"/>
                        <a:pt x="102584" y="118206"/>
                        <a:pt x="114490" y="108871"/>
                      </a:cubicBezTo>
                      <a:cubicBezTo>
                        <a:pt x="138589" y="90488"/>
                        <a:pt x="152590" y="69057"/>
                        <a:pt x="152400" y="69057"/>
                      </a:cubicBezTo>
                      <a:cubicBezTo>
                        <a:pt x="152400" y="69152"/>
                        <a:pt x="134969" y="86392"/>
                        <a:pt x="111538" y="104204"/>
                      </a:cubicBezTo>
                      <a:cubicBezTo>
                        <a:pt x="102584" y="111062"/>
                        <a:pt x="94583" y="116967"/>
                        <a:pt x="87630" y="12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1" name="图形 506">
                  <a:extLst>
                    <a:ext uri="{FF2B5EF4-FFF2-40B4-BE49-F238E27FC236}">
                      <a16:creationId xmlns:a16="http://schemas.microsoft.com/office/drawing/2014/main" id="{6902DC86-1C83-29E0-3712-4404BB3B8BDF}"/>
                    </a:ext>
                  </a:extLst>
                </p:cNvPr>
                <p:cNvSpPr/>
                <p:nvPr/>
              </p:nvSpPr>
              <p:spPr>
                <a:xfrm>
                  <a:off x="6327601" y="3498436"/>
                  <a:ext cx="52482" cy="176117"/>
                </a:xfrm>
                <a:custGeom>
                  <a:avLst/>
                  <a:gdLst>
                    <a:gd name="connsiteX0" fmla="*/ 523 w 52482"/>
                    <a:gd name="connsiteY0" fmla="*/ 127064 h 176117"/>
                    <a:gd name="connsiteX1" fmla="*/ 2999 w 52482"/>
                    <a:gd name="connsiteY1" fmla="*/ 123444 h 176117"/>
                    <a:gd name="connsiteX2" fmla="*/ 999 w 52482"/>
                    <a:gd name="connsiteY2" fmla="*/ 132017 h 176117"/>
                    <a:gd name="connsiteX3" fmla="*/ 4333 w 52482"/>
                    <a:gd name="connsiteY3" fmla="*/ 166116 h 176117"/>
                    <a:gd name="connsiteX4" fmla="*/ 808 w 52482"/>
                    <a:gd name="connsiteY4" fmla="*/ 176118 h 176117"/>
                    <a:gd name="connsiteX5" fmla="*/ 4999 w 52482"/>
                    <a:gd name="connsiteY5" fmla="*/ 167545 h 176117"/>
                    <a:gd name="connsiteX6" fmla="*/ 8714 w 52482"/>
                    <a:gd name="connsiteY6" fmla="*/ 174594 h 176117"/>
                    <a:gd name="connsiteX7" fmla="*/ 28145 w 52482"/>
                    <a:gd name="connsiteY7" fmla="*/ 165164 h 176117"/>
                    <a:gd name="connsiteX8" fmla="*/ 35670 w 52482"/>
                    <a:gd name="connsiteY8" fmla="*/ 157544 h 176117"/>
                    <a:gd name="connsiteX9" fmla="*/ 41671 w 52482"/>
                    <a:gd name="connsiteY9" fmla="*/ 148305 h 176117"/>
                    <a:gd name="connsiteX10" fmla="*/ 52434 w 52482"/>
                    <a:gd name="connsiteY10" fmla="*/ 103537 h 176117"/>
                    <a:gd name="connsiteX11" fmla="*/ 48910 w 52482"/>
                    <a:gd name="connsiteY11" fmla="*/ 63246 h 176117"/>
                    <a:gd name="connsiteX12" fmla="*/ 48529 w 52482"/>
                    <a:gd name="connsiteY12" fmla="*/ 61341 h 176117"/>
                    <a:gd name="connsiteX13" fmla="*/ 48529 w 52482"/>
                    <a:gd name="connsiteY13" fmla="*/ 34576 h 176117"/>
                    <a:gd name="connsiteX14" fmla="*/ 48338 w 52482"/>
                    <a:gd name="connsiteY14" fmla="*/ 21432 h 176117"/>
                    <a:gd name="connsiteX15" fmla="*/ 45671 w 52482"/>
                    <a:gd name="connsiteY15" fmla="*/ 34767 h 176117"/>
                    <a:gd name="connsiteX16" fmla="*/ 44242 w 52482"/>
                    <a:gd name="connsiteY16" fmla="*/ 46673 h 176117"/>
                    <a:gd name="connsiteX17" fmla="*/ 41956 w 52482"/>
                    <a:gd name="connsiteY17" fmla="*/ 49911 h 176117"/>
                    <a:gd name="connsiteX18" fmla="*/ 35670 w 52482"/>
                    <a:gd name="connsiteY18" fmla="*/ 58389 h 176117"/>
                    <a:gd name="connsiteX19" fmla="*/ 40242 w 52482"/>
                    <a:gd name="connsiteY19" fmla="*/ 0 h 176117"/>
                    <a:gd name="connsiteX20" fmla="*/ 29002 w 52482"/>
                    <a:gd name="connsiteY20" fmla="*/ 68295 h 176117"/>
                    <a:gd name="connsiteX21" fmla="*/ 15667 w 52482"/>
                    <a:gd name="connsiteY21" fmla="*/ 91059 h 176117"/>
                    <a:gd name="connsiteX22" fmla="*/ 15191 w 52482"/>
                    <a:gd name="connsiteY22" fmla="*/ 92012 h 176117"/>
                    <a:gd name="connsiteX23" fmla="*/ 16429 w 52482"/>
                    <a:gd name="connsiteY23" fmla="*/ 86011 h 176117"/>
                    <a:gd name="connsiteX24" fmla="*/ 20144 w 52482"/>
                    <a:gd name="connsiteY24" fmla="*/ 55722 h 176117"/>
                    <a:gd name="connsiteX25" fmla="*/ 21573 w 52482"/>
                    <a:gd name="connsiteY25" fmla="*/ 43244 h 176117"/>
                    <a:gd name="connsiteX26" fmla="*/ 17477 w 52482"/>
                    <a:gd name="connsiteY26" fmla="*/ 55436 h 176117"/>
                    <a:gd name="connsiteX27" fmla="*/ 11095 w 52482"/>
                    <a:gd name="connsiteY27" fmla="*/ 85535 h 176117"/>
                    <a:gd name="connsiteX28" fmla="*/ 4714 w 52482"/>
                    <a:gd name="connsiteY28" fmla="*/ 115157 h 176117"/>
                    <a:gd name="connsiteX29" fmla="*/ 523 w 52482"/>
                    <a:gd name="connsiteY29" fmla="*/ 127064 h 17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2482" h="176117">
                      <a:moveTo>
                        <a:pt x="523" y="127064"/>
                      </a:moveTo>
                      <a:cubicBezTo>
                        <a:pt x="523" y="127064"/>
                        <a:pt x="1475" y="125730"/>
                        <a:pt x="2999" y="123444"/>
                      </a:cubicBezTo>
                      <a:cubicBezTo>
                        <a:pt x="2237" y="126302"/>
                        <a:pt x="1475" y="129159"/>
                        <a:pt x="999" y="132017"/>
                      </a:cubicBezTo>
                      <a:cubicBezTo>
                        <a:pt x="-906" y="143351"/>
                        <a:pt x="-239" y="155067"/>
                        <a:pt x="4333" y="166116"/>
                      </a:cubicBezTo>
                      <a:cubicBezTo>
                        <a:pt x="2142" y="172403"/>
                        <a:pt x="808" y="176118"/>
                        <a:pt x="808" y="176118"/>
                      </a:cubicBezTo>
                      <a:cubicBezTo>
                        <a:pt x="808" y="176118"/>
                        <a:pt x="2428" y="172974"/>
                        <a:pt x="4999" y="167545"/>
                      </a:cubicBezTo>
                      <a:cubicBezTo>
                        <a:pt x="6047" y="169926"/>
                        <a:pt x="7285" y="172308"/>
                        <a:pt x="8714" y="174594"/>
                      </a:cubicBezTo>
                      <a:cubicBezTo>
                        <a:pt x="16239" y="173070"/>
                        <a:pt x="22621" y="169736"/>
                        <a:pt x="28145" y="165164"/>
                      </a:cubicBezTo>
                      <a:cubicBezTo>
                        <a:pt x="30907" y="162973"/>
                        <a:pt x="33384" y="160401"/>
                        <a:pt x="35670" y="157544"/>
                      </a:cubicBezTo>
                      <a:cubicBezTo>
                        <a:pt x="37956" y="154782"/>
                        <a:pt x="40051" y="151734"/>
                        <a:pt x="41671" y="148305"/>
                      </a:cubicBezTo>
                      <a:cubicBezTo>
                        <a:pt x="48338" y="134779"/>
                        <a:pt x="51767" y="118968"/>
                        <a:pt x="52434" y="103537"/>
                      </a:cubicBezTo>
                      <a:cubicBezTo>
                        <a:pt x="52815" y="88011"/>
                        <a:pt x="50910" y="73628"/>
                        <a:pt x="48910" y="63246"/>
                      </a:cubicBezTo>
                      <a:cubicBezTo>
                        <a:pt x="48814" y="62580"/>
                        <a:pt x="48624" y="62008"/>
                        <a:pt x="48529" y="61341"/>
                      </a:cubicBezTo>
                      <a:cubicBezTo>
                        <a:pt x="48814" y="50959"/>
                        <a:pt x="48529" y="41625"/>
                        <a:pt x="48529" y="34576"/>
                      </a:cubicBezTo>
                      <a:lnTo>
                        <a:pt x="48338" y="21432"/>
                      </a:lnTo>
                      <a:cubicBezTo>
                        <a:pt x="48338" y="21432"/>
                        <a:pt x="47005" y="26575"/>
                        <a:pt x="45671" y="34767"/>
                      </a:cubicBezTo>
                      <a:cubicBezTo>
                        <a:pt x="45100" y="38291"/>
                        <a:pt x="44623" y="42196"/>
                        <a:pt x="44242" y="46673"/>
                      </a:cubicBezTo>
                      <a:cubicBezTo>
                        <a:pt x="43766" y="47244"/>
                        <a:pt x="43004" y="48292"/>
                        <a:pt x="41956" y="49911"/>
                      </a:cubicBezTo>
                      <a:cubicBezTo>
                        <a:pt x="40432" y="51912"/>
                        <a:pt x="38146" y="54864"/>
                        <a:pt x="35670" y="58389"/>
                      </a:cubicBezTo>
                      <a:cubicBezTo>
                        <a:pt x="40337" y="24289"/>
                        <a:pt x="40051" y="-95"/>
                        <a:pt x="40242" y="0"/>
                      </a:cubicBezTo>
                      <a:cubicBezTo>
                        <a:pt x="39956" y="0"/>
                        <a:pt x="36337" y="29337"/>
                        <a:pt x="29002" y="68295"/>
                      </a:cubicBezTo>
                      <a:cubicBezTo>
                        <a:pt x="24811" y="75057"/>
                        <a:pt x="20335" y="82868"/>
                        <a:pt x="15667" y="91059"/>
                      </a:cubicBezTo>
                      <a:cubicBezTo>
                        <a:pt x="15477" y="91440"/>
                        <a:pt x="15382" y="91726"/>
                        <a:pt x="15191" y="92012"/>
                      </a:cubicBezTo>
                      <a:cubicBezTo>
                        <a:pt x="15667" y="90107"/>
                        <a:pt x="16144" y="88011"/>
                        <a:pt x="16429" y="86011"/>
                      </a:cubicBezTo>
                      <a:cubicBezTo>
                        <a:pt x="18525" y="74105"/>
                        <a:pt x="19287" y="63437"/>
                        <a:pt x="20144" y="55722"/>
                      </a:cubicBezTo>
                      <a:lnTo>
                        <a:pt x="21573" y="43244"/>
                      </a:lnTo>
                      <a:cubicBezTo>
                        <a:pt x="21573" y="43244"/>
                        <a:pt x="19573" y="47816"/>
                        <a:pt x="17477" y="55436"/>
                      </a:cubicBezTo>
                      <a:cubicBezTo>
                        <a:pt x="15286" y="63056"/>
                        <a:pt x="13191" y="73819"/>
                        <a:pt x="11095" y="85535"/>
                      </a:cubicBezTo>
                      <a:cubicBezTo>
                        <a:pt x="9095" y="97155"/>
                        <a:pt x="7000" y="107633"/>
                        <a:pt x="4714" y="115157"/>
                      </a:cubicBezTo>
                      <a:cubicBezTo>
                        <a:pt x="2523" y="122587"/>
                        <a:pt x="427" y="127064"/>
                        <a:pt x="523" y="1270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2" name="图形 506">
                  <a:extLst>
                    <a:ext uri="{FF2B5EF4-FFF2-40B4-BE49-F238E27FC236}">
                      <a16:creationId xmlns:a16="http://schemas.microsoft.com/office/drawing/2014/main" id="{0D536460-5F44-4801-9CB8-FC75D68B7D93}"/>
                    </a:ext>
                  </a:extLst>
                </p:cNvPr>
                <p:cNvSpPr/>
                <p:nvPr/>
              </p:nvSpPr>
              <p:spPr>
                <a:xfrm>
                  <a:off x="6394925" y="3390232"/>
                  <a:ext cx="52165" cy="189642"/>
                </a:xfrm>
                <a:custGeom>
                  <a:avLst/>
                  <a:gdLst>
                    <a:gd name="connsiteX0" fmla="*/ 38830 w 52165"/>
                    <a:gd name="connsiteY0" fmla="*/ 176689 h 189642"/>
                    <a:gd name="connsiteX1" fmla="*/ 44831 w 52165"/>
                    <a:gd name="connsiteY1" fmla="*/ 167926 h 189642"/>
                    <a:gd name="connsiteX2" fmla="*/ 48736 w 52165"/>
                    <a:gd name="connsiteY2" fmla="*/ 157734 h 189642"/>
                    <a:gd name="connsiteX3" fmla="*/ 52070 w 52165"/>
                    <a:gd name="connsiteY3" fmla="*/ 135541 h 189642"/>
                    <a:gd name="connsiteX4" fmla="*/ 52165 w 52165"/>
                    <a:gd name="connsiteY4" fmla="*/ 129826 h 189642"/>
                    <a:gd name="connsiteX5" fmla="*/ 51689 w 52165"/>
                    <a:gd name="connsiteY5" fmla="*/ 124111 h 189642"/>
                    <a:gd name="connsiteX6" fmla="*/ 49975 w 52165"/>
                    <a:gd name="connsiteY6" fmla="*/ 112776 h 189642"/>
                    <a:gd name="connsiteX7" fmla="*/ 44641 w 52165"/>
                    <a:gd name="connsiteY7" fmla="*/ 92297 h 189642"/>
                    <a:gd name="connsiteX8" fmla="*/ 41116 w 52165"/>
                    <a:gd name="connsiteY8" fmla="*/ 83439 h 189642"/>
                    <a:gd name="connsiteX9" fmla="*/ 39497 w 52165"/>
                    <a:gd name="connsiteY9" fmla="*/ 80105 h 189642"/>
                    <a:gd name="connsiteX10" fmla="*/ 38449 w 52165"/>
                    <a:gd name="connsiteY10" fmla="*/ 68008 h 189642"/>
                    <a:gd name="connsiteX11" fmla="*/ 27781 w 52165"/>
                    <a:gd name="connsiteY11" fmla="*/ 30575 h 189642"/>
                    <a:gd name="connsiteX12" fmla="*/ 32544 w 52165"/>
                    <a:gd name="connsiteY12" fmla="*/ 66389 h 189642"/>
                    <a:gd name="connsiteX13" fmla="*/ 29115 w 52165"/>
                    <a:gd name="connsiteY13" fmla="*/ 60770 h 189642"/>
                    <a:gd name="connsiteX14" fmla="*/ 23971 w 52165"/>
                    <a:gd name="connsiteY14" fmla="*/ 72676 h 189642"/>
                    <a:gd name="connsiteX15" fmla="*/ 12256 w 52165"/>
                    <a:gd name="connsiteY15" fmla="*/ 25622 h 189642"/>
                    <a:gd name="connsiteX16" fmla="*/ 3016 w 52165"/>
                    <a:gd name="connsiteY16" fmla="*/ 0 h 189642"/>
                    <a:gd name="connsiteX17" fmla="*/ 9589 w 52165"/>
                    <a:gd name="connsiteY17" fmla="*/ 26765 h 189642"/>
                    <a:gd name="connsiteX18" fmla="*/ 19971 w 52165"/>
                    <a:gd name="connsiteY18" fmla="*/ 82772 h 189642"/>
                    <a:gd name="connsiteX19" fmla="*/ 17113 w 52165"/>
                    <a:gd name="connsiteY19" fmla="*/ 90202 h 189642"/>
                    <a:gd name="connsiteX20" fmla="*/ 11398 w 52165"/>
                    <a:gd name="connsiteY20" fmla="*/ 108680 h 189642"/>
                    <a:gd name="connsiteX21" fmla="*/ 10351 w 52165"/>
                    <a:gd name="connsiteY21" fmla="*/ 112586 h 189642"/>
                    <a:gd name="connsiteX22" fmla="*/ 7684 w 52165"/>
                    <a:gd name="connsiteY22" fmla="*/ 90488 h 189642"/>
                    <a:gd name="connsiteX23" fmla="*/ 2826 w 52165"/>
                    <a:gd name="connsiteY23" fmla="*/ 60389 h 189642"/>
                    <a:gd name="connsiteX24" fmla="*/ 1111 w 52165"/>
                    <a:gd name="connsiteY24" fmla="*/ 47625 h 189642"/>
                    <a:gd name="connsiteX25" fmla="*/ 64 w 52165"/>
                    <a:gd name="connsiteY25" fmla="*/ 60865 h 189642"/>
                    <a:gd name="connsiteX26" fmla="*/ 2254 w 52165"/>
                    <a:gd name="connsiteY26" fmla="*/ 92202 h 189642"/>
                    <a:gd name="connsiteX27" fmla="*/ 8065 w 52165"/>
                    <a:gd name="connsiteY27" fmla="*/ 122111 h 189642"/>
                    <a:gd name="connsiteX28" fmla="*/ 6731 w 52165"/>
                    <a:gd name="connsiteY28" fmla="*/ 129159 h 189642"/>
                    <a:gd name="connsiteX29" fmla="*/ 5683 w 52165"/>
                    <a:gd name="connsiteY29" fmla="*/ 139827 h 189642"/>
                    <a:gd name="connsiteX30" fmla="*/ 5398 w 52165"/>
                    <a:gd name="connsiteY30" fmla="*/ 150304 h 189642"/>
                    <a:gd name="connsiteX31" fmla="*/ 15780 w 52165"/>
                    <a:gd name="connsiteY31" fmla="*/ 182975 h 189642"/>
                    <a:gd name="connsiteX32" fmla="*/ 14065 w 52165"/>
                    <a:gd name="connsiteY32" fmla="*/ 188786 h 189642"/>
                    <a:gd name="connsiteX33" fmla="*/ 16161 w 52165"/>
                    <a:gd name="connsiteY33" fmla="*/ 183642 h 189642"/>
                    <a:gd name="connsiteX34" fmla="*/ 21114 w 52165"/>
                    <a:gd name="connsiteY34" fmla="*/ 189643 h 189642"/>
                    <a:gd name="connsiteX35" fmla="*/ 38830 w 52165"/>
                    <a:gd name="connsiteY35" fmla="*/ 176689 h 18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165" h="189642">
                      <a:moveTo>
                        <a:pt x="38830" y="176689"/>
                      </a:moveTo>
                      <a:cubicBezTo>
                        <a:pt x="41116" y="173927"/>
                        <a:pt x="43117" y="171069"/>
                        <a:pt x="44831" y="167926"/>
                      </a:cubicBezTo>
                      <a:cubicBezTo>
                        <a:pt x="46546" y="164783"/>
                        <a:pt x="47689" y="161258"/>
                        <a:pt x="48736" y="157734"/>
                      </a:cubicBezTo>
                      <a:cubicBezTo>
                        <a:pt x="50832" y="150590"/>
                        <a:pt x="51880" y="142970"/>
                        <a:pt x="52070" y="135541"/>
                      </a:cubicBezTo>
                      <a:cubicBezTo>
                        <a:pt x="52165" y="133636"/>
                        <a:pt x="52165" y="131731"/>
                        <a:pt x="52165" y="129826"/>
                      </a:cubicBezTo>
                      <a:cubicBezTo>
                        <a:pt x="52070" y="128016"/>
                        <a:pt x="51880" y="126016"/>
                        <a:pt x="51689" y="124111"/>
                      </a:cubicBezTo>
                      <a:cubicBezTo>
                        <a:pt x="51213" y="120301"/>
                        <a:pt x="50641" y="116586"/>
                        <a:pt x="49975" y="112776"/>
                      </a:cubicBezTo>
                      <a:cubicBezTo>
                        <a:pt x="48641" y="105442"/>
                        <a:pt x="46736" y="98489"/>
                        <a:pt x="44641" y="92297"/>
                      </a:cubicBezTo>
                      <a:cubicBezTo>
                        <a:pt x="43593" y="89154"/>
                        <a:pt x="42450" y="86201"/>
                        <a:pt x="41116" y="83439"/>
                      </a:cubicBezTo>
                      <a:cubicBezTo>
                        <a:pt x="40640" y="82201"/>
                        <a:pt x="40069" y="81248"/>
                        <a:pt x="39497" y="80105"/>
                      </a:cubicBezTo>
                      <a:cubicBezTo>
                        <a:pt x="39402" y="76200"/>
                        <a:pt x="39021" y="72295"/>
                        <a:pt x="38449" y="68008"/>
                      </a:cubicBezTo>
                      <a:cubicBezTo>
                        <a:pt x="35401" y="46101"/>
                        <a:pt x="27591" y="30575"/>
                        <a:pt x="27781" y="30575"/>
                      </a:cubicBezTo>
                      <a:lnTo>
                        <a:pt x="32544" y="66389"/>
                      </a:lnTo>
                      <a:cubicBezTo>
                        <a:pt x="30544" y="62865"/>
                        <a:pt x="29115" y="60770"/>
                        <a:pt x="29115" y="60770"/>
                      </a:cubicBezTo>
                      <a:cubicBezTo>
                        <a:pt x="29115" y="60770"/>
                        <a:pt x="26829" y="65342"/>
                        <a:pt x="23971" y="72676"/>
                      </a:cubicBezTo>
                      <a:cubicBezTo>
                        <a:pt x="20733" y="54007"/>
                        <a:pt x="16161" y="37909"/>
                        <a:pt x="12256" y="25622"/>
                      </a:cubicBezTo>
                      <a:cubicBezTo>
                        <a:pt x="7017" y="9620"/>
                        <a:pt x="3016" y="0"/>
                        <a:pt x="3016" y="0"/>
                      </a:cubicBezTo>
                      <a:cubicBezTo>
                        <a:pt x="3016" y="0"/>
                        <a:pt x="5683" y="10192"/>
                        <a:pt x="9589" y="26765"/>
                      </a:cubicBezTo>
                      <a:cubicBezTo>
                        <a:pt x="12922" y="41243"/>
                        <a:pt x="17113" y="60770"/>
                        <a:pt x="19971" y="82772"/>
                      </a:cubicBezTo>
                      <a:cubicBezTo>
                        <a:pt x="19018" y="85249"/>
                        <a:pt x="18066" y="87630"/>
                        <a:pt x="17113" y="90202"/>
                      </a:cubicBezTo>
                      <a:cubicBezTo>
                        <a:pt x="15018" y="95822"/>
                        <a:pt x="13303" y="102203"/>
                        <a:pt x="11398" y="108680"/>
                      </a:cubicBezTo>
                      <a:cubicBezTo>
                        <a:pt x="11017" y="109919"/>
                        <a:pt x="10732" y="111252"/>
                        <a:pt x="10351" y="112586"/>
                      </a:cubicBezTo>
                      <a:cubicBezTo>
                        <a:pt x="9874" y="106108"/>
                        <a:pt x="8922" y="98489"/>
                        <a:pt x="7684" y="90488"/>
                      </a:cubicBezTo>
                      <a:lnTo>
                        <a:pt x="2826" y="60389"/>
                      </a:lnTo>
                      <a:lnTo>
                        <a:pt x="1111" y="47625"/>
                      </a:lnTo>
                      <a:cubicBezTo>
                        <a:pt x="1111" y="47625"/>
                        <a:pt x="349" y="52769"/>
                        <a:pt x="64" y="60865"/>
                      </a:cubicBezTo>
                      <a:cubicBezTo>
                        <a:pt x="-222" y="69056"/>
                        <a:pt x="445" y="80200"/>
                        <a:pt x="2254" y="92202"/>
                      </a:cubicBezTo>
                      <a:cubicBezTo>
                        <a:pt x="4255" y="103918"/>
                        <a:pt x="6350" y="114491"/>
                        <a:pt x="8065" y="122111"/>
                      </a:cubicBezTo>
                      <a:cubicBezTo>
                        <a:pt x="7588" y="124492"/>
                        <a:pt x="7017" y="126873"/>
                        <a:pt x="6731" y="129159"/>
                      </a:cubicBezTo>
                      <a:cubicBezTo>
                        <a:pt x="6255" y="132683"/>
                        <a:pt x="5874" y="136208"/>
                        <a:pt x="5683" y="139827"/>
                      </a:cubicBezTo>
                      <a:cubicBezTo>
                        <a:pt x="5398" y="143351"/>
                        <a:pt x="5302" y="146685"/>
                        <a:pt x="5398" y="150304"/>
                      </a:cubicBezTo>
                      <a:cubicBezTo>
                        <a:pt x="5779" y="161544"/>
                        <a:pt x="8731" y="172879"/>
                        <a:pt x="15780" y="182975"/>
                      </a:cubicBezTo>
                      <a:cubicBezTo>
                        <a:pt x="14732" y="186690"/>
                        <a:pt x="14065" y="188786"/>
                        <a:pt x="14065" y="188786"/>
                      </a:cubicBezTo>
                      <a:cubicBezTo>
                        <a:pt x="13970" y="188786"/>
                        <a:pt x="14827" y="186976"/>
                        <a:pt x="16161" y="183642"/>
                      </a:cubicBezTo>
                      <a:cubicBezTo>
                        <a:pt x="17685" y="185642"/>
                        <a:pt x="19209" y="187738"/>
                        <a:pt x="21114" y="189643"/>
                      </a:cubicBezTo>
                      <a:cubicBezTo>
                        <a:pt x="28448" y="186595"/>
                        <a:pt x="34163" y="182118"/>
                        <a:pt x="38830" y="1766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图形 506">
                  <a:extLst>
                    <a:ext uri="{FF2B5EF4-FFF2-40B4-BE49-F238E27FC236}">
                      <a16:creationId xmlns:a16="http://schemas.microsoft.com/office/drawing/2014/main" id="{A9BB2C77-44AB-7EC8-61FF-FC223D789D3A}"/>
                    </a:ext>
                  </a:extLst>
                </p:cNvPr>
                <p:cNvSpPr/>
                <p:nvPr/>
              </p:nvSpPr>
              <p:spPr>
                <a:xfrm>
                  <a:off x="6403179" y="3310222"/>
                  <a:ext cx="92566" cy="164211"/>
                </a:xfrm>
                <a:custGeom>
                  <a:avLst/>
                  <a:gdLst>
                    <a:gd name="connsiteX0" fmla="*/ 86964 w 92566"/>
                    <a:gd name="connsiteY0" fmla="*/ 147161 h 164211"/>
                    <a:gd name="connsiteX1" fmla="*/ 92489 w 92566"/>
                    <a:gd name="connsiteY1" fmla="*/ 126778 h 164211"/>
                    <a:gd name="connsiteX2" fmla="*/ 90107 w 92566"/>
                    <a:gd name="connsiteY2" fmla="*/ 104966 h 164211"/>
                    <a:gd name="connsiteX3" fmla="*/ 87059 w 92566"/>
                    <a:gd name="connsiteY3" fmla="*/ 94393 h 164211"/>
                    <a:gd name="connsiteX4" fmla="*/ 82678 w 92566"/>
                    <a:gd name="connsiteY4" fmla="*/ 84296 h 164211"/>
                    <a:gd name="connsiteX5" fmla="*/ 61151 w 92566"/>
                    <a:gd name="connsiteY5" fmla="*/ 52864 h 164211"/>
                    <a:gd name="connsiteX6" fmla="*/ 54008 w 92566"/>
                    <a:gd name="connsiteY6" fmla="*/ 45530 h 164211"/>
                    <a:gd name="connsiteX7" fmla="*/ 50960 w 92566"/>
                    <a:gd name="connsiteY7" fmla="*/ 38957 h 164211"/>
                    <a:gd name="connsiteX8" fmla="*/ 24004 w 92566"/>
                    <a:gd name="connsiteY8" fmla="*/ 2667 h 164211"/>
                    <a:gd name="connsiteX9" fmla="*/ 46102 w 92566"/>
                    <a:gd name="connsiteY9" fmla="*/ 42291 h 164211"/>
                    <a:gd name="connsiteX10" fmla="*/ 48197 w 92566"/>
                    <a:gd name="connsiteY10" fmla="*/ 46387 h 164211"/>
                    <a:gd name="connsiteX11" fmla="*/ 46959 w 92566"/>
                    <a:gd name="connsiteY11" fmla="*/ 54483 h 164211"/>
                    <a:gd name="connsiteX12" fmla="*/ 18289 w 92566"/>
                    <a:gd name="connsiteY12" fmla="*/ 18574 h 164211"/>
                    <a:gd name="connsiteX13" fmla="*/ 1 w 92566"/>
                    <a:gd name="connsiteY13" fmla="*/ 0 h 164211"/>
                    <a:gd name="connsiteX14" fmla="*/ 16193 w 92566"/>
                    <a:gd name="connsiteY14" fmla="*/ 20765 h 164211"/>
                    <a:gd name="connsiteX15" fmla="*/ 45721 w 92566"/>
                    <a:gd name="connsiteY15" fmla="*/ 63437 h 164211"/>
                    <a:gd name="connsiteX16" fmla="*/ 44768 w 92566"/>
                    <a:gd name="connsiteY16" fmla="*/ 71628 h 164211"/>
                    <a:gd name="connsiteX17" fmla="*/ 44197 w 92566"/>
                    <a:gd name="connsiteY17" fmla="*/ 80772 h 164211"/>
                    <a:gd name="connsiteX18" fmla="*/ 44006 w 92566"/>
                    <a:gd name="connsiteY18" fmla="*/ 84011 h 164211"/>
                    <a:gd name="connsiteX19" fmla="*/ 42197 w 92566"/>
                    <a:gd name="connsiteY19" fmla="*/ 78867 h 164211"/>
                    <a:gd name="connsiteX20" fmla="*/ 19146 w 92566"/>
                    <a:gd name="connsiteY20" fmla="*/ 41720 h 164211"/>
                    <a:gd name="connsiteX21" fmla="*/ 37053 w 92566"/>
                    <a:gd name="connsiteY21" fmla="*/ 81725 h 164211"/>
                    <a:gd name="connsiteX22" fmla="*/ 43530 w 92566"/>
                    <a:gd name="connsiteY22" fmla="*/ 99155 h 164211"/>
                    <a:gd name="connsiteX23" fmla="*/ 44292 w 92566"/>
                    <a:gd name="connsiteY23" fmla="*/ 110585 h 164211"/>
                    <a:gd name="connsiteX24" fmla="*/ 47912 w 92566"/>
                    <a:gd name="connsiteY24" fmla="*/ 130397 h 164211"/>
                    <a:gd name="connsiteX25" fmla="*/ 68009 w 92566"/>
                    <a:gd name="connsiteY25" fmla="*/ 160496 h 164211"/>
                    <a:gd name="connsiteX26" fmla="*/ 67628 w 92566"/>
                    <a:gd name="connsiteY26" fmla="*/ 164211 h 164211"/>
                    <a:gd name="connsiteX27" fmla="*/ 68486 w 92566"/>
                    <a:gd name="connsiteY27" fmla="*/ 160782 h 164211"/>
                    <a:gd name="connsiteX28" fmla="*/ 72581 w 92566"/>
                    <a:gd name="connsiteY28" fmla="*/ 163640 h 164211"/>
                    <a:gd name="connsiteX29" fmla="*/ 81249 w 92566"/>
                    <a:gd name="connsiteY29" fmla="*/ 156305 h 164211"/>
                    <a:gd name="connsiteX30" fmla="*/ 86964 w 92566"/>
                    <a:gd name="connsiteY30" fmla="*/ 147161 h 16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2566" h="164211">
                      <a:moveTo>
                        <a:pt x="86964" y="147161"/>
                      </a:moveTo>
                      <a:cubicBezTo>
                        <a:pt x="90107" y="140875"/>
                        <a:pt x="91917" y="133922"/>
                        <a:pt x="92489" y="126778"/>
                      </a:cubicBezTo>
                      <a:cubicBezTo>
                        <a:pt x="92870" y="119634"/>
                        <a:pt x="91822" y="112109"/>
                        <a:pt x="90107" y="104966"/>
                      </a:cubicBezTo>
                      <a:cubicBezTo>
                        <a:pt x="89250" y="101346"/>
                        <a:pt x="88202" y="97822"/>
                        <a:pt x="87059" y="94393"/>
                      </a:cubicBezTo>
                      <a:cubicBezTo>
                        <a:pt x="85916" y="90964"/>
                        <a:pt x="84202" y="87440"/>
                        <a:pt x="82678" y="84296"/>
                      </a:cubicBezTo>
                      <a:cubicBezTo>
                        <a:pt x="76106" y="71247"/>
                        <a:pt x="68390" y="60389"/>
                        <a:pt x="61151" y="52864"/>
                      </a:cubicBezTo>
                      <a:cubicBezTo>
                        <a:pt x="58389" y="49816"/>
                        <a:pt x="56008" y="47434"/>
                        <a:pt x="54008" y="45530"/>
                      </a:cubicBezTo>
                      <a:cubicBezTo>
                        <a:pt x="53055" y="43339"/>
                        <a:pt x="52103" y="41243"/>
                        <a:pt x="50960" y="38957"/>
                      </a:cubicBezTo>
                      <a:cubicBezTo>
                        <a:pt x="38863" y="16383"/>
                        <a:pt x="23718" y="2858"/>
                        <a:pt x="24004" y="2667"/>
                      </a:cubicBezTo>
                      <a:cubicBezTo>
                        <a:pt x="23718" y="2858"/>
                        <a:pt x="34481" y="20383"/>
                        <a:pt x="46102" y="42291"/>
                      </a:cubicBezTo>
                      <a:cubicBezTo>
                        <a:pt x="46864" y="43720"/>
                        <a:pt x="47435" y="45053"/>
                        <a:pt x="48197" y="46387"/>
                      </a:cubicBezTo>
                      <a:cubicBezTo>
                        <a:pt x="47816" y="48482"/>
                        <a:pt x="47435" y="51245"/>
                        <a:pt x="46959" y="54483"/>
                      </a:cubicBezTo>
                      <a:cubicBezTo>
                        <a:pt x="37148" y="39338"/>
                        <a:pt x="26480" y="27527"/>
                        <a:pt x="18289" y="18574"/>
                      </a:cubicBezTo>
                      <a:cubicBezTo>
                        <a:pt x="7240" y="6763"/>
                        <a:pt x="-94" y="0"/>
                        <a:pt x="1" y="0"/>
                      </a:cubicBezTo>
                      <a:lnTo>
                        <a:pt x="16193" y="20765"/>
                      </a:lnTo>
                      <a:cubicBezTo>
                        <a:pt x="24480" y="31623"/>
                        <a:pt x="35529" y="46006"/>
                        <a:pt x="45721" y="63437"/>
                      </a:cubicBezTo>
                      <a:cubicBezTo>
                        <a:pt x="45340" y="66008"/>
                        <a:pt x="45054" y="68771"/>
                        <a:pt x="44768" y="71628"/>
                      </a:cubicBezTo>
                      <a:cubicBezTo>
                        <a:pt x="44483" y="74581"/>
                        <a:pt x="44292" y="77629"/>
                        <a:pt x="44197" y="80772"/>
                      </a:cubicBezTo>
                      <a:cubicBezTo>
                        <a:pt x="44197" y="81915"/>
                        <a:pt x="44102" y="82963"/>
                        <a:pt x="44006" y="84011"/>
                      </a:cubicBezTo>
                      <a:cubicBezTo>
                        <a:pt x="43435" y="82296"/>
                        <a:pt x="42863" y="80677"/>
                        <a:pt x="42197" y="78867"/>
                      </a:cubicBezTo>
                      <a:cubicBezTo>
                        <a:pt x="33148" y="55531"/>
                        <a:pt x="19051" y="41720"/>
                        <a:pt x="19146" y="41720"/>
                      </a:cubicBezTo>
                      <a:cubicBezTo>
                        <a:pt x="19051" y="41815"/>
                        <a:pt x="28290" y="59150"/>
                        <a:pt x="37053" y="81725"/>
                      </a:cubicBezTo>
                      <a:cubicBezTo>
                        <a:pt x="39434" y="87916"/>
                        <a:pt x="41625" y="93821"/>
                        <a:pt x="43530" y="99155"/>
                      </a:cubicBezTo>
                      <a:cubicBezTo>
                        <a:pt x="43625" y="102965"/>
                        <a:pt x="43816" y="106775"/>
                        <a:pt x="44292" y="110585"/>
                      </a:cubicBezTo>
                      <a:cubicBezTo>
                        <a:pt x="44768" y="117253"/>
                        <a:pt x="45816" y="123920"/>
                        <a:pt x="47912" y="130397"/>
                      </a:cubicBezTo>
                      <a:cubicBezTo>
                        <a:pt x="51722" y="142018"/>
                        <a:pt x="57437" y="152495"/>
                        <a:pt x="68009" y="160496"/>
                      </a:cubicBezTo>
                      <a:cubicBezTo>
                        <a:pt x="67724" y="162878"/>
                        <a:pt x="67533" y="164211"/>
                        <a:pt x="67628" y="164211"/>
                      </a:cubicBezTo>
                      <a:cubicBezTo>
                        <a:pt x="67533" y="164211"/>
                        <a:pt x="67914" y="162973"/>
                        <a:pt x="68486" y="160782"/>
                      </a:cubicBezTo>
                      <a:cubicBezTo>
                        <a:pt x="69819" y="161735"/>
                        <a:pt x="71153" y="162782"/>
                        <a:pt x="72581" y="163640"/>
                      </a:cubicBezTo>
                      <a:cubicBezTo>
                        <a:pt x="75820" y="161544"/>
                        <a:pt x="78773" y="158972"/>
                        <a:pt x="81249" y="156305"/>
                      </a:cubicBezTo>
                      <a:cubicBezTo>
                        <a:pt x="83535" y="153448"/>
                        <a:pt x="85345" y="150305"/>
                        <a:pt x="86964" y="14716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4" name="图形 506">
                  <a:extLst>
                    <a:ext uri="{FF2B5EF4-FFF2-40B4-BE49-F238E27FC236}">
                      <a16:creationId xmlns:a16="http://schemas.microsoft.com/office/drawing/2014/main" id="{1E70E391-5164-F0D0-4AE8-5D1E9AD00AD7}"/>
                    </a:ext>
                  </a:extLst>
                </p:cNvPr>
                <p:cNvSpPr/>
                <p:nvPr/>
              </p:nvSpPr>
              <p:spPr>
                <a:xfrm>
                  <a:off x="6138576" y="3800811"/>
                  <a:ext cx="207740" cy="56753"/>
                </a:xfrm>
                <a:custGeom>
                  <a:avLst/>
                  <a:gdLst>
                    <a:gd name="connsiteX0" fmla="*/ 113729 w 207740"/>
                    <a:gd name="connsiteY0" fmla="*/ 50240 h 56753"/>
                    <a:gd name="connsiteX1" fmla="*/ 120205 w 207740"/>
                    <a:gd name="connsiteY1" fmla="*/ 48526 h 56753"/>
                    <a:gd name="connsiteX2" fmla="*/ 135636 w 207740"/>
                    <a:gd name="connsiteY2" fmla="*/ 43478 h 56753"/>
                    <a:gd name="connsiteX3" fmla="*/ 141446 w 207740"/>
                    <a:gd name="connsiteY3" fmla="*/ 41096 h 56753"/>
                    <a:gd name="connsiteX4" fmla="*/ 130302 w 207740"/>
                    <a:gd name="connsiteY4" fmla="*/ 35572 h 56753"/>
                    <a:gd name="connsiteX5" fmla="*/ 154972 w 207740"/>
                    <a:gd name="connsiteY5" fmla="*/ 37382 h 56753"/>
                    <a:gd name="connsiteX6" fmla="*/ 172402 w 207740"/>
                    <a:gd name="connsiteY6" fmla="*/ 36334 h 56753"/>
                    <a:gd name="connsiteX7" fmla="*/ 155543 w 207740"/>
                    <a:gd name="connsiteY7" fmla="*/ 34334 h 56753"/>
                    <a:gd name="connsiteX8" fmla="*/ 115538 w 207740"/>
                    <a:gd name="connsiteY8" fmla="*/ 27285 h 56753"/>
                    <a:gd name="connsiteX9" fmla="*/ 111919 w 207740"/>
                    <a:gd name="connsiteY9" fmla="*/ 26523 h 56753"/>
                    <a:gd name="connsiteX10" fmla="*/ 85344 w 207740"/>
                    <a:gd name="connsiteY10" fmla="*/ 14236 h 56753"/>
                    <a:gd name="connsiteX11" fmla="*/ 41529 w 207740"/>
                    <a:gd name="connsiteY11" fmla="*/ 520 h 56753"/>
                    <a:gd name="connsiteX12" fmla="*/ 0 w 207740"/>
                    <a:gd name="connsiteY12" fmla="*/ 10997 h 56753"/>
                    <a:gd name="connsiteX13" fmla="*/ 1524 w 207740"/>
                    <a:gd name="connsiteY13" fmla="*/ 17855 h 56753"/>
                    <a:gd name="connsiteX14" fmla="*/ 1143 w 207740"/>
                    <a:gd name="connsiteY14" fmla="*/ 17570 h 56753"/>
                    <a:gd name="connsiteX15" fmla="*/ 1524 w 207740"/>
                    <a:gd name="connsiteY15" fmla="*/ 17951 h 56753"/>
                    <a:gd name="connsiteX16" fmla="*/ 25051 w 207740"/>
                    <a:gd name="connsiteY16" fmla="*/ 45859 h 56753"/>
                    <a:gd name="connsiteX17" fmla="*/ 73057 w 207740"/>
                    <a:gd name="connsiteY17" fmla="*/ 55670 h 56753"/>
                    <a:gd name="connsiteX18" fmla="*/ 95059 w 207740"/>
                    <a:gd name="connsiteY18" fmla="*/ 53669 h 56753"/>
                    <a:gd name="connsiteX19" fmla="*/ 99536 w 207740"/>
                    <a:gd name="connsiteY19" fmla="*/ 54431 h 56753"/>
                    <a:gd name="connsiteX20" fmla="*/ 176498 w 207740"/>
                    <a:gd name="connsiteY20" fmla="*/ 52336 h 56753"/>
                    <a:gd name="connsiteX21" fmla="*/ 207740 w 207740"/>
                    <a:gd name="connsiteY21" fmla="*/ 41287 h 56753"/>
                    <a:gd name="connsiteX22" fmla="*/ 176308 w 207740"/>
                    <a:gd name="connsiteY22" fmla="*/ 49478 h 56753"/>
                    <a:gd name="connsiteX23" fmla="*/ 113729 w 207740"/>
                    <a:gd name="connsiteY23" fmla="*/ 50240 h 5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07740" h="56753">
                      <a:moveTo>
                        <a:pt x="113729" y="50240"/>
                      </a:moveTo>
                      <a:cubicBezTo>
                        <a:pt x="115919" y="49764"/>
                        <a:pt x="118205" y="49193"/>
                        <a:pt x="120205" y="48526"/>
                      </a:cubicBezTo>
                      <a:cubicBezTo>
                        <a:pt x="126587" y="46716"/>
                        <a:pt x="131921" y="44716"/>
                        <a:pt x="135636" y="43478"/>
                      </a:cubicBezTo>
                      <a:cubicBezTo>
                        <a:pt x="139351" y="42049"/>
                        <a:pt x="141446" y="41096"/>
                        <a:pt x="141446" y="41096"/>
                      </a:cubicBezTo>
                      <a:cubicBezTo>
                        <a:pt x="141446" y="41096"/>
                        <a:pt x="137255" y="39096"/>
                        <a:pt x="130302" y="35572"/>
                      </a:cubicBezTo>
                      <a:cubicBezTo>
                        <a:pt x="139636" y="36715"/>
                        <a:pt x="148114" y="37382"/>
                        <a:pt x="154972" y="37382"/>
                      </a:cubicBezTo>
                      <a:cubicBezTo>
                        <a:pt x="165735" y="37477"/>
                        <a:pt x="172402" y="36239"/>
                        <a:pt x="172402" y="36334"/>
                      </a:cubicBezTo>
                      <a:cubicBezTo>
                        <a:pt x="172402" y="36334"/>
                        <a:pt x="165830" y="35953"/>
                        <a:pt x="155543" y="34334"/>
                      </a:cubicBezTo>
                      <a:cubicBezTo>
                        <a:pt x="145256" y="32810"/>
                        <a:pt x="131159" y="30143"/>
                        <a:pt x="115538" y="27285"/>
                      </a:cubicBezTo>
                      <a:cubicBezTo>
                        <a:pt x="114300" y="26999"/>
                        <a:pt x="113062" y="26714"/>
                        <a:pt x="111919" y="26523"/>
                      </a:cubicBezTo>
                      <a:cubicBezTo>
                        <a:pt x="103823" y="22523"/>
                        <a:pt x="94774" y="18332"/>
                        <a:pt x="85344" y="14236"/>
                      </a:cubicBezTo>
                      <a:cubicBezTo>
                        <a:pt x="70866" y="7949"/>
                        <a:pt x="55912" y="2330"/>
                        <a:pt x="41529" y="520"/>
                      </a:cubicBezTo>
                      <a:cubicBezTo>
                        <a:pt x="27146" y="-1195"/>
                        <a:pt x="13335" y="1091"/>
                        <a:pt x="0" y="10997"/>
                      </a:cubicBezTo>
                      <a:cubicBezTo>
                        <a:pt x="381" y="13379"/>
                        <a:pt x="952" y="15665"/>
                        <a:pt x="1524" y="17855"/>
                      </a:cubicBezTo>
                      <a:cubicBezTo>
                        <a:pt x="1333" y="17760"/>
                        <a:pt x="1143" y="17570"/>
                        <a:pt x="1143" y="17570"/>
                      </a:cubicBezTo>
                      <a:cubicBezTo>
                        <a:pt x="1143" y="17570"/>
                        <a:pt x="1333" y="17665"/>
                        <a:pt x="1524" y="17951"/>
                      </a:cubicBezTo>
                      <a:cubicBezTo>
                        <a:pt x="5239" y="30619"/>
                        <a:pt x="13716" y="39763"/>
                        <a:pt x="25051" y="45859"/>
                      </a:cubicBezTo>
                      <a:cubicBezTo>
                        <a:pt x="38481" y="53098"/>
                        <a:pt x="55721" y="55955"/>
                        <a:pt x="73057" y="55670"/>
                      </a:cubicBezTo>
                      <a:cubicBezTo>
                        <a:pt x="80486" y="55574"/>
                        <a:pt x="87916" y="54717"/>
                        <a:pt x="95059" y="53669"/>
                      </a:cubicBezTo>
                      <a:cubicBezTo>
                        <a:pt x="96583" y="53955"/>
                        <a:pt x="98012" y="54241"/>
                        <a:pt x="99536" y="54431"/>
                      </a:cubicBezTo>
                      <a:cubicBezTo>
                        <a:pt x="128969" y="58527"/>
                        <a:pt x="156686" y="56813"/>
                        <a:pt x="176498" y="52336"/>
                      </a:cubicBezTo>
                      <a:cubicBezTo>
                        <a:pt x="196310" y="48050"/>
                        <a:pt x="207836" y="41096"/>
                        <a:pt x="207740" y="41287"/>
                      </a:cubicBezTo>
                      <a:cubicBezTo>
                        <a:pt x="207740" y="41096"/>
                        <a:pt x="195929" y="46621"/>
                        <a:pt x="176308" y="49478"/>
                      </a:cubicBezTo>
                      <a:cubicBezTo>
                        <a:pt x="159734" y="52241"/>
                        <a:pt x="137731" y="52622"/>
                        <a:pt x="113729" y="502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5" name="图形 506">
                  <a:extLst>
                    <a:ext uri="{FF2B5EF4-FFF2-40B4-BE49-F238E27FC236}">
                      <a16:creationId xmlns:a16="http://schemas.microsoft.com/office/drawing/2014/main" id="{1AAB5A73-3455-9F32-7D01-B569EBC0E32D}"/>
                    </a:ext>
                  </a:extLst>
                </p:cNvPr>
                <p:cNvSpPr/>
                <p:nvPr/>
              </p:nvSpPr>
              <p:spPr>
                <a:xfrm>
                  <a:off x="6233445" y="3581018"/>
                  <a:ext cx="81248" cy="164790"/>
                </a:xfrm>
                <a:custGeom>
                  <a:avLst/>
                  <a:gdLst>
                    <a:gd name="connsiteX0" fmla="*/ 5715 w 81248"/>
                    <a:gd name="connsiteY0" fmla="*/ 158496 h 164790"/>
                    <a:gd name="connsiteX1" fmla="*/ 6572 w 81248"/>
                    <a:gd name="connsiteY1" fmla="*/ 164116 h 164790"/>
                    <a:gd name="connsiteX2" fmla="*/ 44767 w 81248"/>
                    <a:gd name="connsiteY2" fmla="*/ 149543 h 164790"/>
                    <a:gd name="connsiteX3" fmla="*/ 51530 w 81248"/>
                    <a:gd name="connsiteY3" fmla="*/ 140494 h 164790"/>
                    <a:gd name="connsiteX4" fmla="*/ 56864 w 81248"/>
                    <a:gd name="connsiteY4" fmla="*/ 130207 h 164790"/>
                    <a:gd name="connsiteX5" fmla="*/ 60484 w 81248"/>
                    <a:gd name="connsiteY5" fmla="*/ 119539 h 164790"/>
                    <a:gd name="connsiteX6" fmla="*/ 63246 w 81248"/>
                    <a:gd name="connsiteY6" fmla="*/ 107918 h 164790"/>
                    <a:gd name="connsiteX7" fmla="*/ 66865 w 81248"/>
                    <a:gd name="connsiteY7" fmla="*/ 81058 h 164790"/>
                    <a:gd name="connsiteX8" fmla="*/ 70390 w 81248"/>
                    <a:gd name="connsiteY8" fmla="*/ 71056 h 164790"/>
                    <a:gd name="connsiteX9" fmla="*/ 81248 w 81248"/>
                    <a:gd name="connsiteY9" fmla="*/ 22193 h 164790"/>
                    <a:gd name="connsiteX10" fmla="*/ 67342 w 81248"/>
                    <a:gd name="connsiteY10" fmla="*/ 62960 h 164790"/>
                    <a:gd name="connsiteX11" fmla="*/ 66961 w 81248"/>
                    <a:gd name="connsiteY11" fmla="*/ 53340 h 164790"/>
                    <a:gd name="connsiteX12" fmla="*/ 66485 w 81248"/>
                    <a:gd name="connsiteY12" fmla="*/ 48387 h 164790"/>
                    <a:gd name="connsiteX13" fmla="*/ 63246 w 81248"/>
                    <a:gd name="connsiteY13" fmla="*/ 51625 h 164790"/>
                    <a:gd name="connsiteX14" fmla="*/ 62103 w 81248"/>
                    <a:gd name="connsiteY14" fmla="*/ 52673 h 164790"/>
                    <a:gd name="connsiteX15" fmla="*/ 67056 w 81248"/>
                    <a:gd name="connsiteY15" fmla="*/ 25908 h 164790"/>
                    <a:gd name="connsiteX16" fmla="*/ 66770 w 81248"/>
                    <a:gd name="connsiteY16" fmla="*/ 0 h 164790"/>
                    <a:gd name="connsiteX17" fmla="*/ 64389 w 81248"/>
                    <a:gd name="connsiteY17" fmla="*/ 25813 h 164790"/>
                    <a:gd name="connsiteX18" fmla="*/ 55340 w 81248"/>
                    <a:gd name="connsiteY18" fmla="*/ 59246 h 164790"/>
                    <a:gd name="connsiteX19" fmla="*/ 54483 w 81248"/>
                    <a:gd name="connsiteY19" fmla="*/ 60008 h 164790"/>
                    <a:gd name="connsiteX20" fmla="*/ 42577 w 81248"/>
                    <a:gd name="connsiteY20" fmla="*/ 72962 h 164790"/>
                    <a:gd name="connsiteX21" fmla="*/ 36195 w 81248"/>
                    <a:gd name="connsiteY21" fmla="*/ 80772 h 164790"/>
                    <a:gd name="connsiteX22" fmla="*/ 41243 w 81248"/>
                    <a:gd name="connsiteY22" fmla="*/ 69152 h 164790"/>
                    <a:gd name="connsiteX23" fmla="*/ 52673 w 81248"/>
                    <a:gd name="connsiteY23" fmla="*/ 27146 h 164790"/>
                    <a:gd name="connsiteX24" fmla="*/ 36195 w 81248"/>
                    <a:gd name="connsiteY24" fmla="*/ 67532 h 164790"/>
                    <a:gd name="connsiteX25" fmla="*/ 24479 w 81248"/>
                    <a:gd name="connsiteY25" fmla="*/ 98298 h 164790"/>
                    <a:gd name="connsiteX26" fmla="*/ 12287 w 81248"/>
                    <a:gd name="connsiteY26" fmla="*/ 120968 h 164790"/>
                    <a:gd name="connsiteX27" fmla="*/ 5715 w 81248"/>
                    <a:gd name="connsiteY27" fmla="*/ 157258 h 164790"/>
                    <a:gd name="connsiteX28" fmla="*/ 0 w 81248"/>
                    <a:gd name="connsiteY28" fmla="*/ 163354 h 164790"/>
                    <a:gd name="connsiteX29" fmla="*/ 5715 w 81248"/>
                    <a:gd name="connsiteY29" fmla="*/ 158496 h 16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1248" h="164790">
                      <a:moveTo>
                        <a:pt x="5715" y="158496"/>
                      </a:moveTo>
                      <a:cubicBezTo>
                        <a:pt x="5906" y="160306"/>
                        <a:pt x="6191" y="162306"/>
                        <a:pt x="6572" y="164116"/>
                      </a:cubicBezTo>
                      <a:cubicBezTo>
                        <a:pt x="21146" y="166973"/>
                        <a:pt x="34861" y="160496"/>
                        <a:pt x="44767" y="149543"/>
                      </a:cubicBezTo>
                      <a:cubicBezTo>
                        <a:pt x="47244" y="146685"/>
                        <a:pt x="49625" y="143732"/>
                        <a:pt x="51530" y="140494"/>
                      </a:cubicBezTo>
                      <a:cubicBezTo>
                        <a:pt x="53531" y="137160"/>
                        <a:pt x="55340" y="133826"/>
                        <a:pt x="56864" y="130207"/>
                      </a:cubicBezTo>
                      <a:cubicBezTo>
                        <a:pt x="58293" y="126587"/>
                        <a:pt x="59531" y="123063"/>
                        <a:pt x="60484" y="119539"/>
                      </a:cubicBezTo>
                      <a:cubicBezTo>
                        <a:pt x="61627" y="115633"/>
                        <a:pt x="62484" y="111728"/>
                        <a:pt x="63246" y="107918"/>
                      </a:cubicBezTo>
                      <a:cubicBezTo>
                        <a:pt x="65151" y="98489"/>
                        <a:pt x="66199" y="89344"/>
                        <a:pt x="66865" y="81058"/>
                      </a:cubicBezTo>
                      <a:cubicBezTo>
                        <a:pt x="68104" y="77915"/>
                        <a:pt x="69342" y="74486"/>
                        <a:pt x="70390" y="71056"/>
                      </a:cubicBezTo>
                      <a:cubicBezTo>
                        <a:pt x="79058" y="44482"/>
                        <a:pt x="81153" y="22193"/>
                        <a:pt x="81248" y="22193"/>
                      </a:cubicBezTo>
                      <a:cubicBezTo>
                        <a:pt x="81153" y="22193"/>
                        <a:pt x="74962" y="40100"/>
                        <a:pt x="67342" y="62960"/>
                      </a:cubicBezTo>
                      <a:cubicBezTo>
                        <a:pt x="67342" y="59246"/>
                        <a:pt x="67151" y="55912"/>
                        <a:pt x="66961" y="53340"/>
                      </a:cubicBezTo>
                      <a:cubicBezTo>
                        <a:pt x="66770" y="50197"/>
                        <a:pt x="66485" y="48387"/>
                        <a:pt x="66485" y="48387"/>
                      </a:cubicBezTo>
                      <a:cubicBezTo>
                        <a:pt x="66485" y="48387"/>
                        <a:pt x="65246" y="49530"/>
                        <a:pt x="63246" y="51625"/>
                      </a:cubicBezTo>
                      <a:cubicBezTo>
                        <a:pt x="62960" y="51911"/>
                        <a:pt x="62484" y="52292"/>
                        <a:pt x="62103" y="52673"/>
                      </a:cubicBezTo>
                      <a:cubicBezTo>
                        <a:pt x="64675" y="42767"/>
                        <a:pt x="66294" y="33623"/>
                        <a:pt x="67056" y="25908"/>
                      </a:cubicBezTo>
                      <a:cubicBezTo>
                        <a:pt x="68771" y="9620"/>
                        <a:pt x="66675" y="0"/>
                        <a:pt x="66770" y="0"/>
                      </a:cubicBezTo>
                      <a:cubicBezTo>
                        <a:pt x="66675" y="0"/>
                        <a:pt x="67437" y="9906"/>
                        <a:pt x="64389" y="25813"/>
                      </a:cubicBezTo>
                      <a:cubicBezTo>
                        <a:pt x="62675" y="35243"/>
                        <a:pt x="59627" y="46673"/>
                        <a:pt x="55340" y="59246"/>
                      </a:cubicBezTo>
                      <a:cubicBezTo>
                        <a:pt x="55054" y="59627"/>
                        <a:pt x="54769" y="59817"/>
                        <a:pt x="54483" y="60008"/>
                      </a:cubicBezTo>
                      <a:cubicBezTo>
                        <a:pt x="50863" y="63627"/>
                        <a:pt x="46768" y="67913"/>
                        <a:pt x="42577" y="72962"/>
                      </a:cubicBezTo>
                      <a:cubicBezTo>
                        <a:pt x="40481" y="75438"/>
                        <a:pt x="38195" y="78200"/>
                        <a:pt x="36195" y="80772"/>
                      </a:cubicBezTo>
                      <a:cubicBezTo>
                        <a:pt x="37910" y="77152"/>
                        <a:pt x="39624" y="73343"/>
                        <a:pt x="41243" y="69152"/>
                      </a:cubicBezTo>
                      <a:cubicBezTo>
                        <a:pt x="50292" y="46577"/>
                        <a:pt x="52673" y="27051"/>
                        <a:pt x="52673" y="27146"/>
                      </a:cubicBezTo>
                      <a:lnTo>
                        <a:pt x="36195" y="67532"/>
                      </a:lnTo>
                      <a:cubicBezTo>
                        <a:pt x="31242" y="79724"/>
                        <a:pt x="27146" y="90773"/>
                        <a:pt x="24479" y="98298"/>
                      </a:cubicBezTo>
                      <a:cubicBezTo>
                        <a:pt x="20193" y="105156"/>
                        <a:pt x="15907" y="112681"/>
                        <a:pt x="12287" y="120968"/>
                      </a:cubicBezTo>
                      <a:cubicBezTo>
                        <a:pt x="7715" y="131731"/>
                        <a:pt x="4572" y="143827"/>
                        <a:pt x="5715" y="157258"/>
                      </a:cubicBezTo>
                      <a:cubicBezTo>
                        <a:pt x="2286" y="161354"/>
                        <a:pt x="95" y="163449"/>
                        <a:pt x="0" y="163354"/>
                      </a:cubicBezTo>
                      <a:cubicBezTo>
                        <a:pt x="0" y="163354"/>
                        <a:pt x="2286" y="161735"/>
                        <a:pt x="5715" y="1584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图形 506">
                  <a:extLst>
                    <a:ext uri="{FF2B5EF4-FFF2-40B4-BE49-F238E27FC236}">
                      <a16:creationId xmlns:a16="http://schemas.microsoft.com/office/drawing/2014/main" id="{BD80169F-759E-3CAB-C3E6-E5D6A9CA8242}"/>
                    </a:ext>
                  </a:extLst>
                </p:cNvPr>
                <p:cNvSpPr/>
                <p:nvPr/>
              </p:nvSpPr>
              <p:spPr>
                <a:xfrm>
                  <a:off x="6406799" y="3206495"/>
                  <a:ext cx="113366" cy="157638"/>
                </a:xfrm>
                <a:custGeom>
                  <a:avLst/>
                  <a:gdLst>
                    <a:gd name="connsiteX0" fmla="*/ 113348 w 113366"/>
                    <a:gd name="connsiteY0" fmla="*/ 123158 h 157638"/>
                    <a:gd name="connsiteX1" fmla="*/ 112396 w 113366"/>
                    <a:gd name="connsiteY1" fmla="*/ 112776 h 157638"/>
                    <a:gd name="connsiteX2" fmla="*/ 104966 w 113366"/>
                    <a:gd name="connsiteY2" fmla="*/ 92869 h 157638"/>
                    <a:gd name="connsiteX3" fmla="*/ 92298 w 113366"/>
                    <a:gd name="connsiteY3" fmla="*/ 75248 h 157638"/>
                    <a:gd name="connsiteX4" fmla="*/ 85250 w 113366"/>
                    <a:gd name="connsiteY4" fmla="*/ 67723 h 157638"/>
                    <a:gd name="connsiteX5" fmla="*/ 77725 w 113366"/>
                    <a:gd name="connsiteY5" fmla="*/ 61151 h 157638"/>
                    <a:gd name="connsiteX6" fmla="*/ 67724 w 113366"/>
                    <a:gd name="connsiteY6" fmla="*/ 53721 h 157638"/>
                    <a:gd name="connsiteX7" fmla="*/ 58675 w 113366"/>
                    <a:gd name="connsiteY7" fmla="*/ 43148 h 157638"/>
                    <a:gd name="connsiteX8" fmla="*/ 37529 w 113366"/>
                    <a:gd name="connsiteY8" fmla="*/ 23241 h 157638"/>
                    <a:gd name="connsiteX9" fmla="*/ 29147 w 113366"/>
                    <a:gd name="connsiteY9" fmla="*/ 14573 h 157638"/>
                    <a:gd name="connsiteX10" fmla="*/ 35434 w 113366"/>
                    <a:gd name="connsiteY10" fmla="*/ 25432 h 157638"/>
                    <a:gd name="connsiteX11" fmla="*/ 50483 w 113366"/>
                    <a:gd name="connsiteY11" fmla="*/ 43339 h 157638"/>
                    <a:gd name="connsiteX12" fmla="*/ 49150 w 113366"/>
                    <a:gd name="connsiteY12" fmla="*/ 42577 h 157638"/>
                    <a:gd name="connsiteX13" fmla="*/ 49340 w 113366"/>
                    <a:gd name="connsiteY13" fmla="*/ 46673 h 157638"/>
                    <a:gd name="connsiteX14" fmla="*/ 49531 w 113366"/>
                    <a:gd name="connsiteY14" fmla="*/ 50864 h 157638"/>
                    <a:gd name="connsiteX15" fmla="*/ 20099 w 113366"/>
                    <a:gd name="connsiteY15" fmla="*/ 17812 h 157638"/>
                    <a:gd name="connsiteX16" fmla="*/ 1 w 113366"/>
                    <a:gd name="connsiteY16" fmla="*/ 0 h 157638"/>
                    <a:gd name="connsiteX17" fmla="*/ 18098 w 113366"/>
                    <a:gd name="connsiteY17" fmla="*/ 20193 h 157638"/>
                    <a:gd name="connsiteX18" fmla="*/ 50579 w 113366"/>
                    <a:gd name="connsiteY18" fmla="*/ 62294 h 157638"/>
                    <a:gd name="connsiteX19" fmla="*/ 50864 w 113366"/>
                    <a:gd name="connsiteY19" fmla="*/ 64960 h 157638"/>
                    <a:gd name="connsiteX20" fmla="*/ 51436 w 113366"/>
                    <a:gd name="connsiteY20" fmla="*/ 68961 h 157638"/>
                    <a:gd name="connsiteX21" fmla="*/ 51912 w 113366"/>
                    <a:gd name="connsiteY21" fmla="*/ 73152 h 157638"/>
                    <a:gd name="connsiteX22" fmla="*/ 55341 w 113366"/>
                    <a:gd name="connsiteY22" fmla="*/ 91250 h 157638"/>
                    <a:gd name="connsiteX23" fmla="*/ 56960 w 113366"/>
                    <a:gd name="connsiteY23" fmla="*/ 97917 h 157638"/>
                    <a:gd name="connsiteX24" fmla="*/ 56865 w 113366"/>
                    <a:gd name="connsiteY24" fmla="*/ 97727 h 157638"/>
                    <a:gd name="connsiteX25" fmla="*/ 41530 w 113366"/>
                    <a:gd name="connsiteY25" fmla="*/ 70390 h 157638"/>
                    <a:gd name="connsiteX26" fmla="*/ 23813 w 113366"/>
                    <a:gd name="connsiteY26" fmla="*/ 44577 h 157638"/>
                    <a:gd name="connsiteX27" fmla="*/ 14955 w 113366"/>
                    <a:gd name="connsiteY27" fmla="*/ 35338 h 157638"/>
                    <a:gd name="connsiteX28" fmla="*/ 21623 w 113366"/>
                    <a:gd name="connsiteY28" fmla="*/ 46482 h 157638"/>
                    <a:gd name="connsiteX29" fmla="*/ 36863 w 113366"/>
                    <a:gd name="connsiteY29" fmla="*/ 73819 h 157638"/>
                    <a:gd name="connsiteX30" fmla="*/ 54674 w 113366"/>
                    <a:gd name="connsiteY30" fmla="*/ 99631 h 157638"/>
                    <a:gd name="connsiteX31" fmla="*/ 58865 w 113366"/>
                    <a:gd name="connsiteY31" fmla="*/ 104013 h 157638"/>
                    <a:gd name="connsiteX32" fmla="*/ 60866 w 113366"/>
                    <a:gd name="connsiteY32" fmla="*/ 110014 h 157638"/>
                    <a:gd name="connsiteX33" fmla="*/ 62771 w 113366"/>
                    <a:gd name="connsiteY33" fmla="*/ 114586 h 157638"/>
                    <a:gd name="connsiteX34" fmla="*/ 64771 w 113366"/>
                    <a:gd name="connsiteY34" fmla="*/ 119158 h 157638"/>
                    <a:gd name="connsiteX35" fmla="*/ 69438 w 113366"/>
                    <a:gd name="connsiteY35" fmla="*/ 127826 h 157638"/>
                    <a:gd name="connsiteX36" fmla="*/ 82773 w 113366"/>
                    <a:gd name="connsiteY36" fmla="*/ 142685 h 157638"/>
                    <a:gd name="connsiteX37" fmla="*/ 94298 w 113366"/>
                    <a:gd name="connsiteY37" fmla="*/ 149638 h 157638"/>
                    <a:gd name="connsiteX38" fmla="*/ 97823 w 113366"/>
                    <a:gd name="connsiteY38" fmla="*/ 157639 h 157638"/>
                    <a:gd name="connsiteX39" fmla="*/ 95537 w 113366"/>
                    <a:gd name="connsiteY39" fmla="*/ 150209 h 157638"/>
                    <a:gd name="connsiteX40" fmla="*/ 101918 w 113366"/>
                    <a:gd name="connsiteY40" fmla="*/ 152400 h 157638"/>
                    <a:gd name="connsiteX41" fmla="*/ 108586 w 113366"/>
                    <a:gd name="connsiteY41" fmla="*/ 143161 h 157638"/>
                    <a:gd name="connsiteX42" fmla="*/ 112110 w 113366"/>
                    <a:gd name="connsiteY42" fmla="*/ 133255 h 157638"/>
                    <a:gd name="connsiteX43" fmla="*/ 113348 w 113366"/>
                    <a:gd name="connsiteY43" fmla="*/ 123158 h 157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13366" h="157638">
                      <a:moveTo>
                        <a:pt x="113348" y="123158"/>
                      </a:moveTo>
                      <a:cubicBezTo>
                        <a:pt x="113444" y="119634"/>
                        <a:pt x="113158" y="116205"/>
                        <a:pt x="112396" y="112776"/>
                      </a:cubicBezTo>
                      <a:cubicBezTo>
                        <a:pt x="110967" y="105918"/>
                        <a:pt x="108300" y="99155"/>
                        <a:pt x="104966" y="92869"/>
                      </a:cubicBezTo>
                      <a:cubicBezTo>
                        <a:pt x="101537" y="86582"/>
                        <a:pt x="96965" y="80581"/>
                        <a:pt x="92298" y="75248"/>
                      </a:cubicBezTo>
                      <a:cubicBezTo>
                        <a:pt x="90012" y="72580"/>
                        <a:pt x="87536" y="70104"/>
                        <a:pt x="85250" y="67723"/>
                      </a:cubicBezTo>
                      <a:cubicBezTo>
                        <a:pt x="82773" y="65437"/>
                        <a:pt x="80106" y="63246"/>
                        <a:pt x="77725" y="61151"/>
                      </a:cubicBezTo>
                      <a:cubicBezTo>
                        <a:pt x="74201" y="58293"/>
                        <a:pt x="70867" y="55912"/>
                        <a:pt x="67724" y="53721"/>
                      </a:cubicBezTo>
                      <a:cubicBezTo>
                        <a:pt x="65057" y="50197"/>
                        <a:pt x="62104" y="46577"/>
                        <a:pt x="58675" y="43148"/>
                      </a:cubicBezTo>
                      <a:cubicBezTo>
                        <a:pt x="50579" y="34957"/>
                        <a:pt x="42863" y="28385"/>
                        <a:pt x="37529" y="23241"/>
                      </a:cubicBezTo>
                      <a:cubicBezTo>
                        <a:pt x="32195" y="18098"/>
                        <a:pt x="29243" y="14573"/>
                        <a:pt x="29147" y="14573"/>
                      </a:cubicBezTo>
                      <a:cubicBezTo>
                        <a:pt x="29147" y="14573"/>
                        <a:pt x="31052" y="19050"/>
                        <a:pt x="35434" y="25432"/>
                      </a:cubicBezTo>
                      <a:cubicBezTo>
                        <a:pt x="38958" y="30671"/>
                        <a:pt x="44292" y="36862"/>
                        <a:pt x="50483" y="43339"/>
                      </a:cubicBezTo>
                      <a:cubicBezTo>
                        <a:pt x="49626" y="42863"/>
                        <a:pt x="49150" y="42577"/>
                        <a:pt x="49150" y="42577"/>
                      </a:cubicBezTo>
                      <a:cubicBezTo>
                        <a:pt x="49150" y="42577"/>
                        <a:pt x="49150" y="44101"/>
                        <a:pt x="49340" y="46673"/>
                      </a:cubicBezTo>
                      <a:cubicBezTo>
                        <a:pt x="49436" y="47816"/>
                        <a:pt x="49436" y="49244"/>
                        <a:pt x="49531" y="50864"/>
                      </a:cubicBezTo>
                      <a:cubicBezTo>
                        <a:pt x="39244" y="37243"/>
                        <a:pt x="28671" y="26098"/>
                        <a:pt x="20099" y="17812"/>
                      </a:cubicBezTo>
                      <a:cubicBezTo>
                        <a:pt x="8097" y="6286"/>
                        <a:pt x="-94" y="0"/>
                        <a:pt x="1" y="0"/>
                      </a:cubicBezTo>
                      <a:cubicBezTo>
                        <a:pt x="1" y="95"/>
                        <a:pt x="7145" y="7430"/>
                        <a:pt x="18098" y="20193"/>
                      </a:cubicBezTo>
                      <a:cubicBezTo>
                        <a:pt x="27242" y="30766"/>
                        <a:pt x="39053" y="45053"/>
                        <a:pt x="50579" y="62294"/>
                      </a:cubicBezTo>
                      <a:cubicBezTo>
                        <a:pt x="50674" y="63246"/>
                        <a:pt x="50769" y="64008"/>
                        <a:pt x="50864" y="64960"/>
                      </a:cubicBezTo>
                      <a:cubicBezTo>
                        <a:pt x="51055" y="66294"/>
                        <a:pt x="51245" y="67532"/>
                        <a:pt x="51436" y="68961"/>
                      </a:cubicBezTo>
                      <a:cubicBezTo>
                        <a:pt x="51626" y="70295"/>
                        <a:pt x="51722" y="71819"/>
                        <a:pt x="51912" y="73152"/>
                      </a:cubicBezTo>
                      <a:cubicBezTo>
                        <a:pt x="52579" y="78867"/>
                        <a:pt x="53722" y="84963"/>
                        <a:pt x="55341" y="91250"/>
                      </a:cubicBezTo>
                      <a:cubicBezTo>
                        <a:pt x="55722" y="93440"/>
                        <a:pt x="56389" y="95726"/>
                        <a:pt x="56960" y="97917"/>
                      </a:cubicBezTo>
                      <a:cubicBezTo>
                        <a:pt x="56960" y="97917"/>
                        <a:pt x="56960" y="97727"/>
                        <a:pt x="56865" y="97727"/>
                      </a:cubicBezTo>
                      <a:cubicBezTo>
                        <a:pt x="52769" y="90869"/>
                        <a:pt x="47626" y="81058"/>
                        <a:pt x="41530" y="70390"/>
                      </a:cubicBezTo>
                      <a:cubicBezTo>
                        <a:pt x="35434" y="59722"/>
                        <a:pt x="29052" y="50578"/>
                        <a:pt x="23813" y="44577"/>
                      </a:cubicBezTo>
                      <a:cubicBezTo>
                        <a:pt x="18670" y="38481"/>
                        <a:pt x="14860" y="35338"/>
                        <a:pt x="14955" y="35338"/>
                      </a:cubicBezTo>
                      <a:cubicBezTo>
                        <a:pt x="14955" y="35338"/>
                        <a:pt x="17622" y="39624"/>
                        <a:pt x="21623" y="46482"/>
                      </a:cubicBezTo>
                      <a:lnTo>
                        <a:pt x="36863" y="73819"/>
                      </a:lnTo>
                      <a:cubicBezTo>
                        <a:pt x="42959" y="84487"/>
                        <a:pt x="49340" y="93631"/>
                        <a:pt x="54674" y="99631"/>
                      </a:cubicBezTo>
                      <a:cubicBezTo>
                        <a:pt x="56198" y="101346"/>
                        <a:pt x="57627" y="102775"/>
                        <a:pt x="58865" y="104013"/>
                      </a:cubicBezTo>
                      <a:cubicBezTo>
                        <a:pt x="59437" y="106108"/>
                        <a:pt x="60104" y="108014"/>
                        <a:pt x="60866" y="110014"/>
                      </a:cubicBezTo>
                      <a:cubicBezTo>
                        <a:pt x="61437" y="111443"/>
                        <a:pt x="62104" y="113062"/>
                        <a:pt x="62771" y="114586"/>
                      </a:cubicBezTo>
                      <a:cubicBezTo>
                        <a:pt x="63342" y="116205"/>
                        <a:pt x="64009" y="117729"/>
                        <a:pt x="64771" y="119158"/>
                      </a:cubicBezTo>
                      <a:cubicBezTo>
                        <a:pt x="66104" y="122111"/>
                        <a:pt x="67724" y="124968"/>
                        <a:pt x="69438" y="127826"/>
                      </a:cubicBezTo>
                      <a:cubicBezTo>
                        <a:pt x="72962" y="133445"/>
                        <a:pt x="77630" y="138589"/>
                        <a:pt x="82773" y="142685"/>
                      </a:cubicBezTo>
                      <a:cubicBezTo>
                        <a:pt x="86202" y="145447"/>
                        <a:pt x="90012" y="147828"/>
                        <a:pt x="94298" y="149638"/>
                      </a:cubicBezTo>
                      <a:cubicBezTo>
                        <a:pt x="96489" y="154781"/>
                        <a:pt x="97823" y="157639"/>
                        <a:pt x="97823" y="157639"/>
                      </a:cubicBezTo>
                      <a:cubicBezTo>
                        <a:pt x="97823" y="157639"/>
                        <a:pt x="96965" y="154972"/>
                        <a:pt x="95537" y="150209"/>
                      </a:cubicBezTo>
                      <a:cubicBezTo>
                        <a:pt x="97537" y="150971"/>
                        <a:pt x="99728" y="151733"/>
                        <a:pt x="101918" y="152400"/>
                      </a:cubicBezTo>
                      <a:cubicBezTo>
                        <a:pt x="104585" y="149447"/>
                        <a:pt x="106871" y="146495"/>
                        <a:pt x="108586" y="143161"/>
                      </a:cubicBezTo>
                      <a:cubicBezTo>
                        <a:pt x="110205" y="140018"/>
                        <a:pt x="111348" y="136589"/>
                        <a:pt x="112110" y="133255"/>
                      </a:cubicBezTo>
                      <a:cubicBezTo>
                        <a:pt x="112967" y="130016"/>
                        <a:pt x="113348" y="126587"/>
                        <a:pt x="113348" y="1231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7" name="图形 506">
                  <a:extLst>
                    <a:ext uri="{FF2B5EF4-FFF2-40B4-BE49-F238E27FC236}">
                      <a16:creationId xmlns:a16="http://schemas.microsoft.com/office/drawing/2014/main" id="{CB454691-349A-480D-0B75-09A2DEEAEF0F}"/>
                    </a:ext>
                  </a:extLst>
                </p:cNvPr>
                <p:cNvSpPr/>
                <p:nvPr/>
              </p:nvSpPr>
              <p:spPr>
                <a:xfrm>
                  <a:off x="6373838" y="3095243"/>
                  <a:ext cx="145356" cy="146875"/>
                </a:xfrm>
                <a:custGeom>
                  <a:avLst/>
                  <a:gdLst>
                    <a:gd name="connsiteX0" fmla="*/ 17627 w 145356"/>
                    <a:gd name="connsiteY0" fmla="*/ 23908 h 146875"/>
                    <a:gd name="connsiteX1" fmla="*/ 66299 w 145356"/>
                    <a:gd name="connsiteY1" fmla="*/ 66389 h 146875"/>
                    <a:gd name="connsiteX2" fmla="*/ 66776 w 145356"/>
                    <a:gd name="connsiteY2" fmla="*/ 68104 h 146875"/>
                    <a:gd name="connsiteX3" fmla="*/ 72014 w 145356"/>
                    <a:gd name="connsiteY3" fmla="*/ 82772 h 146875"/>
                    <a:gd name="connsiteX4" fmla="*/ 79349 w 145356"/>
                    <a:gd name="connsiteY4" fmla="*/ 99536 h 146875"/>
                    <a:gd name="connsiteX5" fmla="*/ 80396 w 145356"/>
                    <a:gd name="connsiteY5" fmla="*/ 101632 h 146875"/>
                    <a:gd name="connsiteX6" fmla="*/ 73538 w 145356"/>
                    <a:gd name="connsiteY6" fmla="*/ 93345 h 146875"/>
                    <a:gd name="connsiteX7" fmla="*/ 41249 w 145356"/>
                    <a:gd name="connsiteY7" fmla="*/ 65532 h 146875"/>
                    <a:gd name="connsiteX8" fmla="*/ 69347 w 145356"/>
                    <a:gd name="connsiteY8" fmla="*/ 97631 h 146875"/>
                    <a:gd name="connsiteX9" fmla="*/ 92969 w 145356"/>
                    <a:gd name="connsiteY9" fmla="*/ 121825 h 146875"/>
                    <a:gd name="connsiteX10" fmla="*/ 101732 w 145356"/>
                    <a:gd name="connsiteY10" fmla="*/ 131540 h 146875"/>
                    <a:gd name="connsiteX11" fmla="*/ 130307 w 145356"/>
                    <a:gd name="connsiteY11" fmla="*/ 146018 h 146875"/>
                    <a:gd name="connsiteX12" fmla="*/ 130307 w 145356"/>
                    <a:gd name="connsiteY12" fmla="*/ 146590 h 146875"/>
                    <a:gd name="connsiteX13" fmla="*/ 130307 w 145356"/>
                    <a:gd name="connsiteY13" fmla="*/ 146018 h 146875"/>
                    <a:gd name="connsiteX14" fmla="*/ 139642 w 145356"/>
                    <a:gd name="connsiteY14" fmla="*/ 146875 h 146875"/>
                    <a:gd name="connsiteX15" fmla="*/ 145357 w 145356"/>
                    <a:gd name="connsiteY15" fmla="*/ 126206 h 146875"/>
                    <a:gd name="connsiteX16" fmla="*/ 140785 w 145356"/>
                    <a:gd name="connsiteY16" fmla="*/ 106489 h 146875"/>
                    <a:gd name="connsiteX17" fmla="*/ 112686 w 145356"/>
                    <a:gd name="connsiteY17" fmla="*/ 75438 h 146875"/>
                    <a:gd name="connsiteX18" fmla="*/ 95065 w 145356"/>
                    <a:gd name="connsiteY18" fmla="*/ 65151 h 146875"/>
                    <a:gd name="connsiteX19" fmla="*/ 82778 w 145356"/>
                    <a:gd name="connsiteY19" fmla="*/ 59912 h 146875"/>
                    <a:gd name="connsiteX20" fmla="*/ 78206 w 145356"/>
                    <a:gd name="connsiteY20" fmla="*/ 55436 h 146875"/>
                    <a:gd name="connsiteX21" fmla="*/ 52107 w 145356"/>
                    <a:gd name="connsiteY21" fmla="*/ 27146 h 146875"/>
                    <a:gd name="connsiteX22" fmla="*/ 57060 w 145356"/>
                    <a:gd name="connsiteY22" fmla="*/ 37814 h 146875"/>
                    <a:gd name="connsiteX23" fmla="*/ 69919 w 145356"/>
                    <a:gd name="connsiteY23" fmla="*/ 55531 h 146875"/>
                    <a:gd name="connsiteX24" fmla="*/ 62585 w 145356"/>
                    <a:gd name="connsiteY24" fmla="*/ 53626 h 146875"/>
                    <a:gd name="connsiteX25" fmla="*/ 63251 w 145356"/>
                    <a:gd name="connsiteY25" fmla="*/ 56102 h 146875"/>
                    <a:gd name="connsiteX26" fmla="*/ 19532 w 145356"/>
                    <a:gd name="connsiteY26" fmla="*/ 21526 h 146875"/>
                    <a:gd name="connsiteX27" fmla="*/ 5 w 145356"/>
                    <a:gd name="connsiteY27" fmla="*/ 0 h 146875"/>
                    <a:gd name="connsiteX28" fmla="*/ 17627 w 145356"/>
                    <a:gd name="connsiteY28" fmla="*/ 23908 h 14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56" h="146875">
                      <a:moveTo>
                        <a:pt x="17627" y="23908"/>
                      </a:moveTo>
                      <a:cubicBezTo>
                        <a:pt x="29342" y="36195"/>
                        <a:pt x="46964" y="50578"/>
                        <a:pt x="66299" y="66389"/>
                      </a:cubicBezTo>
                      <a:cubicBezTo>
                        <a:pt x="66490" y="66961"/>
                        <a:pt x="66585" y="67532"/>
                        <a:pt x="66776" y="68104"/>
                      </a:cubicBezTo>
                      <a:cubicBezTo>
                        <a:pt x="68109" y="72390"/>
                        <a:pt x="69919" y="77343"/>
                        <a:pt x="72014" y="82772"/>
                      </a:cubicBezTo>
                      <a:cubicBezTo>
                        <a:pt x="74015" y="88201"/>
                        <a:pt x="76491" y="93821"/>
                        <a:pt x="79349" y="99536"/>
                      </a:cubicBezTo>
                      <a:cubicBezTo>
                        <a:pt x="79634" y="100298"/>
                        <a:pt x="80111" y="100965"/>
                        <a:pt x="80396" y="101632"/>
                      </a:cubicBezTo>
                      <a:cubicBezTo>
                        <a:pt x="78206" y="98965"/>
                        <a:pt x="75920" y="96202"/>
                        <a:pt x="73538" y="93345"/>
                      </a:cubicBezTo>
                      <a:cubicBezTo>
                        <a:pt x="58108" y="75057"/>
                        <a:pt x="41153" y="65437"/>
                        <a:pt x="41249" y="65532"/>
                      </a:cubicBezTo>
                      <a:cubicBezTo>
                        <a:pt x="41344" y="65532"/>
                        <a:pt x="54203" y="79534"/>
                        <a:pt x="69347" y="97631"/>
                      </a:cubicBezTo>
                      <a:cubicBezTo>
                        <a:pt x="78301" y="108109"/>
                        <a:pt x="87159" y="116586"/>
                        <a:pt x="92969" y="121825"/>
                      </a:cubicBezTo>
                      <a:cubicBezTo>
                        <a:pt x="95636" y="125254"/>
                        <a:pt x="98399" y="128683"/>
                        <a:pt x="101732" y="131540"/>
                      </a:cubicBezTo>
                      <a:cubicBezTo>
                        <a:pt x="109448" y="138589"/>
                        <a:pt x="118687" y="144113"/>
                        <a:pt x="130307" y="146018"/>
                      </a:cubicBezTo>
                      <a:cubicBezTo>
                        <a:pt x="130307" y="146399"/>
                        <a:pt x="130307" y="146590"/>
                        <a:pt x="130307" y="146590"/>
                      </a:cubicBezTo>
                      <a:cubicBezTo>
                        <a:pt x="130307" y="146590"/>
                        <a:pt x="130307" y="146399"/>
                        <a:pt x="130307" y="146018"/>
                      </a:cubicBezTo>
                      <a:cubicBezTo>
                        <a:pt x="133260" y="146495"/>
                        <a:pt x="136308" y="146875"/>
                        <a:pt x="139642" y="146875"/>
                      </a:cubicBezTo>
                      <a:cubicBezTo>
                        <a:pt x="143357" y="140018"/>
                        <a:pt x="145262" y="132874"/>
                        <a:pt x="145357" y="126206"/>
                      </a:cubicBezTo>
                      <a:cubicBezTo>
                        <a:pt x="145262" y="119348"/>
                        <a:pt x="143547" y="112776"/>
                        <a:pt x="140785" y="106489"/>
                      </a:cubicBezTo>
                      <a:cubicBezTo>
                        <a:pt x="134975" y="94012"/>
                        <a:pt x="124402" y="83344"/>
                        <a:pt x="112686" y="75438"/>
                      </a:cubicBezTo>
                      <a:cubicBezTo>
                        <a:pt x="106971" y="71437"/>
                        <a:pt x="100875" y="67913"/>
                        <a:pt x="95065" y="65151"/>
                      </a:cubicBezTo>
                      <a:cubicBezTo>
                        <a:pt x="90683" y="63056"/>
                        <a:pt x="86588" y="61341"/>
                        <a:pt x="82778" y="59912"/>
                      </a:cubicBezTo>
                      <a:lnTo>
                        <a:pt x="78206" y="55436"/>
                      </a:lnTo>
                      <a:cubicBezTo>
                        <a:pt x="62870" y="41053"/>
                        <a:pt x="52107" y="27337"/>
                        <a:pt x="52107" y="27146"/>
                      </a:cubicBezTo>
                      <a:cubicBezTo>
                        <a:pt x="52202" y="27146"/>
                        <a:pt x="53536" y="31433"/>
                        <a:pt x="57060" y="37814"/>
                      </a:cubicBezTo>
                      <a:cubicBezTo>
                        <a:pt x="59918" y="42958"/>
                        <a:pt x="64299" y="49339"/>
                        <a:pt x="69919" y="55531"/>
                      </a:cubicBezTo>
                      <a:cubicBezTo>
                        <a:pt x="65442" y="54197"/>
                        <a:pt x="62585" y="53626"/>
                        <a:pt x="62585" y="53626"/>
                      </a:cubicBezTo>
                      <a:cubicBezTo>
                        <a:pt x="62585" y="53626"/>
                        <a:pt x="62870" y="54674"/>
                        <a:pt x="63251" y="56102"/>
                      </a:cubicBezTo>
                      <a:cubicBezTo>
                        <a:pt x="46202" y="42767"/>
                        <a:pt x="30581" y="31242"/>
                        <a:pt x="19532" y="21526"/>
                      </a:cubicBezTo>
                      <a:cubicBezTo>
                        <a:pt x="5816" y="10001"/>
                        <a:pt x="-185" y="95"/>
                        <a:pt x="5" y="0"/>
                      </a:cubicBezTo>
                      <a:cubicBezTo>
                        <a:pt x="-185" y="0"/>
                        <a:pt x="4673" y="10954"/>
                        <a:pt x="17627" y="239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8" name="图形 506">
                  <a:extLst>
                    <a:ext uri="{FF2B5EF4-FFF2-40B4-BE49-F238E27FC236}">
                      <a16:creationId xmlns:a16="http://schemas.microsoft.com/office/drawing/2014/main" id="{275E0E44-A606-6F72-E645-8A42A3E1E15B}"/>
                    </a:ext>
                  </a:extLst>
                </p:cNvPr>
                <p:cNvSpPr/>
                <p:nvPr/>
              </p:nvSpPr>
              <p:spPr>
                <a:xfrm>
                  <a:off x="6440321" y="3000850"/>
                  <a:ext cx="37630" cy="98012"/>
                </a:xfrm>
                <a:custGeom>
                  <a:avLst/>
                  <a:gdLst>
                    <a:gd name="connsiteX0" fmla="*/ 23534 w 37630"/>
                    <a:gd name="connsiteY0" fmla="*/ 46006 h 98012"/>
                    <a:gd name="connsiteX1" fmla="*/ 32582 w 37630"/>
                    <a:gd name="connsiteY1" fmla="*/ 82868 h 98012"/>
                    <a:gd name="connsiteX2" fmla="*/ 37631 w 37630"/>
                    <a:gd name="connsiteY2" fmla="*/ 98012 h 98012"/>
                    <a:gd name="connsiteX3" fmla="*/ 35345 w 37630"/>
                    <a:gd name="connsiteY3" fmla="*/ 82106 h 98012"/>
                    <a:gd name="connsiteX4" fmla="*/ 28868 w 37630"/>
                    <a:gd name="connsiteY4" fmla="*/ 43625 h 98012"/>
                    <a:gd name="connsiteX5" fmla="*/ 10675 w 37630"/>
                    <a:gd name="connsiteY5" fmla="*/ 10668 h 98012"/>
                    <a:gd name="connsiteX6" fmla="*/ 7 w 37630"/>
                    <a:gd name="connsiteY6" fmla="*/ 0 h 98012"/>
                    <a:gd name="connsiteX7" fmla="*/ 23534 w 37630"/>
                    <a:gd name="connsiteY7" fmla="*/ 46006 h 98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630" h="98012">
                      <a:moveTo>
                        <a:pt x="23534" y="46006"/>
                      </a:moveTo>
                      <a:cubicBezTo>
                        <a:pt x="27915" y="59817"/>
                        <a:pt x="30106" y="73343"/>
                        <a:pt x="32582" y="82868"/>
                      </a:cubicBezTo>
                      <a:cubicBezTo>
                        <a:pt x="34868" y="92583"/>
                        <a:pt x="37631" y="98012"/>
                        <a:pt x="37631" y="98012"/>
                      </a:cubicBezTo>
                      <a:cubicBezTo>
                        <a:pt x="37631" y="98012"/>
                        <a:pt x="36297" y="92012"/>
                        <a:pt x="35345" y="82106"/>
                      </a:cubicBezTo>
                      <a:cubicBezTo>
                        <a:pt x="34297" y="72295"/>
                        <a:pt x="33344" y="58102"/>
                        <a:pt x="28868" y="43625"/>
                      </a:cubicBezTo>
                      <a:cubicBezTo>
                        <a:pt x="24296" y="29051"/>
                        <a:pt x="16866" y="17621"/>
                        <a:pt x="10675" y="10668"/>
                      </a:cubicBezTo>
                      <a:cubicBezTo>
                        <a:pt x="4579" y="3429"/>
                        <a:pt x="-88" y="95"/>
                        <a:pt x="7" y="0"/>
                      </a:cubicBezTo>
                      <a:cubicBezTo>
                        <a:pt x="-374" y="95"/>
                        <a:pt x="15056" y="18097"/>
                        <a:pt x="23534" y="4600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图形 506">
                  <a:extLst>
                    <a:ext uri="{FF2B5EF4-FFF2-40B4-BE49-F238E27FC236}">
                      <a16:creationId xmlns:a16="http://schemas.microsoft.com/office/drawing/2014/main" id="{F9791A4B-A52A-D952-A8B8-21274B0CE7CA}"/>
                    </a:ext>
                  </a:extLst>
                </p:cNvPr>
                <p:cNvSpPr/>
                <p:nvPr/>
              </p:nvSpPr>
              <p:spPr>
                <a:xfrm>
                  <a:off x="6188772" y="3859624"/>
                  <a:ext cx="108108" cy="19988"/>
                </a:xfrm>
                <a:custGeom>
                  <a:avLst/>
                  <a:gdLst>
                    <a:gd name="connsiteX0" fmla="*/ 0 w 108108"/>
                    <a:gd name="connsiteY0" fmla="*/ 0 h 19988"/>
                    <a:gd name="connsiteX1" fmla="*/ 13906 w 108108"/>
                    <a:gd name="connsiteY1" fmla="*/ 8001 h 19988"/>
                    <a:gd name="connsiteX2" fmla="*/ 51530 w 108108"/>
                    <a:gd name="connsiteY2" fmla="*/ 18860 h 19988"/>
                    <a:gd name="connsiteX3" fmla="*/ 91535 w 108108"/>
                    <a:gd name="connsiteY3" fmla="*/ 18288 h 19988"/>
                    <a:gd name="connsiteX4" fmla="*/ 108109 w 108108"/>
                    <a:gd name="connsiteY4" fmla="*/ 14383 h 19988"/>
                    <a:gd name="connsiteX5" fmla="*/ 52769 w 108108"/>
                    <a:gd name="connsiteY5" fmla="*/ 13049 h 19988"/>
                    <a:gd name="connsiteX6" fmla="*/ 0 w 108108"/>
                    <a:gd name="connsiteY6" fmla="*/ 0 h 19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108" h="19988">
                      <a:moveTo>
                        <a:pt x="0" y="0"/>
                      </a:moveTo>
                      <a:cubicBezTo>
                        <a:pt x="0" y="0"/>
                        <a:pt x="4858" y="3810"/>
                        <a:pt x="13906" y="8001"/>
                      </a:cubicBezTo>
                      <a:cubicBezTo>
                        <a:pt x="22860" y="12383"/>
                        <a:pt x="36100" y="16954"/>
                        <a:pt x="51530" y="18860"/>
                      </a:cubicBezTo>
                      <a:cubicBezTo>
                        <a:pt x="66866" y="20860"/>
                        <a:pt x="81248" y="19907"/>
                        <a:pt x="91535" y="18288"/>
                      </a:cubicBezTo>
                      <a:cubicBezTo>
                        <a:pt x="101822" y="16669"/>
                        <a:pt x="108109" y="14383"/>
                        <a:pt x="108109" y="14383"/>
                      </a:cubicBezTo>
                      <a:cubicBezTo>
                        <a:pt x="108109" y="14383"/>
                        <a:pt x="82677" y="17145"/>
                        <a:pt x="52769" y="13049"/>
                      </a:cubicBezTo>
                      <a:cubicBezTo>
                        <a:pt x="22670" y="9525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0" name="图形 506">
                  <a:extLst>
                    <a:ext uri="{FF2B5EF4-FFF2-40B4-BE49-F238E27FC236}">
                      <a16:creationId xmlns:a16="http://schemas.microsoft.com/office/drawing/2014/main" id="{9B93A5D4-4F7F-4999-B361-1E9E52F49FAB}"/>
                    </a:ext>
                  </a:extLst>
                </p:cNvPr>
                <p:cNvSpPr/>
                <p:nvPr/>
              </p:nvSpPr>
              <p:spPr>
                <a:xfrm>
                  <a:off x="6259067" y="3723224"/>
                  <a:ext cx="205359" cy="78846"/>
                </a:xfrm>
                <a:custGeom>
                  <a:avLst/>
                  <a:gdLst>
                    <a:gd name="connsiteX0" fmla="*/ 100298 w 205359"/>
                    <a:gd name="connsiteY0" fmla="*/ 60962 h 78846"/>
                    <a:gd name="connsiteX1" fmla="*/ 102965 w 205359"/>
                    <a:gd name="connsiteY1" fmla="*/ 59438 h 78846"/>
                    <a:gd name="connsiteX2" fmla="*/ 113062 w 205359"/>
                    <a:gd name="connsiteY2" fmla="*/ 53151 h 78846"/>
                    <a:gd name="connsiteX3" fmla="*/ 115348 w 205359"/>
                    <a:gd name="connsiteY3" fmla="*/ 51723 h 78846"/>
                    <a:gd name="connsiteX4" fmla="*/ 205359 w 205359"/>
                    <a:gd name="connsiteY4" fmla="*/ 6288 h 78846"/>
                    <a:gd name="connsiteX5" fmla="*/ 132397 w 205359"/>
                    <a:gd name="connsiteY5" fmla="*/ 39531 h 78846"/>
                    <a:gd name="connsiteX6" fmla="*/ 141732 w 205359"/>
                    <a:gd name="connsiteY6" fmla="*/ 32196 h 78846"/>
                    <a:gd name="connsiteX7" fmla="*/ 145828 w 205359"/>
                    <a:gd name="connsiteY7" fmla="*/ 28386 h 78846"/>
                    <a:gd name="connsiteX8" fmla="*/ 141256 w 205359"/>
                    <a:gd name="connsiteY8" fmla="*/ 27720 h 78846"/>
                    <a:gd name="connsiteX9" fmla="*/ 188595 w 205359"/>
                    <a:gd name="connsiteY9" fmla="*/ 2 h 78846"/>
                    <a:gd name="connsiteX10" fmla="*/ 133921 w 205359"/>
                    <a:gd name="connsiteY10" fmla="*/ 24767 h 78846"/>
                    <a:gd name="connsiteX11" fmla="*/ 130016 w 205359"/>
                    <a:gd name="connsiteY11" fmla="*/ 26386 h 78846"/>
                    <a:gd name="connsiteX12" fmla="*/ 127159 w 205359"/>
                    <a:gd name="connsiteY12" fmla="*/ 26005 h 78846"/>
                    <a:gd name="connsiteX13" fmla="*/ 85344 w 205359"/>
                    <a:gd name="connsiteY13" fmla="*/ 24100 h 78846"/>
                    <a:gd name="connsiteX14" fmla="*/ 73628 w 205359"/>
                    <a:gd name="connsiteY14" fmla="*/ 24767 h 78846"/>
                    <a:gd name="connsiteX15" fmla="*/ 61246 w 205359"/>
                    <a:gd name="connsiteY15" fmla="*/ 26386 h 78846"/>
                    <a:gd name="connsiteX16" fmla="*/ 49244 w 205359"/>
                    <a:gd name="connsiteY16" fmla="*/ 28196 h 78846"/>
                    <a:gd name="connsiteX17" fmla="*/ 37814 w 205359"/>
                    <a:gd name="connsiteY17" fmla="*/ 30672 h 78846"/>
                    <a:gd name="connsiteX18" fmla="*/ 0 w 205359"/>
                    <a:gd name="connsiteY18" fmla="*/ 54294 h 78846"/>
                    <a:gd name="connsiteX19" fmla="*/ 1429 w 205359"/>
                    <a:gd name="connsiteY19" fmla="*/ 57056 h 78846"/>
                    <a:gd name="connsiteX20" fmla="*/ 571 w 205359"/>
                    <a:gd name="connsiteY20" fmla="*/ 56580 h 78846"/>
                    <a:gd name="connsiteX21" fmla="*/ 1619 w 205359"/>
                    <a:gd name="connsiteY21" fmla="*/ 57247 h 78846"/>
                    <a:gd name="connsiteX22" fmla="*/ 35623 w 205359"/>
                    <a:gd name="connsiteY22" fmla="*/ 78488 h 78846"/>
                    <a:gd name="connsiteX23" fmla="*/ 70866 w 205359"/>
                    <a:gd name="connsiteY23" fmla="*/ 74106 h 78846"/>
                    <a:gd name="connsiteX24" fmla="*/ 108204 w 205359"/>
                    <a:gd name="connsiteY24" fmla="*/ 67439 h 78846"/>
                    <a:gd name="connsiteX25" fmla="*/ 163259 w 205359"/>
                    <a:gd name="connsiteY25" fmla="*/ 42960 h 78846"/>
                    <a:gd name="connsiteX26" fmla="*/ 107347 w 205359"/>
                    <a:gd name="connsiteY26" fmla="*/ 61629 h 78846"/>
                    <a:gd name="connsiteX27" fmla="*/ 90106 w 205359"/>
                    <a:gd name="connsiteY27" fmla="*/ 66200 h 78846"/>
                    <a:gd name="connsiteX28" fmla="*/ 96583 w 205359"/>
                    <a:gd name="connsiteY28" fmla="*/ 62772 h 78846"/>
                    <a:gd name="connsiteX29" fmla="*/ 100298 w 205359"/>
                    <a:gd name="connsiteY29" fmla="*/ 60962 h 7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05359" h="78846">
                      <a:moveTo>
                        <a:pt x="100298" y="60962"/>
                      </a:moveTo>
                      <a:lnTo>
                        <a:pt x="102965" y="59438"/>
                      </a:lnTo>
                      <a:cubicBezTo>
                        <a:pt x="106394" y="57342"/>
                        <a:pt x="109823" y="55247"/>
                        <a:pt x="113062" y="53151"/>
                      </a:cubicBezTo>
                      <a:cubicBezTo>
                        <a:pt x="113824" y="52675"/>
                        <a:pt x="114586" y="52104"/>
                        <a:pt x="115348" y="51723"/>
                      </a:cubicBezTo>
                      <a:cubicBezTo>
                        <a:pt x="168211" y="32863"/>
                        <a:pt x="205549" y="6288"/>
                        <a:pt x="205359" y="6288"/>
                      </a:cubicBezTo>
                      <a:cubicBezTo>
                        <a:pt x="205359" y="6288"/>
                        <a:pt x="175260" y="23243"/>
                        <a:pt x="132397" y="39531"/>
                      </a:cubicBezTo>
                      <a:cubicBezTo>
                        <a:pt x="136303" y="36578"/>
                        <a:pt x="139541" y="34006"/>
                        <a:pt x="141732" y="32196"/>
                      </a:cubicBezTo>
                      <a:cubicBezTo>
                        <a:pt x="144399" y="29815"/>
                        <a:pt x="145828" y="28386"/>
                        <a:pt x="145828" y="28386"/>
                      </a:cubicBezTo>
                      <a:cubicBezTo>
                        <a:pt x="145828" y="28386"/>
                        <a:pt x="144113" y="28100"/>
                        <a:pt x="141256" y="27720"/>
                      </a:cubicBezTo>
                      <a:cubicBezTo>
                        <a:pt x="169069" y="15242"/>
                        <a:pt x="188595" y="-189"/>
                        <a:pt x="188595" y="2"/>
                      </a:cubicBezTo>
                      <a:cubicBezTo>
                        <a:pt x="188595" y="-94"/>
                        <a:pt x="164306" y="12194"/>
                        <a:pt x="133921" y="24767"/>
                      </a:cubicBezTo>
                      <a:cubicBezTo>
                        <a:pt x="132588" y="25338"/>
                        <a:pt x="131350" y="25910"/>
                        <a:pt x="130016" y="26386"/>
                      </a:cubicBezTo>
                      <a:cubicBezTo>
                        <a:pt x="129064" y="26291"/>
                        <a:pt x="128206" y="26195"/>
                        <a:pt x="127159" y="26005"/>
                      </a:cubicBezTo>
                      <a:cubicBezTo>
                        <a:pt x="115919" y="24862"/>
                        <a:pt x="100870" y="23624"/>
                        <a:pt x="85344" y="24100"/>
                      </a:cubicBezTo>
                      <a:cubicBezTo>
                        <a:pt x="81439" y="24195"/>
                        <a:pt x="77629" y="24481"/>
                        <a:pt x="73628" y="24767"/>
                      </a:cubicBezTo>
                      <a:cubicBezTo>
                        <a:pt x="69342" y="25243"/>
                        <a:pt x="65246" y="25814"/>
                        <a:pt x="61246" y="26386"/>
                      </a:cubicBezTo>
                      <a:cubicBezTo>
                        <a:pt x="57150" y="26958"/>
                        <a:pt x="53054" y="27434"/>
                        <a:pt x="49244" y="28196"/>
                      </a:cubicBezTo>
                      <a:cubicBezTo>
                        <a:pt x="45339" y="28958"/>
                        <a:pt x="41529" y="29625"/>
                        <a:pt x="37814" y="30672"/>
                      </a:cubicBezTo>
                      <a:cubicBezTo>
                        <a:pt x="23146" y="34577"/>
                        <a:pt x="10477" y="40959"/>
                        <a:pt x="0" y="54294"/>
                      </a:cubicBezTo>
                      <a:cubicBezTo>
                        <a:pt x="476" y="55247"/>
                        <a:pt x="952" y="56104"/>
                        <a:pt x="1429" y="57056"/>
                      </a:cubicBezTo>
                      <a:cubicBezTo>
                        <a:pt x="857" y="56771"/>
                        <a:pt x="571" y="56580"/>
                        <a:pt x="571" y="56580"/>
                      </a:cubicBezTo>
                      <a:cubicBezTo>
                        <a:pt x="571" y="56580"/>
                        <a:pt x="952" y="56866"/>
                        <a:pt x="1619" y="57247"/>
                      </a:cubicBezTo>
                      <a:cubicBezTo>
                        <a:pt x="8763" y="70010"/>
                        <a:pt x="20669" y="76868"/>
                        <a:pt x="35623" y="78488"/>
                      </a:cubicBezTo>
                      <a:cubicBezTo>
                        <a:pt x="46196" y="79631"/>
                        <a:pt x="58483" y="78012"/>
                        <a:pt x="70866" y="74106"/>
                      </a:cubicBezTo>
                      <a:cubicBezTo>
                        <a:pt x="80867" y="73344"/>
                        <a:pt x="93917" y="71439"/>
                        <a:pt x="108204" y="67439"/>
                      </a:cubicBezTo>
                      <a:cubicBezTo>
                        <a:pt x="139922" y="58009"/>
                        <a:pt x="163259" y="42769"/>
                        <a:pt x="163259" y="42960"/>
                      </a:cubicBezTo>
                      <a:cubicBezTo>
                        <a:pt x="163163" y="42674"/>
                        <a:pt x="138113" y="52485"/>
                        <a:pt x="107347" y="61629"/>
                      </a:cubicBezTo>
                      <a:cubicBezTo>
                        <a:pt x="101346" y="63438"/>
                        <a:pt x="95631" y="64867"/>
                        <a:pt x="90106" y="66200"/>
                      </a:cubicBezTo>
                      <a:cubicBezTo>
                        <a:pt x="92297" y="65058"/>
                        <a:pt x="94488" y="63914"/>
                        <a:pt x="96583" y="62772"/>
                      </a:cubicBezTo>
                      <a:lnTo>
                        <a:pt x="100298" y="6096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1" name="图形 506">
                  <a:extLst>
                    <a:ext uri="{FF2B5EF4-FFF2-40B4-BE49-F238E27FC236}">
                      <a16:creationId xmlns:a16="http://schemas.microsoft.com/office/drawing/2014/main" id="{B3D0734D-4852-EAA8-53B4-BB7C18CF76EB}"/>
                    </a:ext>
                  </a:extLst>
                </p:cNvPr>
                <p:cNvSpPr/>
                <p:nvPr/>
              </p:nvSpPr>
              <p:spPr>
                <a:xfrm>
                  <a:off x="6362985" y="3590066"/>
                  <a:ext cx="199262" cy="122447"/>
                </a:xfrm>
                <a:custGeom>
                  <a:avLst/>
                  <a:gdLst>
                    <a:gd name="connsiteX0" fmla="*/ 132207 w 199262"/>
                    <a:gd name="connsiteY0" fmla="*/ 57341 h 122447"/>
                    <a:gd name="connsiteX1" fmla="*/ 134207 w 199262"/>
                    <a:gd name="connsiteY1" fmla="*/ 54674 h 122447"/>
                    <a:gd name="connsiteX2" fmla="*/ 115157 w 199262"/>
                    <a:gd name="connsiteY2" fmla="*/ 56198 h 122447"/>
                    <a:gd name="connsiteX3" fmla="*/ 107633 w 199262"/>
                    <a:gd name="connsiteY3" fmla="*/ 57055 h 122447"/>
                    <a:gd name="connsiteX4" fmla="*/ 109538 w 199262"/>
                    <a:gd name="connsiteY4" fmla="*/ 55912 h 122447"/>
                    <a:gd name="connsiteX5" fmla="*/ 138398 w 199262"/>
                    <a:gd name="connsiteY5" fmla="*/ 35910 h 122447"/>
                    <a:gd name="connsiteX6" fmla="*/ 149543 w 199262"/>
                    <a:gd name="connsiteY6" fmla="*/ 26194 h 122447"/>
                    <a:gd name="connsiteX7" fmla="*/ 137065 w 199262"/>
                    <a:gd name="connsiteY7" fmla="*/ 33529 h 122447"/>
                    <a:gd name="connsiteX8" fmla="*/ 107156 w 199262"/>
                    <a:gd name="connsiteY8" fmla="*/ 50864 h 122447"/>
                    <a:gd name="connsiteX9" fmla="*/ 95345 w 199262"/>
                    <a:gd name="connsiteY9" fmla="*/ 58675 h 122447"/>
                    <a:gd name="connsiteX10" fmla="*/ 72866 w 199262"/>
                    <a:gd name="connsiteY10" fmla="*/ 62580 h 122447"/>
                    <a:gd name="connsiteX11" fmla="*/ 28575 w 199262"/>
                    <a:gd name="connsiteY11" fmla="*/ 77534 h 122447"/>
                    <a:gd name="connsiteX12" fmla="*/ 19241 w 199262"/>
                    <a:gd name="connsiteY12" fmla="*/ 83535 h 122447"/>
                    <a:gd name="connsiteX13" fmla="*/ 11144 w 199262"/>
                    <a:gd name="connsiteY13" fmla="*/ 90869 h 122447"/>
                    <a:gd name="connsiteX14" fmla="*/ 0 w 199262"/>
                    <a:gd name="connsiteY14" fmla="*/ 110681 h 122447"/>
                    <a:gd name="connsiteX15" fmla="*/ 4953 w 199262"/>
                    <a:gd name="connsiteY15" fmla="*/ 114682 h 122447"/>
                    <a:gd name="connsiteX16" fmla="*/ 476 w 199262"/>
                    <a:gd name="connsiteY16" fmla="*/ 116301 h 122447"/>
                    <a:gd name="connsiteX17" fmla="*/ 5429 w 199262"/>
                    <a:gd name="connsiteY17" fmla="*/ 114967 h 122447"/>
                    <a:gd name="connsiteX18" fmla="*/ 40958 w 199262"/>
                    <a:gd name="connsiteY18" fmla="*/ 121540 h 122447"/>
                    <a:gd name="connsiteX19" fmla="*/ 52388 w 199262"/>
                    <a:gd name="connsiteY19" fmla="*/ 118777 h 122447"/>
                    <a:gd name="connsiteX20" fmla="*/ 63818 w 199262"/>
                    <a:gd name="connsiteY20" fmla="*/ 114396 h 122447"/>
                    <a:gd name="connsiteX21" fmla="*/ 75438 w 199262"/>
                    <a:gd name="connsiteY21" fmla="*/ 108109 h 122447"/>
                    <a:gd name="connsiteX22" fmla="*/ 107347 w 199262"/>
                    <a:gd name="connsiteY22" fmla="*/ 93822 h 122447"/>
                    <a:gd name="connsiteX23" fmla="*/ 157258 w 199262"/>
                    <a:gd name="connsiteY23" fmla="*/ 59818 h 122447"/>
                    <a:gd name="connsiteX24" fmla="*/ 105442 w 199262"/>
                    <a:gd name="connsiteY24" fmla="*/ 88488 h 122447"/>
                    <a:gd name="connsiteX25" fmla="*/ 97727 w 199262"/>
                    <a:gd name="connsiteY25" fmla="*/ 92393 h 122447"/>
                    <a:gd name="connsiteX26" fmla="*/ 119920 w 199262"/>
                    <a:gd name="connsiteY26" fmla="*/ 71343 h 122447"/>
                    <a:gd name="connsiteX27" fmla="*/ 176213 w 199262"/>
                    <a:gd name="connsiteY27" fmla="*/ 27147 h 122447"/>
                    <a:gd name="connsiteX28" fmla="*/ 199263 w 199262"/>
                    <a:gd name="connsiteY28" fmla="*/ 1 h 122447"/>
                    <a:gd name="connsiteX29" fmla="*/ 174498 w 199262"/>
                    <a:gd name="connsiteY29" fmla="*/ 24956 h 122447"/>
                    <a:gd name="connsiteX30" fmla="*/ 132207 w 199262"/>
                    <a:gd name="connsiteY30" fmla="*/ 57341 h 122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99262" h="122447">
                      <a:moveTo>
                        <a:pt x="132207" y="57341"/>
                      </a:moveTo>
                      <a:cubicBezTo>
                        <a:pt x="133541" y="55722"/>
                        <a:pt x="134207" y="54674"/>
                        <a:pt x="134207" y="54674"/>
                      </a:cubicBezTo>
                      <a:cubicBezTo>
                        <a:pt x="134207" y="54674"/>
                        <a:pt x="126873" y="55246"/>
                        <a:pt x="115157" y="56198"/>
                      </a:cubicBezTo>
                      <a:cubicBezTo>
                        <a:pt x="112776" y="56389"/>
                        <a:pt x="110204" y="56770"/>
                        <a:pt x="107633" y="57055"/>
                      </a:cubicBezTo>
                      <a:lnTo>
                        <a:pt x="109538" y="55912"/>
                      </a:lnTo>
                      <a:cubicBezTo>
                        <a:pt x="121063" y="48769"/>
                        <a:pt x="131254" y="41625"/>
                        <a:pt x="138398" y="35910"/>
                      </a:cubicBezTo>
                      <a:cubicBezTo>
                        <a:pt x="145542" y="30195"/>
                        <a:pt x="149543" y="26099"/>
                        <a:pt x="149543" y="26194"/>
                      </a:cubicBezTo>
                      <a:lnTo>
                        <a:pt x="137065" y="33529"/>
                      </a:lnTo>
                      <a:cubicBezTo>
                        <a:pt x="129445" y="37910"/>
                        <a:pt x="118777" y="43816"/>
                        <a:pt x="107156" y="50864"/>
                      </a:cubicBezTo>
                      <a:cubicBezTo>
                        <a:pt x="102965" y="53436"/>
                        <a:pt x="99060" y="56103"/>
                        <a:pt x="95345" y="58675"/>
                      </a:cubicBezTo>
                      <a:cubicBezTo>
                        <a:pt x="88202" y="59722"/>
                        <a:pt x="80581" y="61056"/>
                        <a:pt x="72866" y="62580"/>
                      </a:cubicBezTo>
                      <a:cubicBezTo>
                        <a:pt x="57245" y="65723"/>
                        <a:pt x="41243" y="70009"/>
                        <a:pt x="28575" y="77534"/>
                      </a:cubicBezTo>
                      <a:cubicBezTo>
                        <a:pt x="25432" y="79534"/>
                        <a:pt x="22193" y="81344"/>
                        <a:pt x="19241" y="83535"/>
                      </a:cubicBezTo>
                      <a:cubicBezTo>
                        <a:pt x="16288" y="85821"/>
                        <a:pt x="13621" y="88202"/>
                        <a:pt x="11144" y="90869"/>
                      </a:cubicBezTo>
                      <a:cubicBezTo>
                        <a:pt x="6287" y="96298"/>
                        <a:pt x="2477" y="102775"/>
                        <a:pt x="0" y="110681"/>
                      </a:cubicBezTo>
                      <a:cubicBezTo>
                        <a:pt x="1619" y="112110"/>
                        <a:pt x="3239" y="113348"/>
                        <a:pt x="4953" y="114682"/>
                      </a:cubicBezTo>
                      <a:lnTo>
                        <a:pt x="476" y="116301"/>
                      </a:lnTo>
                      <a:cubicBezTo>
                        <a:pt x="476" y="116301"/>
                        <a:pt x="2191" y="115920"/>
                        <a:pt x="5429" y="114967"/>
                      </a:cubicBezTo>
                      <a:cubicBezTo>
                        <a:pt x="15907" y="122111"/>
                        <a:pt x="28004" y="123730"/>
                        <a:pt x="40958" y="121540"/>
                      </a:cubicBezTo>
                      <a:cubicBezTo>
                        <a:pt x="44672" y="120968"/>
                        <a:pt x="48577" y="119920"/>
                        <a:pt x="52388" y="118777"/>
                      </a:cubicBezTo>
                      <a:cubicBezTo>
                        <a:pt x="56293" y="117634"/>
                        <a:pt x="60198" y="116206"/>
                        <a:pt x="63818" y="114396"/>
                      </a:cubicBezTo>
                      <a:cubicBezTo>
                        <a:pt x="67723" y="112491"/>
                        <a:pt x="71533" y="110395"/>
                        <a:pt x="75438" y="108109"/>
                      </a:cubicBezTo>
                      <a:cubicBezTo>
                        <a:pt x="84487" y="104490"/>
                        <a:pt x="95631" y="99823"/>
                        <a:pt x="107347" y="93822"/>
                      </a:cubicBezTo>
                      <a:cubicBezTo>
                        <a:pt x="136874" y="78868"/>
                        <a:pt x="157353" y="59722"/>
                        <a:pt x="157258" y="59818"/>
                      </a:cubicBezTo>
                      <a:cubicBezTo>
                        <a:pt x="157258" y="59818"/>
                        <a:pt x="134398" y="73819"/>
                        <a:pt x="105442" y="88488"/>
                      </a:cubicBezTo>
                      <a:cubicBezTo>
                        <a:pt x="102870" y="89821"/>
                        <a:pt x="100203" y="91155"/>
                        <a:pt x="97727" y="92393"/>
                      </a:cubicBezTo>
                      <a:cubicBezTo>
                        <a:pt x="106490" y="85154"/>
                        <a:pt x="113919" y="77629"/>
                        <a:pt x="119920" y="71343"/>
                      </a:cubicBezTo>
                      <a:cubicBezTo>
                        <a:pt x="143732" y="57341"/>
                        <a:pt x="163163" y="40768"/>
                        <a:pt x="176213" y="27147"/>
                      </a:cubicBezTo>
                      <a:cubicBezTo>
                        <a:pt x="191357" y="11240"/>
                        <a:pt x="199168" y="-95"/>
                        <a:pt x="199263" y="1"/>
                      </a:cubicBezTo>
                      <a:cubicBezTo>
                        <a:pt x="199263" y="-95"/>
                        <a:pt x="190405" y="10383"/>
                        <a:pt x="174498" y="24956"/>
                      </a:cubicBezTo>
                      <a:cubicBezTo>
                        <a:pt x="163640" y="35053"/>
                        <a:pt x="149162" y="46483"/>
                        <a:pt x="132207" y="5734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2" name="图形 506">
                  <a:extLst>
                    <a:ext uri="{FF2B5EF4-FFF2-40B4-BE49-F238E27FC236}">
                      <a16:creationId xmlns:a16="http://schemas.microsoft.com/office/drawing/2014/main" id="{05011C6D-9569-CA00-EFBE-8895ACFE0CA7}"/>
                    </a:ext>
                  </a:extLst>
                </p:cNvPr>
                <p:cNvSpPr/>
                <p:nvPr/>
              </p:nvSpPr>
              <p:spPr>
                <a:xfrm>
                  <a:off x="6553386" y="3095719"/>
                  <a:ext cx="16332" cy="75342"/>
                </a:xfrm>
                <a:custGeom>
                  <a:avLst/>
                  <a:gdLst>
                    <a:gd name="connsiteX0" fmla="*/ 14958 w 16332"/>
                    <a:gd name="connsiteY0" fmla="*/ 38576 h 75342"/>
                    <a:gd name="connsiteX1" fmla="*/ 14862 w 16332"/>
                    <a:gd name="connsiteY1" fmla="*/ 0 h 75342"/>
                    <a:gd name="connsiteX2" fmla="*/ 9433 w 16332"/>
                    <a:gd name="connsiteY2" fmla="*/ 38195 h 75342"/>
                    <a:gd name="connsiteX3" fmla="*/ 3813 w 16332"/>
                    <a:gd name="connsiteY3" fmla="*/ 64580 h 75342"/>
                    <a:gd name="connsiteX4" fmla="*/ 3 w 16332"/>
                    <a:gd name="connsiteY4" fmla="*/ 75343 h 75342"/>
                    <a:gd name="connsiteX5" fmla="*/ 6290 w 16332"/>
                    <a:gd name="connsiteY5" fmla="*/ 65437 h 75342"/>
                    <a:gd name="connsiteX6" fmla="*/ 14958 w 16332"/>
                    <a:gd name="connsiteY6" fmla="*/ 38576 h 7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332" h="75342">
                      <a:moveTo>
                        <a:pt x="14958" y="38576"/>
                      </a:moveTo>
                      <a:cubicBezTo>
                        <a:pt x="18196" y="16764"/>
                        <a:pt x="14672" y="0"/>
                        <a:pt x="14862" y="0"/>
                      </a:cubicBezTo>
                      <a:lnTo>
                        <a:pt x="9433" y="38195"/>
                      </a:lnTo>
                      <a:cubicBezTo>
                        <a:pt x="7909" y="48578"/>
                        <a:pt x="5909" y="57817"/>
                        <a:pt x="3813" y="64580"/>
                      </a:cubicBezTo>
                      <a:cubicBezTo>
                        <a:pt x="1813" y="71152"/>
                        <a:pt x="-92" y="75343"/>
                        <a:pt x="3" y="75343"/>
                      </a:cubicBezTo>
                      <a:cubicBezTo>
                        <a:pt x="-92" y="75343"/>
                        <a:pt x="2956" y="72009"/>
                        <a:pt x="6290" y="65437"/>
                      </a:cubicBezTo>
                      <a:cubicBezTo>
                        <a:pt x="9814" y="58960"/>
                        <a:pt x="13338" y="49244"/>
                        <a:pt x="14958" y="385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3" name="图形 506">
                  <a:extLst>
                    <a:ext uri="{FF2B5EF4-FFF2-40B4-BE49-F238E27FC236}">
                      <a16:creationId xmlns:a16="http://schemas.microsoft.com/office/drawing/2014/main" id="{46235240-944A-2EFC-F0C8-0702921C13E2}"/>
                    </a:ext>
                  </a:extLst>
                </p:cNvPr>
                <p:cNvSpPr/>
                <p:nvPr/>
              </p:nvSpPr>
              <p:spPr>
                <a:xfrm>
                  <a:off x="5548312" y="2947796"/>
                  <a:ext cx="987256" cy="888873"/>
                </a:xfrm>
                <a:custGeom>
                  <a:avLst/>
                  <a:gdLst>
                    <a:gd name="connsiteX0" fmla="*/ 974693 w 987256"/>
                    <a:gd name="connsiteY0" fmla="*/ 196596 h 888873"/>
                    <a:gd name="connsiteX1" fmla="*/ 983647 w 987256"/>
                    <a:gd name="connsiteY1" fmla="*/ 179832 h 888873"/>
                    <a:gd name="connsiteX2" fmla="*/ 985647 w 987256"/>
                    <a:gd name="connsiteY2" fmla="*/ 157925 h 888873"/>
                    <a:gd name="connsiteX3" fmla="*/ 969455 w 987256"/>
                    <a:gd name="connsiteY3" fmla="*/ 116205 h 888873"/>
                    <a:gd name="connsiteX4" fmla="*/ 966407 w 987256"/>
                    <a:gd name="connsiteY4" fmla="*/ 112109 h 888873"/>
                    <a:gd name="connsiteX5" fmla="*/ 957834 w 987256"/>
                    <a:gd name="connsiteY5" fmla="*/ 91631 h 888873"/>
                    <a:gd name="connsiteX6" fmla="*/ 944309 w 987256"/>
                    <a:gd name="connsiteY6" fmla="*/ 53150 h 888873"/>
                    <a:gd name="connsiteX7" fmla="*/ 941832 w 987256"/>
                    <a:gd name="connsiteY7" fmla="*/ 35814 h 888873"/>
                    <a:gd name="connsiteX8" fmla="*/ 941546 w 987256"/>
                    <a:gd name="connsiteY8" fmla="*/ 53912 h 888873"/>
                    <a:gd name="connsiteX9" fmla="*/ 952690 w 987256"/>
                    <a:gd name="connsiteY9" fmla="*/ 94583 h 888873"/>
                    <a:gd name="connsiteX10" fmla="*/ 953929 w 987256"/>
                    <a:gd name="connsiteY10" fmla="*/ 97250 h 888873"/>
                    <a:gd name="connsiteX11" fmla="*/ 943356 w 987256"/>
                    <a:gd name="connsiteY11" fmla="*/ 87344 h 888873"/>
                    <a:gd name="connsiteX12" fmla="*/ 933640 w 987256"/>
                    <a:gd name="connsiteY12" fmla="*/ 79820 h 888873"/>
                    <a:gd name="connsiteX13" fmla="*/ 930878 w 987256"/>
                    <a:gd name="connsiteY13" fmla="*/ 78105 h 888873"/>
                    <a:gd name="connsiteX14" fmla="*/ 929926 w 987256"/>
                    <a:gd name="connsiteY14" fmla="*/ 77629 h 888873"/>
                    <a:gd name="connsiteX15" fmla="*/ 929831 w 987256"/>
                    <a:gd name="connsiteY15" fmla="*/ 78772 h 888873"/>
                    <a:gd name="connsiteX16" fmla="*/ 929831 w 987256"/>
                    <a:gd name="connsiteY16" fmla="*/ 79153 h 888873"/>
                    <a:gd name="connsiteX17" fmla="*/ 896684 w 987256"/>
                    <a:gd name="connsiteY17" fmla="*/ 0 h 888873"/>
                    <a:gd name="connsiteX18" fmla="*/ 927259 w 987256"/>
                    <a:gd name="connsiteY18" fmla="*/ 88678 h 888873"/>
                    <a:gd name="connsiteX19" fmla="*/ 929735 w 987256"/>
                    <a:gd name="connsiteY19" fmla="*/ 95155 h 888873"/>
                    <a:gd name="connsiteX20" fmla="*/ 931545 w 987256"/>
                    <a:gd name="connsiteY20" fmla="*/ 133922 h 888873"/>
                    <a:gd name="connsiteX21" fmla="*/ 935069 w 987256"/>
                    <a:gd name="connsiteY21" fmla="*/ 155067 h 888873"/>
                    <a:gd name="connsiteX22" fmla="*/ 938022 w 987256"/>
                    <a:gd name="connsiteY22" fmla="*/ 165068 h 888873"/>
                    <a:gd name="connsiteX23" fmla="*/ 941927 w 987256"/>
                    <a:gd name="connsiteY23" fmla="*/ 174403 h 888873"/>
                    <a:gd name="connsiteX24" fmla="*/ 953643 w 987256"/>
                    <a:gd name="connsiteY24" fmla="*/ 189833 h 888873"/>
                    <a:gd name="connsiteX25" fmla="*/ 966311 w 987256"/>
                    <a:gd name="connsiteY25" fmla="*/ 197453 h 888873"/>
                    <a:gd name="connsiteX26" fmla="*/ 976313 w 987256"/>
                    <a:gd name="connsiteY26" fmla="*/ 267748 h 888873"/>
                    <a:gd name="connsiteX27" fmla="*/ 938403 w 987256"/>
                    <a:gd name="connsiteY27" fmla="*/ 542544 h 888873"/>
                    <a:gd name="connsiteX28" fmla="*/ 797433 w 987256"/>
                    <a:gd name="connsiteY28" fmla="*/ 734854 h 888873"/>
                    <a:gd name="connsiteX29" fmla="*/ 695039 w 987256"/>
                    <a:gd name="connsiteY29" fmla="*/ 809149 h 888873"/>
                    <a:gd name="connsiteX30" fmla="*/ 577501 w 987256"/>
                    <a:gd name="connsiteY30" fmla="*/ 841629 h 888873"/>
                    <a:gd name="connsiteX31" fmla="*/ 0 w 987256"/>
                    <a:gd name="connsiteY31" fmla="*/ 888873 h 888873"/>
                    <a:gd name="connsiteX32" fmla="*/ 300514 w 987256"/>
                    <a:gd name="connsiteY32" fmla="*/ 842486 h 888873"/>
                    <a:gd name="connsiteX33" fmla="*/ 479489 w 987256"/>
                    <a:gd name="connsiteY33" fmla="*/ 853250 h 888873"/>
                    <a:gd name="connsiteX34" fmla="*/ 644366 w 987256"/>
                    <a:gd name="connsiteY34" fmla="*/ 837629 h 888873"/>
                    <a:gd name="connsiteX35" fmla="*/ 799814 w 987256"/>
                    <a:gd name="connsiteY35" fmla="*/ 743426 h 888873"/>
                    <a:gd name="connsiteX36" fmla="*/ 939832 w 987256"/>
                    <a:gd name="connsiteY36" fmla="*/ 558641 h 888873"/>
                    <a:gd name="connsiteX37" fmla="*/ 986314 w 987256"/>
                    <a:gd name="connsiteY37" fmla="*/ 361474 h 888873"/>
                    <a:gd name="connsiteX38" fmla="*/ 974693 w 987256"/>
                    <a:gd name="connsiteY38" fmla="*/ 196596 h 888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87256" h="888873">
                      <a:moveTo>
                        <a:pt x="974693" y="196596"/>
                      </a:moveTo>
                      <a:cubicBezTo>
                        <a:pt x="978980" y="191357"/>
                        <a:pt x="981932" y="185642"/>
                        <a:pt x="983647" y="179832"/>
                      </a:cubicBezTo>
                      <a:cubicBezTo>
                        <a:pt x="985742" y="172688"/>
                        <a:pt x="986409" y="165354"/>
                        <a:pt x="985647" y="157925"/>
                      </a:cubicBezTo>
                      <a:cubicBezTo>
                        <a:pt x="984313" y="143256"/>
                        <a:pt x="977551" y="128683"/>
                        <a:pt x="969455" y="116205"/>
                      </a:cubicBezTo>
                      <a:cubicBezTo>
                        <a:pt x="968407" y="114776"/>
                        <a:pt x="967454" y="113538"/>
                        <a:pt x="966407" y="112109"/>
                      </a:cubicBezTo>
                      <a:cubicBezTo>
                        <a:pt x="963835" y="105632"/>
                        <a:pt x="960977" y="98870"/>
                        <a:pt x="957834" y="91631"/>
                      </a:cubicBezTo>
                      <a:cubicBezTo>
                        <a:pt x="951548" y="77057"/>
                        <a:pt x="946595" y="63627"/>
                        <a:pt x="944309" y="53150"/>
                      </a:cubicBezTo>
                      <a:cubicBezTo>
                        <a:pt x="942023" y="42767"/>
                        <a:pt x="941927" y="35719"/>
                        <a:pt x="941832" y="35814"/>
                      </a:cubicBezTo>
                      <a:cubicBezTo>
                        <a:pt x="941927" y="35814"/>
                        <a:pt x="940594" y="42863"/>
                        <a:pt x="941546" y="53912"/>
                      </a:cubicBezTo>
                      <a:cubicBezTo>
                        <a:pt x="942404" y="65151"/>
                        <a:pt x="946309" y="79820"/>
                        <a:pt x="952690" y="94583"/>
                      </a:cubicBezTo>
                      <a:cubicBezTo>
                        <a:pt x="953167" y="95441"/>
                        <a:pt x="953548" y="96393"/>
                        <a:pt x="953929" y="97250"/>
                      </a:cubicBezTo>
                      <a:cubicBezTo>
                        <a:pt x="950214" y="93440"/>
                        <a:pt x="946595" y="89916"/>
                        <a:pt x="943356" y="87344"/>
                      </a:cubicBezTo>
                      <a:cubicBezTo>
                        <a:pt x="939451" y="84011"/>
                        <a:pt x="936022" y="81439"/>
                        <a:pt x="933640" y="79820"/>
                      </a:cubicBezTo>
                      <a:cubicBezTo>
                        <a:pt x="932402" y="79058"/>
                        <a:pt x="931450" y="78486"/>
                        <a:pt x="930878" y="78105"/>
                      </a:cubicBezTo>
                      <a:cubicBezTo>
                        <a:pt x="930212" y="77819"/>
                        <a:pt x="929926" y="77629"/>
                        <a:pt x="929926" y="77629"/>
                      </a:cubicBezTo>
                      <a:cubicBezTo>
                        <a:pt x="929926" y="77629"/>
                        <a:pt x="929831" y="78010"/>
                        <a:pt x="929831" y="78772"/>
                      </a:cubicBezTo>
                      <a:cubicBezTo>
                        <a:pt x="929831" y="78867"/>
                        <a:pt x="929831" y="79058"/>
                        <a:pt x="929831" y="79153"/>
                      </a:cubicBezTo>
                      <a:cubicBezTo>
                        <a:pt x="912686" y="34004"/>
                        <a:pt x="896588" y="95"/>
                        <a:pt x="896684" y="0"/>
                      </a:cubicBezTo>
                      <a:cubicBezTo>
                        <a:pt x="896588" y="0"/>
                        <a:pt x="909257" y="40481"/>
                        <a:pt x="927259" y="88678"/>
                      </a:cubicBezTo>
                      <a:cubicBezTo>
                        <a:pt x="928116" y="90964"/>
                        <a:pt x="928878" y="93059"/>
                        <a:pt x="929735" y="95155"/>
                      </a:cubicBezTo>
                      <a:cubicBezTo>
                        <a:pt x="929831" y="105728"/>
                        <a:pt x="930116" y="119729"/>
                        <a:pt x="931545" y="133922"/>
                      </a:cubicBezTo>
                      <a:cubicBezTo>
                        <a:pt x="932212" y="141065"/>
                        <a:pt x="933545" y="148209"/>
                        <a:pt x="935069" y="155067"/>
                      </a:cubicBezTo>
                      <a:cubicBezTo>
                        <a:pt x="935927" y="158496"/>
                        <a:pt x="936879" y="161830"/>
                        <a:pt x="938022" y="165068"/>
                      </a:cubicBezTo>
                      <a:cubicBezTo>
                        <a:pt x="939165" y="168212"/>
                        <a:pt x="940403" y="171450"/>
                        <a:pt x="941927" y="174403"/>
                      </a:cubicBezTo>
                      <a:cubicBezTo>
                        <a:pt x="945071" y="180213"/>
                        <a:pt x="948690" y="185547"/>
                        <a:pt x="953643" y="189833"/>
                      </a:cubicBezTo>
                      <a:cubicBezTo>
                        <a:pt x="957263" y="192881"/>
                        <a:pt x="961454" y="195453"/>
                        <a:pt x="966311" y="197453"/>
                      </a:cubicBezTo>
                      <a:cubicBezTo>
                        <a:pt x="970979" y="220694"/>
                        <a:pt x="974122" y="244412"/>
                        <a:pt x="976313" y="267748"/>
                      </a:cubicBezTo>
                      <a:cubicBezTo>
                        <a:pt x="984790" y="358807"/>
                        <a:pt x="975741" y="455104"/>
                        <a:pt x="938403" y="542544"/>
                      </a:cubicBezTo>
                      <a:cubicBezTo>
                        <a:pt x="906399" y="617506"/>
                        <a:pt x="856012" y="679609"/>
                        <a:pt x="797433" y="734854"/>
                      </a:cubicBezTo>
                      <a:cubicBezTo>
                        <a:pt x="766477" y="764096"/>
                        <a:pt x="732663" y="790861"/>
                        <a:pt x="695039" y="809149"/>
                      </a:cubicBezTo>
                      <a:cubicBezTo>
                        <a:pt x="657320" y="827532"/>
                        <a:pt x="617315" y="834200"/>
                        <a:pt x="577501" y="841629"/>
                      </a:cubicBezTo>
                      <a:cubicBezTo>
                        <a:pt x="459676" y="863918"/>
                        <a:pt x="176308" y="775335"/>
                        <a:pt x="0" y="888873"/>
                      </a:cubicBezTo>
                      <a:cubicBezTo>
                        <a:pt x="35052" y="879253"/>
                        <a:pt x="129635" y="842486"/>
                        <a:pt x="300514" y="842486"/>
                      </a:cubicBezTo>
                      <a:cubicBezTo>
                        <a:pt x="334613" y="838200"/>
                        <a:pt x="467011" y="852964"/>
                        <a:pt x="479489" y="853250"/>
                      </a:cubicBezTo>
                      <a:cubicBezTo>
                        <a:pt x="533781" y="854869"/>
                        <a:pt x="590550" y="853440"/>
                        <a:pt x="644366" y="837629"/>
                      </a:cubicBezTo>
                      <a:cubicBezTo>
                        <a:pt x="702659" y="820579"/>
                        <a:pt x="754380" y="786289"/>
                        <a:pt x="799814" y="743426"/>
                      </a:cubicBezTo>
                      <a:cubicBezTo>
                        <a:pt x="856393" y="690086"/>
                        <a:pt x="907637" y="630555"/>
                        <a:pt x="939832" y="558641"/>
                      </a:cubicBezTo>
                      <a:cubicBezTo>
                        <a:pt x="967931" y="495967"/>
                        <a:pt x="983075" y="428720"/>
                        <a:pt x="986314" y="361474"/>
                      </a:cubicBezTo>
                      <a:cubicBezTo>
                        <a:pt x="989076" y="307086"/>
                        <a:pt x="985933" y="250127"/>
                        <a:pt x="974693" y="1965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93" name="图形 506">
                <a:extLst>
                  <a:ext uri="{FF2B5EF4-FFF2-40B4-BE49-F238E27FC236}">
                    <a16:creationId xmlns:a16="http://schemas.microsoft.com/office/drawing/2014/main" id="{C03B19AE-AC25-C583-A535-57FA3495CF7E}"/>
                  </a:ext>
                </a:extLst>
              </p:cNvPr>
              <p:cNvSpPr/>
              <p:nvPr/>
            </p:nvSpPr>
            <p:spPr>
              <a:xfrm>
                <a:off x="5564576" y="3798025"/>
                <a:ext cx="441169" cy="90560"/>
              </a:xfrm>
              <a:custGeom>
                <a:avLst/>
                <a:gdLst>
                  <a:gd name="connsiteX0" fmla="*/ 23 w 441169"/>
                  <a:gd name="connsiteY0" fmla="*/ 40168 h 90560"/>
                  <a:gd name="connsiteX1" fmla="*/ 44124 w 441169"/>
                  <a:gd name="connsiteY1" fmla="*/ 21309 h 90560"/>
                  <a:gd name="connsiteX2" fmla="*/ 93083 w 441169"/>
                  <a:gd name="connsiteY2" fmla="*/ 13498 h 90560"/>
                  <a:gd name="connsiteX3" fmla="*/ 151757 w 441169"/>
                  <a:gd name="connsiteY3" fmla="*/ 20642 h 90560"/>
                  <a:gd name="connsiteX4" fmla="*/ 270057 w 441169"/>
                  <a:gd name="connsiteY4" fmla="*/ 61504 h 90560"/>
                  <a:gd name="connsiteX5" fmla="*/ 358830 w 441169"/>
                  <a:gd name="connsiteY5" fmla="*/ 87888 h 90560"/>
                  <a:gd name="connsiteX6" fmla="*/ 411122 w 441169"/>
                  <a:gd name="connsiteY6" fmla="*/ 88650 h 90560"/>
                  <a:gd name="connsiteX7" fmla="*/ 437126 w 441169"/>
                  <a:gd name="connsiteY7" fmla="*/ 72744 h 90560"/>
                  <a:gd name="connsiteX8" fmla="*/ 437126 w 441169"/>
                  <a:gd name="connsiteY8" fmla="*/ 72744 h 90560"/>
                  <a:gd name="connsiteX9" fmla="*/ 362831 w 441169"/>
                  <a:gd name="connsiteY9" fmla="*/ 67124 h 90560"/>
                  <a:gd name="connsiteX10" fmla="*/ 277487 w 441169"/>
                  <a:gd name="connsiteY10" fmla="*/ 41502 h 90560"/>
                  <a:gd name="connsiteX11" fmla="*/ 155186 w 441169"/>
                  <a:gd name="connsiteY11" fmla="*/ 4449 h 90560"/>
                  <a:gd name="connsiteX12" fmla="*/ 92511 w 441169"/>
                  <a:gd name="connsiteY12" fmla="*/ 639 h 90560"/>
                  <a:gd name="connsiteX13" fmla="*/ 41171 w 441169"/>
                  <a:gd name="connsiteY13" fmla="*/ 13117 h 90560"/>
                  <a:gd name="connsiteX14" fmla="*/ 23 w 441169"/>
                  <a:gd name="connsiteY14" fmla="*/ 40168 h 9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1169" h="90560">
                    <a:moveTo>
                      <a:pt x="23" y="40168"/>
                    </a:moveTo>
                    <a:cubicBezTo>
                      <a:pt x="1071" y="41692"/>
                      <a:pt x="16597" y="30167"/>
                      <a:pt x="44124" y="21309"/>
                    </a:cubicBezTo>
                    <a:cubicBezTo>
                      <a:pt x="57840" y="16927"/>
                      <a:pt x="74604" y="13784"/>
                      <a:pt x="93083" y="13498"/>
                    </a:cubicBezTo>
                    <a:cubicBezTo>
                      <a:pt x="111466" y="13308"/>
                      <a:pt x="131564" y="15879"/>
                      <a:pt x="151757" y="20642"/>
                    </a:cubicBezTo>
                    <a:cubicBezTo>
                      <a:pt x="192238" y="30262"/>
                      <a:pt x="233386" y="47693"/>
                      <a:pt x="270057" y="61504"/>
                    </a:cubicBezTo>
                    <a:cubicBezTo>
                      <a:pt x="306633" y="75601"/>
                      <a:pt x="339399" y="85031"/>
                      <a:pt x="358830" y="87888"/>
                    </a:cubicBezTo>
                    <a:cubicBezTo>
                      <a:pt x="384548" y="91984"/>
                      <a:pt x="401407" y="90651"/>
                      <a:pt x="411122" y="88650"/>
                    </a:cubicBezTo>
                    <a:cubicBezTo>
                      <a:pt x="420933" y="86460"/>
                      <a:pt x="437507" y="75601"/>
                      <a:pt x="437126" y="72744"/>
                    </a:cubicBezTo>
                    <a:cubicBezTo>
                      <a:pt x="436840" y="69791"/>
                      <a:pt x="446365" y="73982"/>
                      <a:pt x="437126" y="72744"/>
                    </a:cubicBezTo>
                    <a:cubicBezTo>
                      <a:pt x="427982" y="71315"/>
                      <a:pt x="386262" y="72267"/>
                      <a:pt x="362831" y="67124"/>
                    </a:cubicBezTo>
                    <a:cubicBezTo>
                      <a:pt x="345019" y="63504"/>
                      <a:pt x="313967" y="54646"/>
                      <a:pt x="277487" y="41502"/>
                    </a:cubicBezTo>
                    <a:cubicBezTo>
                      <a:pt x="240911" y="28738"/>
                      <a:pt x="198239" y="12260"/>
                      <a:pt x="155186" y="4449"/>
                    </a:cubicBezTo>
                    <a:cubicBezTo>
                      <a:pt x="133754" y="544"/>
                      <a:pt x="112228" y="-980"/>
                      <a:pt x="92511" y="639"/>
                    </a:cubicBezTo>
                    <a:cubicBezTo>
                      <a:pt x="72794" y="2259"/>
                      <a:pt x="55078" y="7021"/>
                      <a:pt x="41171" y="13117"/>
                    </a:cubicBezTo>
                    <a:cubicBezTo>
                      <a:pt x="12977" y="25214"/>
                      <a:pt x="-643" y="39501"/>
                      <a:pt x="23" y="40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1" name="图形 506">
              <a:extLst>
                <a:ext uri="{FF2B5EF4-FFF2-40B4-BE49-F238E27FC236}">
                  <a16:creationId xmlns:a16="http://schemas.microsoft.com/office/drawing/2014/main" id="{4763FD14-EFBE-2D26-348C-FB81D69511C2}"/>
                </a:ext>
              </a:extLst>
            </p:cNvPr>
            <p:cNvSpPr/>
            <p:nvPr/>
          </p:nvSpPr>
          <p:spPr>
            <a:xfrm>
              <a:off x="5586840" y="3807929"/>
              <a:ext cx="196490" cy="76277"/>
            </a:xfrm>
            <a:custGeom>
              <a:avLst/>
              <a:gdLst>
                <a:gd name="connsiteX0" fmla="*/ 48 w 196490"/>
                <a:gd name="connsiteY0" fmla="*/ 15215 h 76277"/>
                <a:gd name="connsiteX1" fmla="*/ 20241 w 196490"/>
                <a:gd name="connsiteY1" fmla="*/ 12452 h 76277"/>
                <a:gd name="connsiteX2" fmla="*/ 63580 w 196490"/>
                <a:gd name="connsiteY2" fmla="*/ 19406 h 76277"/>
                <a:gd name="connsiteX3" fmla="*/ 108633 w 196490"/>
                <a:gd name="connsiteY3" fmla="*/ 44266 h 76277"/>
                <a:gd name="connsiteX4" fmla="*/ 142161 w 196490"/>
                <a:gd name="connsiteY4" fmla="*/ 64078 h 76277"/>
                <a:gd name="connsiteX5" fmla="*/ 189405 w 196490"/>
                <a:gd name="connsiteY5" fmla="*/ 73412 h 76277"/>
                <a:gd name="connsiteX6" fmla="*/ 152448 w 196490"/>
                <a:gd name="connsiteY6" fmla="*/ 45504 h 76277"/>
                <a:gd name="connsiteX7" fmla="*/ 119682 w 196490"/>
                <a:gd name="connsiteY7" fmla="*/ 25883 h 76277"/>
                <a:gd name="connsiteX8" fmla="*/ 68819 w 196490"/>
                <a:gd name="connsiteY8" fmla="*/ 3594 h 76277"/>
                <a:gd name="connsiteX9" fmla="*/ 18336 w 196490"/>
                <a:gd name="connsiteY9" fmla="*/ 3785 h 76277"/>
                <a:gd name="connsiteX10" fmla="*/ 48 w 196490"/>
                <a:gd name="connsiteY10" fmla="*/ 15215 h 7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490" h="76277">
                  <a:moveTo>
                    <a:pt x="48" y="15215"/>
                  </a:moveTo>
                  <a:cubicBezTo>
                    <a:pt x="810" y="16548"/>
                    <a:pt x="8430" y="13691"/>
                    <a:pt x="20241" y="12452"/>
                  </a:cubicBezTo>
                  <a:cubicBezTo>
                    <a:pt x="32052" y="11024"/>
                    <a:pt x="47959" y="12833"/>
                    <a:pt x="63580" y="19406"/>
                  </a:cubicBezTo>
                  <a:cubicBezTo>
                    <a:pt x="79296" y="25692"/>
                    <a:pt x="94917" y="35598"/>
                    <a:pt x="108633" y="44266"/>
                  </a:cubicBezTo>
                  <a:cubicBezTo>
                    <a:pt x="122349" y="53029"/>
                    <a:pt x="134541" y="60649"/>
                    <a:pt x="142161" y="64078"/>
                  </a:cubicBezTo>
                  <a:cubicBezTo>
                    <a:pt x="162259" y="73412"/>
                    <a:pt x="207503" y="80461"/>
                    <a:pt x="189405" y="73412"/>
                  </a:cubicBezTo>
                  <a:cubicBezTo>
                    <a:pt x="207503" y="80461"/>
                    <a:pt x="189405" y="73412"/>
                    <a:pt x="152448" y="45504"/>
                  </a:cubicBezTo>
                  <a:cubicBezTo>
                    <a:pt x="145971" y="41313"/>
                    <a:pt x="134255" y="34265"/>
                    <a:pt x="119682" y="25883"/>
                  </a:cubicBezTo>
                  <a:cubicBezTo>
                    <a:pt x="105109" y="17786"/>
                    <a:pt x="87392" y="8643"/>
                    <a:pt x="68819" y="3594"/>
                  </a:cubicBezTo>
                  <a:cubicBezTo>
                    <a:pt x="50245" y="-1645"/>
                    <a:pt x="30909" y="-787"/>
                    <a:pt x="18336" y="3785"/>
                  </a:cubicBezTo>
                  <a:cubicBezTo>
                    <a:pt x="5668" y="8261"/>
                    <a:pt x="-619" y="14072"/>
                    <a:pt x="48" y="15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7209CCB0-F148-0598-49F9-0DE35122F6B9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3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A6FDA532-E543-3C5C-2FB4-1243E867D016}"/>
              </a:ext>
            </a:extLst>
          </p:cNvPr>
          <p:cNvSpPr/>
          <p:nvPr/>
        </p:nvSpPr>
        <p:spPr>
          <a:xfrm>
            <a:off x="1480449" y="1888077"/>
            <a:ext cx="1683754" cy="41878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26DFF6-167D-354F-1BD2-8D5B21422106}"/>
              </a:ext>
            </a:extLst>
          </p:cNvPr>
          <p:cNvSpPr txBox="1"/>
          <p:nvPr/>
        </p:nvSpPr>
        <p:spPr>
          <a:xfrm>
            <a:off x="772846" y="3921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 dirty="0">
                <a:solidFill>
                  <a:srgbClr val="222222"/>
                </a:solidFill>
              </a:rPr>
              <a:t>个人情况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2C55B5-AEA9-3130-6969-213DF3B13F45}"/>
              </a:ext>
            </a:extLst>
          </p:cNvPr>
          <p:cNvSpPr txBox="1"/>
          <p:nvPr/>
        </p:nvSpPr>
        <p:spPr>
          <a:xfrm>
            <a:off x="772846" y="884474"/>
            <a:ext cx="2478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PERSONAL CIRCUMSTANCES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DA2689-5CC5-EFA3-6913-74AB5F53B03F}"/>
              </a:ext>
            </a:extLst>
          </p:cNvPr>
          <p:cNvSpPr txBox="1"/>
          <p:nvPr/>
        </p:nvSpPr>
        <p:spPr>
          <a:xfrm>
            <a:off x="745753" y="2402154"/>
            <a:ext cx="3153147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8C6FBB-1E47-F28A-5753-DFE759F004D5}"/>
              </a:ext>
            </a:extLst>
          </p:cNvPr>
          <p:cNvSpPr txBox="1"/>
          <p:nvPr/>
        </p:nvSpPr>
        <p:spPr>
          <a:xfrm>
            <a:off x="1614440" y="186663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600"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添加标题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1F8C7F2-D197-3A69-9D06-140D642C324E}"/>
              </a:ext>
            </a:extLst>
          </p:cNvPr>
          <p:cNvSpPr/>
          <p:nvPr/>
        </p:nvSpPr>
        <p:spPr>
          <a:xfrm>
            <a:off x="8933762" y="1888077"/>
            <a:ext cx="1683754" cy="4187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FA2FF2-D18D-B11C-974E-123095DF3BC9}"/>
              </a:ext>
            </a:extLst>
          </p:cNvPr>
          <p:cNvSpPr txBox="1"/>
          <p:nvPr/>
        </p:nvSpPr>
        <p:spPr>
          <a:xfrm>
            <a:off x="8199066" y="2402154"/>
            <a:ext cx="3153147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A32880-A200-CDCB-DD9E-963D2EF9998F}"/>
              </a:ext>
            </a:extLst>
          </p:cNvPr>
          <p:cNvSpPr txBox="1"/>
          <p:nvPr/>
        </p:nvSpPr>
        <p:spPr>
          <a:xfrm>
            <a:off x="9067753" y="186663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600"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添加标题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88EB39E-C8B1-88A4-0CDD-5BAA409C4780}"/>
              </a:ext>
            </a:extLst>
          </p:cNvPr>
          <p:cNvSpPr/>
          <p:nvPr/>
        </p:nvSpPr>
        <p:spPr>
          <a:xfrm>
            <a:off x="1480449" y="4206798"/>
            <a:ext cx="1683754" cy="4187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7F491B-1BA1-160F-BF07-BD2234727B54}"/>
              </a:ext>
            </a:extLst>
          </p:cNvPr>
          <p:cNvSpPr txBox="1"/>
          <p:nvPr/>
        </p:nvSpPr>
        <p:spPr>
          <a:xfrm>
            <a:off x="745753" y="4720875"/>
            <a:ext cx="3153147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89EC89-A55E-8E85-840B-CBF47F728C60}"/>
              </a:ext>
            </a:extLst>
          </p:cNvPr>
          <p:cNvSpPr txBox="1"/>
          <p:nvPr/>
        </p:nvSpPr>
        <p:spPr>
          <a:xfrm>
            <a:off x="1614440" y="4185359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600"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添加标题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A3F88DA-D432-37A9-D552-CC98140D79D4}"/>
              </a:ext>
            </a:extLst>
          </p:cNvPr>
          <p:cNvSpPr/>
          <p:nvPr/>
        </p:nvSpPr>
        <p:spPr>
          <a:xfrm>
            <a:off x="8933762" y="4206798"/>
            <a:ext cx="1683754" cy="41878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083E18-6F26-1BC3-5C8D-B1AF4D58665D}"/>
              </a:ext>
            </a:extLst>
          </p:cNvPr>
          <p:cNvSpPr txBox="1"/>
          <p:nvPr/>
        </p:nvSpPr>
        <p:spPr>
          <a:xfrm>
            <a:off x="8199066" y="4720875"/>
            <a:ext cx="3153147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CADB7C-E28B-A917-BDE7-542F1AF6896C}"/>
              </a:ext>
            </a:extLst>
          </p:cNvPr>
          <p:cNvSpPr txBox="1"/>
          <p:nvPr/>
        </p:nvSpPr>
        <p:spPr>
          <a:xfrm>
            <a:off x="9067753" y="4185359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600"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添加标题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77C78CA-62F6-A9FF-EC0A-D689B402389F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图形 3">
            <a:extLst>
              <a:ext uri="{FF2B5EF4-FFF2-40B4-BE49-F238E27FC236}">
                <a16:creationId xmlns:a16="http://schemas.microsoft.com/office/drawing/2014/main" id="{C3404382-EDC8-08F5-7B96-E0C190769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4524" y="1866638"/>
            <a:ext cx="3940552" cy="39367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573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6E49F98E-6B51-5886-E691-AB8119EAEF38}"/>
              </a:ext>
            </a:extLst>
          </p:cNvPr>
          <p:cNvSpPr/>
          <p:nvPr/>
        </p:nvSpPr>
        <p:spPr>
          <a:xfrm>
            <a:off x="11285143" y="4696164"/>
            <a:ext cx="906857" cy="2161837"/>
          </a:xfrm>
          <a:custGeom>
            <a:avLst/>
            <a:gdLst>
              <a:gd name="connsiteX0" fmla="*/ 496253 w 496252"/>
              <a:gd name="connsiteY0" fmla="*/ 0 h 1183005"/>
              <a:gd name="connsiteX1" fmla="*/ 0 w 496252"/>
              <a:gd name="connsiteY1" fmla="*/ 591503 h 1183005"/>
              <a:gd name="connsiteX2" fmla="*/ 496253 w 496252"/>
              <a:gd name="connsiteY2" fmla="*/ 1183005 h 1183005"/>
              <a:gd name="connsiteX3" fmla="*/ 496253 w 496252"/>
              <a:gd name="connsiteY3" fmla="*/ 0 h 118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52" h="1183005">
                <a:moveTo>
                  <a:pt x="496253" y="0"/>
                </a:moveTo>
                <a:cubicBezTo>
                  <a:pt x="214313" y="49530"/>
                  <a:pt x="0" y="295275"/>
                  <a:pt x="0" y="591503"/>
                </a:cubicBezTo>
                <a:cubicBezTo>
                  <a:pt x="0" y="887730"/>
                  <a:pt x="214313" y="1133475"/>
                  <a:pt x="496253" y="1183005"/>
                </a:cubicBezTo>
                <a:lnTo>
                  <a:pt x="496253" y="0"/>
                </a:lnTo>
                <a:close/>
              </a:path>
            </a:pathLst>
          </a:custGeom>
          <a:solidFill>
            <a:srgbClr val="49846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6B921E9-D7CD-0160-2D49-9F1D9DF57DE8}"/>
              </a:ext>
            </a:extLst>
          </p:cNvPr>
          <p:cNvSpPr/>
          <p:nvPr/>
        </p:nvSpPr>
        <p:spPr>
          <a:xfrm>
            <a:off x="921" y="6325027"/>
            <a:ext cx="1370961" cy="532973"/>
          </a:xfrm>
          <a:custGeom>
            <a:avLst/>
            <a:gdLst>
              <a:gd name="connsiteX0" fmla="*/ 685482 w 1370961"/>
              <a:gd name="connsiteY0" fmla="*/ 0 h 532973"/>
              <a:gd name="connsiteX1" fmla="*/ 1340239 w 1370961"/>
              <a:gd name="connsiteY1" fmla="*/ 434002 h 532973"/>
              <a:gd name="connsiteX2" fmla="*/ 1370961 w 1370961"/>
              <a:gd name="connsiteY2" fmla="*/ 532973 h 532973"/>
              <a:gd name="connsiteX3" fmla="*/ 0 w 1370961"/>
              <a:gd name="connsiteY3" fmla="*/ 532973 h 532973"/>
              <a:gd name="connsiteX4" fmla="*/ 30723 w 1370961"/>
              <a:gd name="connsiteY4" fmla="*/ 434002 h 532973"/>
              <a:gd name="connsiteX5" fmla="*/ 685482 w 1370961"/>
              <a:gd name="connsiteY5" fmla="*/ 0 h 5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0961" h="532973">
                <a:moveTo>
                  <a:pt x="685482" y="0"/>
                </a:moveTo>
                <a:cubicBezTo>
                  <a:pt x="979821" y="0"/>
                  <a:pt x="1232364" y="178958"/>
                  <a:pt x="1340239" y="434002"/>
                </a:cubicBezTo>
                <a:lnTo>
                  <a:pt x="1370961" y="532973"/>
                </a:lnTo>
                <a:lnTo>
                  <a:pt x="0" y="532973"/>
                </a:lnTo>
                <a:lnTo>
                  <a:pt x="30723" y="434002"/>
                </a:lnTo>
                <a:cubicBezTo>
                  <a:pt x="138598" y="178958"/>
                  <a:pt x="391140" y="0"/>
                  <a:pt x="685482" y="0"/>
                </a:cubicBez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A9913E1-F691-BA9E-59C2-E4836EFB4602}"/>
              </a:ext>
            </a:extLst>
          </p:cNvPr>
          <p:cNvSpPr/>
          <p:nvPr/>
        </p:nvSpPr>
        <p:spPr>
          <a:xfrm>
            <a:off x="11479244" y="1085427"/>
            <a:ext cx="259327" cy="249189"/>
          </a:xfrm>
          <a:custGeom>
            <a:avLst/>
            <a:gdLst>
              <a:gd name="connsiteX0" fmla="*/ 231079 w 236838"/>
              <a:gd name="connsiteY0" fmla="*/ 104299 h 227579"/>
              <a:gd name="connsiteX1" fmla="*/ 220602 w 236838"/>
              <a:gd name="connsiteY1" fmla="*/ 72866 h 227579"/>
              <a:gd name="connsiteX2" fmla="*/ 171072 w 236838"/>
              <a:gd name="connsiteY2" fmla="*/ 65246 h 227579"/>
              <a:gd name="connsiteX3" fmla="*/ 156784 w 236838"/>
              <a:gd name="connsiteY3" fmla="*/ 54769 h 227579"/>
              <a:gd name="connsiteX4" fmla="*/ 134877 w 236838"/>
              <a:gd name="connsiteY4" fmla="*/ 10001 h 227579"/>
              <a:gd name="connsiteX5" fmla="*/ 101539 w 236838"/>
              <a:gd name="connsiteY5" fmla="*/ 10001 h 227579"/>
              <a:gd name="connsiteX6" fmla="*/ 79632 w 236838"/>
              <a:gd name="connsiteY6" fmla="*/ 54769 h 227579"/>
              <a:gd name="connsiteX7" fmla="*/ 65344 w 236838"/>
              <a:gd name="connsiteY7" fmla="*/ 65246 h 227579"/>
              <a:gd name="connsiteX8" fmla="*/ 15814 w 236838"/>
              <a:gd name="connsiteY8" fmla="*/ 72866 h 227579"/>
              <a:gd name="connsiteX9" fmla="*/ 5336 w 236838"/>
              <a:gd name="connsiteY9" fmla="*/ 104299 h 227579"/>
              <a:gd name="connsiteX10" fmla="*/ 40579 w 236838"/>
              <a:gd name="connsiteY10" fmla="*/ 139541 h 227579"/>
              <a:gd name="connsiteX11" fmla="*/ 46294 w 236838"/>
              <a:gd name="connsiteY11" fmla="*/ 155734 h 227579"/>
              <a:gd name="connsiteX12" fmla="*/ 37722 w 236838"/>
              <a:gd name="connsiteY12" fmla="*/ 205264 h 227579"/>
              <a:gd name="connsiteX13" fmla="*/ 64392 w 236838"/>
              <a:gd name="connsiteY13" fmla="*/ 225266 h 227579"/>
              <a:gd name="connsiteX14" fmla="*/ 108207 w 236838"/>
              <a:gd name="connsiteY14" fmla="*/ 202406 h 227579"/>
              <a:gd name="connsiteX15" fmla="*/ 125352 w 236838"/>
              <a:gd name="connsiteY15" fmla="*/ 202406 h 227579"/>
              <a:gd name="connsiteX16" fmla="*/ 169167 w 236838"/>
              <a:gd name="connsiteY16" fmla="*/ 225266 h 227579"/>
              <a:gd name="connsiteX17" fmla="*/ 195836 w 236838"/>
              <a:gd name="connsiteY17" fmla="*/ 205264 h 227579"/>
              <a:gd name="connsiteX18" fmla="*/ 187264 w 236838"/>
              <a:gd name="connsiteY18" fmla="*/ 155734 h 227579"/>
              <a:gd name="connsiteX19" fmla="*/ 192979 w 236838"/>
              <a:gd name="connsiteY19" fmla="*/ 139541 h 227579"/>
              <a:gd name="connsiteX20" fmla="*/ 231079 w 236838"/>
              <a:gd name="connsiteY20" fmla="*/ 104299 h 22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6838" h="227579">
                <a:moveTo>
                  <a:pt x="231079" y="104299"/>
                </a:moveTo>
                <a:cubicBezTo>
                  <a:pt x="242509" y="93821"/>
                  <a:pt x="235842" y="74771"/>
                  <a:pt x="220602" y="72866"/>
                </a:cubicBezTo>
                <a:lnTo>
                  <a:pt x="171072" y="65246"/>
                </a:lnTo>
                <a:cubicBezTo>
                  <a:pt x="165357" y="64294"/>
                  <a:pt x="159642" y="60484"/>
                  <a:pt x="156784" y="54769"/>
                </a:cubicBezTo>
                <a:lnTo>
                  <a:pt x="134877" y="10001"/>
                </a:lnTo>
                <a:cubicBezTo>
                  <a:pt x="128209" y="-3334"/>
                  <a:pt x="108207" y="-3334"/>
                  <a:pt x="101539" y="10001"/>
                </a:cubicBezTo>
                <a:lnTo>
                  <a:pt x="79632" y="54769"/>
                </a:lnTo>
                <a:cubicBezTo>
                  <a:pt x="76774" y="60484"/>
                  <a:pt x="72011" y="64294"/>
                  <a:pt x="65344" y="65246"/>
                </a:cubicBezTo>
                <a:lnTo>
                  <a:pt x="15814" y="72866"/>
                </a:lnTo>
                <a:cubicBezTo>
                  <a:pt x="574" y="74771"/>
                  <a:pt x="-5141" y="93821"/>
                  <a:pt x="5336" y="104299"/>
                </a:cubicBezTo>
                <a:lnTo>
                  <a:pt x="40579" y="139541"/>
                </a:lnTo>
                <a:cubicBezTo>
                  <a:pt x="45342" y="143351"/>
                  <a:pt x="47247" y="150019"/>
                  <a:pt x="46294" y="155734"/>
                </a:cubicBezTo>
                <a:lnTo>
                  <a:pt x="37722" y="205264"/>
                </a:lnTo>
                <a:cubicBezTo>
                  <a:pt x="34864" y="220504"/>
                  <a:pt x="51057" y="231934"/>
                  <a:pt x="64392" y="225266"/>
                </a:cubicBezTo>
                <a:lnTo>
                  <a:pt x="108207" y="202406"/>
                </a:lnTo>
                <a:cubicBezTo>
                  <a:pt x="113922" y="199549"/>
                  <a:pt x="119636" y="199549"/>
                  <a:pt x="125352" y="202406"/>
                </a:cubicBezTo>
                <a:lnTo>
                  <a:pt x="169167" y="225266"/>
                </a:lnTo>
                <a:cubicBezTo>
                  <a:pt x="182502" y="232886"/>
                  <a:pt x="198694" y="220504"/>
                  <a:pt x="195836" y="205264"/>
                </a:cubicBezTo>
                <a:lnTo>
                  <a:pt x="187264" y="155734"/>
                </a:lnTo>
                <a:cubicBezTo>
                  <a:pt x="186311" y="150019"/>
                  <a:pt x="188217" y="143351"/>
                  <a:pt x="192979" y="139541"/>
                </a:cubicBezTo>
                <a:lnTo>
                  <a:pt x="231079" y="104299"/>
                </a:lnTo>
                <a:close/>
              </a:path>
            </a:pathLst>
          </a:custGeom>
          <a:solidFill>
            <a:srgbClr val="E07A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E8705D2-F27F-77A1-AB18-0B2E0AC3E9BB}"/>
              </a:ext>
            </a:extLst>
          </p:cNvPr>
          <p:cNvSpPr/>
          <p:nvPr/>
        </p:nvSpPr>
        <p:spPr>
          <a:xfrm>
            <a:off x="757848" y="1003729"/>
            <a:ext cx="546887" cy="602392"/>
          </a:xfrm>
          <a:custGeom>
            <a:avLst/>
            <a:gdLst>
              <a:gd name="connsiteX0" fmla="*/ 271394 w 347221"/>
              <a:gd name="connsiteY0" fmla="*/ 136952 h 382461"/>
              <a:gd name="connsiteX1" fmla="*/ 267584 w 347221"/>
              <a:gd name="connsiteY1" fmla="*/ 105520 h 382461"/>
              <a:gd name="connsiteX2" fmla="*/ 288539 w 347221"/>
              <a:gd name="connsiteY2" fmla="*/ 84565 h 382461"/>
              <a:gd name="connsiteX3" fmla="*/ 278062 w 347221"/>
              <a:gd name="connsiteY3" fmla="*/ 46465 h 382461"/>
              <a:gd name="connsiteX4" fmla="*/ 248534 w 347221"/>
              <a:gd name="connsiteY4" fmla="*/ 41702 h 382461"/>
              <a:gd name="connsiteX5" fmla="*/ 234247 w 347221"/>
              <a:gd name="connsiteY5" fmla="*/ 18842 h 382461"/>
              <a:gd name="connsiteX6" fmla="*/ 194241 w 347221"/>
              <a:gd name="connsiteY6" fmla="*/ 7412 h 382461"/>
              <a:gd name="connsiteX7" fmla="*/ 191384 w 347221"/>
              <a:gd name="connsiteY7" fmla="*/ 11222 h 382461"/>
              <a:gd name="connsiteX8" fmla="*/ 175191 w 347221"/>
              <a:gd name="connsiteY8" fmla="*/ 40750 h 382461"/>
              <a:gd name="connsiteX9" fmla="*/ 144711 w 347221"/>
              <a:gd name="connsiteY9" fmla="*/ 45512 h 382461"/>
              <a:gd name="connsiteX10" fmla="*/ 137091 w 347221"/>
              <a:gd name="connsiteY10" fmla="*/ 87422 h 382461"/>
              <a:gd name="connsiteX11" fmla="*/ 155189 w 347221"/>
              <a:gd name="connsiteY11" fmla="*/ 109330 h 382461"/>
              <a:gd name="connsiteX12" fmla="*/ 150427 w 347221"/>
              <a:gd name="connsiteY12" fmla="*/ 136952 h 382461"/>
              <a:gd name="connsiteX13" fmla="*/ 186622 w 347221"/>
              <a:gd name="connsiteY13" fmla="*/ 158860 h 382461"/>
              <a:gd name="connsiteX14" fmla="*/ 213291 w 347221"/>
              <a:gd name="connsiteY14" fmla="*/ 147430 h 382461"/>
              <a:gd name="connsiteX15" fmla="*/ 239009 w 347221"/>
              <a:gd name="connsiteY15" fmla="*/ 160765 h 382461"/>
              <a:gd name="connsiteX16" fmla="*/ 271394 w 347221"/>
              <a:gd name="connsiteY16" fmla="*/ 136952 h 382461"/>
              <a:gd name="connsiteX17" fmla="*/ 248534 w 347221"/>
              <a:gd name="connsiteY17" fmla="*/ 143620 h 382461"/>
              <a:gd name="connsiteX18" fmla="*/ 233294 w 347221"/>
              <a:gd name="connsiteY18" fmla="*/ 136000 h 382461"/>
              <a:gd name="connsiteX19" fmla="*/ 210434 w 347221"/>
              <a:gd name="connsiteY19" fmla="*/ 127427 h 382461"/>
              <a:gd name="connsiteX20" fmla="*/ 187574 w 347221"/>
              <a:gd name="connsiteY20" fmla="*/ 136000 h 382461"/>
              <a:gd name="connsiteX21" fmla="*/ 172334 w 347221"/>
              <a:gd name="connsiteY21" fmla="*/ 143620 h 382461"/>
              <a:gd name="connsiteX22" fmla="*/ 171382 w 347221"/>
              <a:gd name="connsiteY22" fmla="*/ 135047 h 382461"/>
              <a:gd name="connsiteX23" fmla="*/ 163761 w 347221"/>
              <a:gd name="connsiteY23" fmla="*/ 85517 h 382461"/>
              <a:gd name="connsiteX24" fmla="*/ 149474 w 347221"/>
              <a:gd name="connsiteY24" fmla="*/ 66467 h 382461"/>
              <a:gd name="connsiteX25" fmla="*/ 179002 w 347221"/>
              <a:gd name="connsiteY25" fmla="*/ 62657 h 382461"/>
              <a:gd name="connsiteX26" fmla="*/ 208529 w 347221"/>
              <a:gd name="connsiteY26" fmla="*/ 24557 h 382461"/>
              <a:gd name="connsiteX27" fmla="*/ 225674 w 347221"/>
              <a:gd name="connsiteY27" fmla="*/ 50275 h 382461"/>
              <a:gd name="connsiteX28" fmla="*/ 242819 w 347221"/>
              <a:gd name="connsiteY28" fmla="*/ 62657 h 382461"/>
              <a:gd name="connsiteX29" fmla="*/ 272347 w 347221"/>
              <a:gd name="connsiteY29" fmla="*/ 66467 h 382461"/>
              <a:gd name="connsiteX30" fmla="*/ 258059 w 347221"/>
              <a:gd name="connsiteY30" fmla="*/ 85517 h 382461"/>
              <a:gd name="connsiteX31" fmla="*/ 245677 w 347221"/>
              <a:gd name="connsiteY31" fmla="*/ 106472 h 382461"/>
              <a:gd name="connsiteX32" fmla="*/ 249486 w 347221"/>
              <a:gd name="connsiteY32" fmla="*/ 135047 h 382461"/>
              <a:gd name="connsiteX33" fmla="*/ 248534 w 347221"/>
              <a:gd name="connsiteY33" fmla="*/ 143620 h 382461"/>
              <a:gd name="connsiteX34" fmla="*/ 129472 w 347221"/>
              <a:gd name="connsiteY34" fmla="*/ 143620 h 382461"/>
              <a:gd name="connsiteX35" fmla="*/ 104707 w 347221"/>
              <a:gd name="connsiteY35" fmla="*/ 139810 h 382461"/>
              <a:gd name="connsiteX36" fmla="*/ 94229 w 347221"/>
              <a:gd name="connsiteY36" fmla="*/ 121712 h 382461"/>
              <a:gd name="connsiteX37" fmla="*/ 58034 w 347221"/>
              <a:gd name="connsiteY37" fmla="*/ 112187 h 382461"/>
              <a:gd name="connsiteX38" fmla="*/ 55177 w 347221"/>
              <a:gd name="connsiteY38" fmla="*/ 115997 h 382461"/>
              <a:gd name="connsiteX39" fmla="*/ 41841 w 347221"/>
              <a:gd name="connsiteY39" fmla="*/ 139810 h 382461"/>
              <a:gd name="connsiteX40" fmla="*/ 16124 w 347221"/>
              <a:gd name="connsiteY40" fmla="*/ 143620 h 382461"/>
              <a:gd name="connsiteX41" fmla="*/ 8504 w 347221"/>
              <a:gd name="connsiteY41" fmla="*/ 181720 h 382461"/>
              <a:gd name="connsiteX42" fmla="*/ 23744 w 347221"/>
              <a:gd name="connsiteY42" fmla="*/ 198865 h 382461"/>
              <a:gd name="connsiteX43" fmla="*/ 19934 w 347221"/>
              <a:gd name="connsiteY43" fmla="*/ 221725 h 382461"/>
              <a:gd name="connsiteX44" fmla="*/ 52319 w 347221"/>
              <a:gd name="connsiteY44" fmla="*/ 242680 h 382461"/>
              <a:gd name="connsiteX45" fmla="*/ 73274 w 347221"/>
              <a:gd name="connsiteY45" fmla="*/ 233155 h 382461"/>
              <a:gd name="connsiteX46" fmla="*/ 94229 w 347221"/>
              <a:gd name="connsiteY46" fmla="*/ 244585 h 382461"/>
              <a:gd name="connsiteX47" fmla="*/ 124709 w 347221"/>
              <a:gd name="connsiteY47" fmla="*/ 221725 h 382461"/>
              <a:gd name="connsiteX48" fmla="*/ 120899 w 347221"/>
              <a:gd name="connsiteY48" fmla="*/ 196960 h 382461"/>
              <a:gd name="connsiteX49" fmla="*/ 138997 w 347221"/>
              <a:gd name="connsiteY49" fmla="*/ 179815 h 382461"/>
              <a:gd name="connsiteX50" fmla="*/ 129472 w 347221"/>
              <a:gd name="connsiteY50" fmla="*/ 143620 h 382461"/>
              <a:gd name="connsiteX51" fmla="*/ 111374 w 347221"/>
              <a:gd name="connsiteY51" fmla="*/ 176957 h 382461"/>
              <a:gd name="connsiteX52" fmla="*/ 103754 w 347221"/>
              <a:gd name="connsiteY52" fmla="*/ 219820 h 382461"/>
              <a:gd name="connsiteX53" fmla="*/ 105659 w 347221"/>
              <a:gd name="connsiteY53" fmla="*/ 224582 h 382461"/>
              <a:gd name="connsiteX54" fmla="*/ 92324 w 347221"/>
              <a:gd name="connsiteY54" fmla="*/ 217915 h 382461"/>
              <a:gd name="connsiteX55" fmla="*/ 72322 w 347221"/>
              <a:gd name="connsiteY55" fmla="*/ 210295 h 382461"/>
              <a:gd name="connsiteX56" fmla="*/ 52319 w 347221"/>
              <a:gd name="connsiteY56" fmla="*/ 217915 h 382461"/>
              <a:gd name="connsiteX57" fmla="*/ 38984 w 347221"/>
              <a:gd name="connsiteY57" fmla="*/ 224582 h 382461"/>
              <a:gd name="connsiteX58" fmla="*/ 40889 w 347221"/>
              <a:gd name="connsiteY58" fmla="*/ 219820 h 382461"/>
              <a:gd name="connsiteX59" fmla="*/ 33269 w 347221"/>
              <a:gd name="connsiteY59" fmla="*/ 176957 h 382461"/>
              <a:gd name="connsiteX60" fmla="*/ 20886 w 347221"/>
              <a:gd name="connsiteY60" fmla="*/ 163622 h 382461"/>
              <a:gd name="connsiteX61" fmla="*/ 45652 w 347221"/>
              <a:gd name="connsiteY61" fmla="*/ 159812 h 382461"/>
              <a:gd name="connsiteX62" fmla="*/ 71369 w 347221"/>
              <a:gd name="connsiteY62" fmla="*/ 127427 h 382461"/>
              <a:gd name="connsiteX63" fmla="*/ 82799 w 347221"/>
              <a:gd name="connsiteY63" fmla="*/ 148382 h 382461"/>
              <a:gd name="connsiteX64" fmla="*/ 98039 w 347221"/>
              <a:gd name="connsiteY64" fmla="*/ 159812 h 382461"/>
              <a:gd name="connsiteX65" fmla="*/ 122804 w 347221"/>
              <a:gd name="connsiteY65" fmla="*/ 163622 h 382461"/>
              <a:gd name="connsiteX66" fmla="*/ 111374 w 347221"/>
              <a:gd name="connsiteY66" fmla="*/ 176957 h 382461"/>
              <a:gd name="connsiteX67" fmla="*/ 334259 w 347221"/>
              <a:gd name="connsiteY67" fmla="*/ 304592 h 382461"/>
              <a:gd name="connsiteX68" fmla="*/ 316162 w 347221"/>
              <a:gd name="connsiteY68" fmla="*/ 301735 h 382461"/>
              <a:gd name="connsiteX69" fmla="*/ 310447 w 347221"/>
              <a:gd name="connsiteY69" fmla="*/ 290305 h 382461"/>
              <a:gd name="connsiteX70" fmla="*/ 280919 w 347221"/>
              <a:gd name="connsiteY70" fmla="*/ 281732 h 382461"/>
              <a:gd name="connsiteX71" fmla="*/ 277109 w 347221"/>
              <a:gd name="connsiteY71" fmla="*/ 285542 h 382461"/>
              <a:gd name="connsiteX72" fmla="*/ 269489 w 347221"/>
              <a:gd name="connsiteY72" fmla="*/ 301735 h 382461"/>
              <a:gd name="connsiteX73" fmla="*/ 251391 w 347221"/>
              <a:gd name="connsiteY73" fmla="*/ 304592 h 382461"/>
              <a:gd name="connsiteX74" fmla="*/ 244724 w 347221"/>
              <a:gd name="connsiteY74" fmla="*/ 336977 h 382461"/>
              <a:gd name="connsiteX75" fmla="*/ 253297 w 347221"/>
              <a:gd name="connsiteY75" fmla="*/ 344597 h 382461"/>
              <a:gd name="connsiteX76" fmla="*/ 255202 w 347221"/>
              <a:gd name="connsiteY76" fmla="*/ 345550 h 382461"/>
              <a:gd name="connsiteX77" fmla="*/ 252344 w 347221"/>
              <a:gd name="connsiteY77" fmla="*/ 361742 h 382461"/>
              <a:gd name="connsiteX78" fmla="*/ 279966 w 347221"/>
              <a:gd name="connsiteY78" fmla="*/ 379840 h 382461"/>
              <a:gd name="connsiteX79" fmla="*/ 290444 w 347221"/>
              <a:gd name="connsiteY79" fmla="*/ 374125 h 382461"/>
              <a:gd name="connsiteX80" fmla="*/ 292349 w 347221"/>
              <a:gd name="connsiteY80" fmla="*/ 373172 h 382461"/>
              <a:gd name="connsiteX81" fmla="*/ 306637 w 347221"/>
              <a:gd name="connsiteY81" fmla="*/ 380792 h 382461"/>
              <a:gd name="connsiteX82" fmla="*/ 332354 w 347221"/>
              <a:gd name="connsiteY82" fmla="*/ 360790 h 382461"/>
              <a:gd name="connsiteX83" fmla="*/ 330449 w 347221"/>
              <a:gd name="connsiteY83" fmla="*/ 350312 h 382461"/>
              <a:gd name="connsiteX84" fmla="*/ 329497 w 347221"/>
              <a:gd name="connsiteY84" fmla="*/ 345550 h 382461"/>
              <a:gd name="connsiteX85" fmla="*/ 340927 w 347221"/>
              <a:gd name="connsiteY85" fmla="*/ 334120 h 382461"/>
              <a:gd name="connsiteX86" fmla="*/ 334259 w 347221"/>
              <a:gd name="connsiteY86" fmla="*/ 304592 h 382461"/>
              <a:gd name="connsiteX87" fmla="*/ 318066 w 347221"/>
              <a:gd name="connsiteY87" fmla="*/ 329357 h 382461"/>
              <a:gd name="connsiteX88" fmla="*/ 310447 w 347221"/>
              <a:gd name="connsiteY88" fmla="*/ 358885 h 382461"/>
              <a:gd name="connsiteX89" fmla="*/ 308541 w 347221"/>
              <a:gd name="connsiteY89" fmla="*/ 357932 h 382461"/>
              <a:gd name="connsiteX90" fmla="*/ 293302 w 347221"/>
              <a:gd name="connsiteY90" fmla="*/ 352217 h 382461"/>
              <a:gd name="connsiteX91" fmla="*/ 278062 w 347221"/>
              <a:gd name="connsiteY91" fmla="*/ 357932 h 382461"/>
              <a:gd name="connsiteX92" fmla="*/ 276157 w 347221"/>
              <a:gd name="connsiteY92" fmla="*/ 358885 h 382461"/>
              <a:gd name="connsiteX93" fmla="*/ 268537 w 347221"/>
              <a:gd name="connsiteY93" fmla="*/ 329357 h 382461"/>
              <a:gd name="connsiteX94" fmla="*/ 264727 w 347221"/>
              <a:gd name="connsiteY94" fmla="*/ 325547 h 382461"/>
              <a:gd name="connsiteX95" fmla="*/ 276157 w 347221"/>
              <a:gd name="connsiteY95" fmla="*/ 322690 h 382461"/>
              <a:gd name="connsiteX96" fmla="*/ 294254 w 347221"/>
              <a:gd name="connsiteY96" fmla="*/ 302687 h 382461"/>
              <a:gd name="connsiteX97" fmla="*/ 295207 w 347221"/>
              <a:gd name="connsiteY97" fmla="*/ 303640 h 382461"/>
              <a:gd name="connsiteX98" fmla="*/ 299969 w 347221"/>
              <a:gd name="connsiteY98" fmla="*/ 313165 h 382461"/>
              <a:gd name="connsiteX99" fmla="*/ 312352 w 347221"/>
              <a:gd name="connsiteY99" fmla="*/ 322690 h 382461"/>
              <a:gd name="connsiteX100" fmla="*/ 323782 w 347221"/>
              <a:gd name="connsiteY100" fmla="*/ 325547 h 382461"/>
              <a:gd name="connsiteX101" fmla="*/ 318066 w 347221"/>
              <a:gd name="connsiteY101" fmla="*/ 329357 h 38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47221" h="382461">
                <a:moveTo>
                  <a:pt x="271394" y="136952"/>
                </a:moveTo>
                <a:cubicBezTo>
                  <a:pt x="270441" y="127427"/>
                  <a:pt x="263774" y="114092"/>
                  <a:pt x="267584" y="105520"/>
                </a:cubicBezTo>
                <a:cubicBezTo>
                  <a:pt x="271394" y="97900"/>
                  <a:pt x="282824" y="92185"/>
                  <a:pt x="288539" y="84565"/>
                </a:cubicBezTo>
                <a:cubicBezTo>
                  <a:pt x="300922" y="70277"/>
                  <a:pt x="296159" y="52180"/>
                  <a:pt x="278062" y="46465"/>
                </a:cubicBezTo>
                <a:cubicBezTo>
                  <a:pt x="269489" y="43607"/>
                  <a:pt x="256154" y="46465"/>
                  <a:pt x="248534" y="41702"/>
                </a:cubicBezTo>
                <a:cubicBezTo>
                  <a:pt x="240914" y="37892"/>
                  <a:pt x="239009" y="26462"/>
                  <a:pt x="234247" y="18842"/>
                </a:cubicBezTo>
                <a:cubicBezTo>
                  <a:pt x="225674" y="2650"/>
                  <a:pt x="209482" y="-7828"/>
                  <a:pt x="194241" y="7412"/>
                </a:cubicBezTo>
                <a:cubicBezTo>
                  <a:pt x="193289" y="8365"/>
                  <a:pt x="192336" y="9317"/>
                  <a:pt x="191384" y="11222"/>
                </a:cubicBezTo>
                <a:cubicBezTo>
                  <a:pt x="187574" y="19795"/>
                  <a:pt x="182811" y="35987"/>
                  <a:pt x="175191" y="40750"/>
                </a:cubicBezTo>
                <a:cubicBezTo>
                  <a:pt x="167572" y="45512"/>
                  <a:pt x="153284" y="42655"/>
                  <a:pt x="144711" y="45512"/>
                </a:cubicBezTo>
                <a:cubicBezTo>
                  <a:pt x="121852" y="52180"/>
                  <a:pt x="122804" y="72182"/>
                  <a:pt x="137091" y="87422"/>
                </a:cubicBezTo>
                <a:cubicBezTo>
                  <a:pt x="143759" y="94090"/>
                  <a:pt x="154236" y="100757"/>
                  <a:pt x="155189" y="109330"/>
                </a:cubicBezTo>
                <a:cubicBezTo>
                  <a:pt x="156141" y="117902"/>
                  <a:pt x="151379" y="128380"/>
                  <a:pt x="150427" y="136952"/>
                </a:cubicBezTo>
                <a:cubicBezTo>
                  <a:pt x="149474" y="159812"/>
                  <a:pt x="167572" y="167432"/>
                  <a:pt x="186622" y="158860"/>
                </a:cubicBezTo>
                <a:cubicBezTo>
                  <a:pt x="195194" y="155050"/>
                  <a:pt x="204719" y="146477"/>
                  <a:pt x="213291" y="147430"/>
                </a:cubicBezTo>
                <a:cubicBezTo>
                  <a:pt x="221864" y="148382"/>
                  <a:pt x="230436" y="157907"/>
                  <a:pt x="239009" y="160765"/>
                </a:cubicBezTo>
                <a:cubicBezTo>
                  <a:pt x="258059" y="169337"/>
                  <a:pt x="272347" y="156955"/>
                  <a:pt x="271394" y="136952"/>
                </a:cubicBezTo>
                <a:close/>
                <a:moveTo>
                  <a:pt x="248534" y="143620"/>
                </a:moveTo>
                <a:cubicBezTo>
                  <a:pt x="246629" y="144572"/>
                  <a:pt x="235199" y="136952"/>
                  <a:pt x="233294" y="136000"/>
                </a:cubicBezTo>
                <a:cubicBezTo>
                  <a:pt x="226627" y="132190"/>
                  <a:pt x="219007" y="127427"/>
                  <a:pt x="210434" y="127427"/>
                </a:cubicBezTo>
                <a:cubicBezTo>
                  <a:pt x="202814" y="127427"/>
                  <a:pt x="194241" y="133142"/>
                  <a:pt x="187574" y="136000"/>
                </a:cubicBezTo>
                <a:cubicBezTo>
                  <a:pt x="185669" y="136952"/>
                  <a:pt x="174239" y="144572"/>
                  <a:pt x="172334" y="143620"/>
                </a:cubicBezTo>
                <a:cubicBezTo>
                  <a:pt x="167572" y="141715"/>
                  <a:pt x="171382" y="138857"/>
                  <a:pt x="171382" y="135047"/>
                </a:cubicBezTo>
                <a:cubicBezTo>
                  <a:pt x="168524" y="112187"/>
                  <a:pt x="181859" y="104567"/>
                  <a:pt x="163761" y="85517"/>
                </a:cubicBezTo>
                <a:cubicBezTo>
                  <a:pt x="158999" y="80755"/>
                  <a:pt x="145664" y="72182"/>
                  <a:pt x="149474" y="66467"/>
                </a:cubicBezTo>
                <a:cubicBezTo>
                  <a:pt x="153284" y="61705"/>
                  <a:pt x="172334" y="63610"/>
                  <a:pt x="179002" y="62657"/>
                </a:cubicBezTo>
                <a:cubicBezTo>
                  <a:pt x="196147" y="57895"/>
                  <a:pt x="201861" y="38845"/>
                  <a:pt x="208529" y="24557"/>
                </a:cubicBezTo>
                <a:cubicBezTo>
                  <a:pt x="214244" y="21700"/>
                  <a:pt x="223769" y="47417"/>
                  <a:pt x="225674" y="50275"/>
                </a:cubicBezTo>
                <a:cubicBezTo>
                  <a:pt x="230436" y="56942"/>
                  <a:pt x="234247" y="60752"/>
                  <a:pt x="242819" y="62657"/>
                </a:cubicBezTo>
                <a:cubicBezTo>
                  <a:pt x="247582" y="64562"/>
                  <a:pt x="268537" y="62657"/>
                  <a:pt x="272347" y="66467"/>
                </a:cubicBezTo>
                <a:cubicBezTo>
                  <a:pt x="277109" y="72182"/>
                  <a:pt x="262822" y="80755"/>
                  <a:pt x="258059" y="85517"/>
                </a:cubicBezTo>
                <a:cubicBezTo>
                  <a:pt x="251391" y="92185"/>
                  <a:pt x="246629" y="96947"/>
                  <a:pt x="245677" y="106472"/>
                </a:cubicBezTo>
                <a:cubicBezTo>
                  <a:pt x="244724" y="115997"/>
                  <a:pt x="251391" y="125522"/>
                  <a:pt x="249486" y="135047"/>
                </a:cubicBezTo>
                <a:cubicBezTo>
                  <a:pt x="249486" y="138857"/>
                  <a:pt x="253297" y="141715"/>
                  <a:pt x="248534" y="143620"/>
                </a:cubicBezTo>
                <a:close/>
                <a:moveTo>
                  <a:pt x="129472" y="143620"/>
                </a:moveTo>
                <a:cubicBezTo>
                  <a:pt x="121852" y="141715"/>
                  <a:pt x="111374" y="143620"/>
                  <a:pt x="104707" y="139810"/>
                </a:cubicBezTo>
                <a:cubicBezTo>
                  <a:pt x="98991" y="136952"/>
                  <a:pt x="97086" y="127427"/>
                  <a:pt x="94229" y="121712"/>
                </a:cubicBezTo>
                <a:cubicBezTo>
                  <a:pt x="86609" y="107425"/>
                  <a:pt x="71369" y="97900"/>
                  <a:pt x="58034" y="112187"/>
                </a:cubicBezTo>
                <a:cubicBezTo>
                  <a:pt x="57082" y="113140"/>
                  <a:pt x="56129" y="114092"/>
                  <a:pt x="55177" y="115997"/>
                </a:cubicBezTo>
                <a:cubicBezTo>
                  <a:pt x="52319" y="122665"/>
                  <a:pt x="48509" y="136000"/>
                  <a:pt x="41841" y="139810"/>
                </a:cubicBezTo>
                <a:cubicBezTo>
                  <a:pt x="36127" y="143620"/>
                  <a:pt x="23744" y="141715"/>
                  <a:pt x="16124" y="143620"/>
                </a:cubicBezTo>
                <a:cubicBezTo>
                  <a:pt x="-3878" y="149335"/>
                  <a:pt x="-3878" y="168385"/>
                  <a:pt x="8504" y="181720"/>
                </a:cubicBezTo>
                <a:cubicBezTo>
                  <a:pt x="13266" y="186482"/>
                  <a:pt x="21839" y="192197"/>
                  <a:pt x="23744" y="198865"/>
                </a:cubicBezTo>
                <a:cubicBezTo>
                  <a:pt x="24697" y="205532"/>
                  <a:pt x="19934" y="215057"/>
                  <a:pt x="19934" y="221725"/>
                </a:cubicBezTo>
                <a:cubicBezTo>
                  <a:pt x="18982" y="242680"/>
                  <a:pt x="35174" y="250300"/>
                  <a:pt x="52319" y="242680"/>
                </a:cubicBezTo>
                <a:cubicBezTo>
                  <a:pt x="58986" y="239822"/>
                  <a:pt x="66607" y="232202"/>
                  <a:pt x="73274" y="233155"/>
                </a:cubicBezTo>
                <a:cubicBezTo>
                  <a:pt x="79941" y="233155"/>
                  <a:pt x="87561" y="241727"/>
                  <a:pt x="94229" y="244585"/>
                </a:cubicBezTo>
                <a:cubicBezTo>
                  <a:pt x="112327" y="251252"/>
                  <a:pt x="125661" y="239822"/>
                  <a:pt x="124709" y="221725"/>
                </a:cubicBezTo>
                <a:cubicBezTo>
                  <a:pt x="123757" y="215057"/>
                  <a:pt x="118994" y="202675"/>
                  <a:pt x="120899" y="196960"/>
                </a:cubicBezTo>
                <a:cubicBezTo>
                  <a:pt x="123757" y="190292"/>
                  <a:pt x="134234" y="185530"/>
                  <a:pt x="138997" y="179815"/>
                </a:cubicBezTo>
                <a:cubicBezTo>
                  <a:pt x="150427" y="165527"/>
                  <a:pt x="146616" y="149335"/>
                  <a:pt x="129472" y="143620"/>
                </a:cubicBezTo>
                <a:close/>
                <a:moveTo>
                  <a:pt x="111374" y="176957"/>
                </a:moveTo>
                <a:cubicBezTo>
                  <a:pt x="95182" y="193150"/>
                  <a:pt x="106611" y="200770"/>
                  <a:pt x="103754" y="219820"/>
                </a:cubicBezTo>
                <a:cubicBezTo>
                  <a:pt x="103754" y="222677"/>
                  <a:pt x="104707" y="224582"/>
                  <a:pt x="105659" y="224582"/>
                </a:cubicBezTo>
                <a:cubicBezTo>
                  <a:pt x="103754" y="225535"/>
                  <a:pt x="94229" y="218867"/>
                  <a:pt x="92324" y="217915"/>
                </a:cubicBezTo>
                <a:cubicBezTo>
                  <a:pt x="86609" y="215057"/>
                  <a:pt x="79941" y="210295"/>
                  <a:pt x="72322" y="210295"/>
                </a:cubicBezTo>
                <a:cubicBezTo>
                  <a:pt x="65654" y="210295"/>
                  <a:pt x="58986" y="215057"/>
                  <a:pt x="52319" y="217915"/>
                </a:cubicBezTo>
                <a:cubicBezTo>
                  <a:pt x="50414" y="218867"/>
                  <a:pt x="40889" y="225535"/>
                  <a:pt x="38984" y="224582"/>
                </a:cubicBezTo>
                <a:cubicBezTo>
                  <a:pt x="39936" y="224582"/>
                  <a:pt x="40889" y="221725"/>
                  <a:pt x="40889" y="219820"/>
                </a:cubicBezTo>
                <a:cubicBezTo>
                  <a:pt x="38984" y="200770"/>
                  <a:pt x="49461" y="193150"/>
                  <a:pt x="33269" y="176957"/>
                </a:cubicBezTo>
                <a:cubicBezTo>
                  <a:pt x="30411" y="174100"/>
                  <a:pt x="19934" y="165527"/>
                  <a:pt x="20886" y="163622"/>
                </a:cubicBezTo>
                <a:cubicBezTo>
                  <a:pt x="22791" y="160765"/>
                  <a:pt x="40889" y="161717"/>
                  <a:pt x="45652" y="159812"/>
                </a:cubicBezTo>
                <a:cubicBezTo>
                  <a:pt x="60891" y="155050"/>
                  <a:pt x="64702" y="140762"/>
                  <a:pt x="71369" y="127427"/>
                </a:cubicBezTo>
                <a:cubicBezTo>
                  <a:pt x="74227" y="128380"/>
                  <a:pt x="80894" y="145525"/>
                  <a:pt x="82799" y="148382"/>
                </a:cubicBezTo>
                <a:cubicBezTo>
                  <a:pt x="86609" y="154097"/>
                  <a:pt x="90419" y="157907"/>
                  <a:pt x="98039" y="159812"/>
                </a:cubicBezTo>
                <a:cubicBezTo>
                  <a:pt x="101849" y="160765"/>
                  <a:pt x="120899" y="160765"/>
                  <a:pt x="122804" y="163622"/>
                </a:cubicBezTo>
                <a:cubicBezTo>
                  <a:pt x="124709" y="165527"/>
                  <a:pt x="114232" y="174100"/>
                  <a:pt x="111374" y="176957"/>
                </a:cubicBezTo>
                <a:close/>
                <a:moveTo>
                  <a:pt x="334259" y="304592"/>
                </a:moveTo>
                <a:cubicBezTo>
                  <a:pt x="329497" y="302687"/>
                  <a:pt x="320924" y="304592"/>
                  <a:pt x="316162" y="301735"/>
                </a:cubicBezTo>
                <a:cubicBezTo>
                  <a:pt x="315209" y="301735"/>
                  <a:pt x="312352" y="293162"/>
                  <a:pt x="310447" y="290305"/>
                </a:cubicBezTo>
                <a:cubicBezTo>
                  <a:pt x="304732" y="278875"/>
                  <a:pt x="291397" y="272207"/>
                  <a:pt x="280919" y="281732"/>
                </a:cubicBezTo>
                <a:cubicBezTo>
                  <a:pt x="279014" y="282685"/>
                  <a:pt x="278062" y="283637"/>
                  <a:pt x="277109" y="285542"/>
                </a:cubicBezTo>
                <a:cubicBezTo>
                  <a:pt x="275204" y="289352"/>
                  <a:pt x="270441" y="300782"/>
                  <a:pt x="269489" y="301735"/>
                </a:cubicBezTo>
                <a:cubicBezTo>
                  <a:pt x="265679" y="304592"/>
                  <a:pt x="256154" y="302687"/>
                  <a:pt x="251391" y="304592"/>
                </a:cubicBezTo>
                <a:cubicBezTo>
                  <a:pt x="234247" y="309355"/>
                  <a:pt x="234247" y="325547"/>
                  <a:pt x="244724" y="336977"/>
                </a:cubicBezTo>
                <a:cubicBezTo>
                  <a:pt x="247582" y="339835"/>
                  <a:pt x="250439" y="342692"/>
                  <a:pt x="253297" y="344597"/>
                </a:cubicBezTo>
                <a:cubicBezTo>
                  <a:pt x="254249" y="345550"/>
                  <a:pt x="254249" y="345550"/>
                  <a:pt x="255202" y="345550"/>
                </a:cubicBezTo>
                <a:cubicBezTo>
                  <a:pt x="255202" y="351265"/>
                  <a:pt x="253297" y="356027"/>
                  <a:pt x="252344" y="361742"/>
                </a:cubicBezTo>
                <a:cubicBezTo>
                  <a:pt x="251391" y="378887"/>
                  <a:pt x="264727" y="386507"/>
                  <a:pt x="279966" y="379840"/>
                </a:cubicBezTo>
                <a:cubicBezTo>
                  <a:pt x="282824" y="377935"/>
                  <a:pt x="287587" y="376982"/>
                  <a:pt x="290444" y="374125"/>
                </a:cubicBezTo>
                <a:cubicBezTo>
                  <a:pt x="291397" y="373172"/>
                  <a:pt x="292349" y="373172"/>
                  <a:pt x="292349" y="373172"/>
                </a:cubicBezTo>
                <a:cubicBezTo>
                  <a:pt x="297112" y="375077"/>
                  <a:pt x="301874" y="378887"/>
                  <a:pt x="306637" y="380792"/>
                </a:cubicBezTo>
                <a:cubicBezTo>
                  <a:pt x="321877" y="386507"/>
                  <a:pt x="334259" y="376982"/>
                  <a:pt x="332354" y="360790"/>
                </a:cubicBezTo>
                <a:cubicBezTo>
                  <a:pt x="332354" y="356980"/>
                  <a:pt x="331402" y="354122"/>
                  <a:pt x="330449" y="350312"/>
                </a:cubicBezTo>
                <a:cubicBezTo>
                  <a:pt x="330449" y="349360"/>
                  <a:pt x="329497" y="346502"/>
                  <a:pt x="329497" y="345550"/>
                </a:cubicBezTo>
                <a:cubicBezTo>
                  <a:pt x="332354" y="341740"/>
                  <a:pt x="338069" y="337930"/>
                  <a:pt x="340927" y="334120"/>
                </a:cubicBezTo>
                <a:cubicBezTo>
                  <a:pt x="351404" y="323642"/>
                  <a:pt x="348547" y="309355"/>
                  <a:pt x="334259" y="304592"/>
                </a:cubicBezTo>
                <a:close/>
                <a:moveTo>
                  <a:pt x="318066" y="329357"/>
                </a:moveTo>
                <a:cubicBezTo>
                  <a:pt x="311399" y="336025"/>
                  <a:pt x="306637" y="348407"/>
                  <a:pt x="310447" y="358885"/>
                </a:cubicBezTo>
                <a:cubicBezTo>
                  <a:pt x="309494" y="358885"/>
                  <a:pt x="308541" y="357932"/>
                  <a:pt x="308541" y="357932"/>
                </a:cubicBezTo>
                <a:cubicBezTo>
                  <a:pt x="303779" y="355075"/>
                  <a:pt x="299016" y="352217"/>
                  <a:pt x="293302" y="352217"/>
                </a:cubicBezTo>
                <a:cubicBezTo>
                  <a:pt x="287587" y="352217"/>
                  <a:pt x="282824" y="356027"/>
                  <a:pt x="278062" y="357932"/>
                </a:cubicBezTo>
                <a:cubicBezTo>
                  <a:pt x="278062" y="357932"/>
                  <a:pt x="277109" y="357932"/>
                  <a:pt x="276157" y="358885"/>
                </a:cubicBezTo>
                <a:cubicBezTo>
                  <a:pt x="279966" y="348407"/>
                  <a:pt x="275204" y="336977"/>
                  <a:pt x="268537" y="329357"/>
                </a:cubicBezTo>
                <a:cubicBezTo>
                  <a:pt x="267584" y="328405"/>
                  <a:pt x="265679" y="326500"/>
                  <a:pt x="264727" y="325547"/>
                </a:cubicBezTo>
                <a:cubicBezTo>
                  <a:pt x="268537" y="324595"/>
                  <a:pt x="273299" y="323642"/>
                  <a:pt x="276157" y="322690"/>
                </a:cubicBezTo>
                <a:cubicBezTo>
                  <a:pt x="285682" y="319832"/>
                  <a:pt x="290444" y="311260"/>
                  <a:pt x="294254" y="302687"/>
                </a:cubicBezTo>
                <a:cubicBezTo>
                  <a:pt x="294254" y="302687"/>
                  <a:pt x="294254" y="303640"/>
                  <a:pt x="295207" y="303640"/>
                </a:cubicBezTo>
                <a:cubicBezTo>
                  <a:pt x="297112" y="306497"/>
                  <a:pt x="298064" y="310307"/>
                  <a:pt x="299969" y="313165"/>
                </a:cubicBezTo>
                <a:cubicBezTo>
                  <a:pt x="302827" y="317927"/>
                  <a:pt x="306637" y="320785"/>
                  <a:pt x="312352" y="322690"/>
                </a:cubicBezTo>
                <a:cubicBezTo>
                  <a:pt x="314257" y="323642"/>
                  <a:pt x="319019" y="324595"/>
                  <a:pt x="323782" y="325547"/>
                </a:cubicBezTo>
                <a:cubicBezTo>
                  <a:pt x="320924" y="326500"/>
                  <a:pt x="319019" y="328405"/>
                  <a:pt x="318066" y="329357"/>
                </a:cubicBezTo>
                <a:close/>
              </a:path>
            </a:pathLst>
          </a:custGeom>
          <a:solidFill>
            <a:srgbClr val="4E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996D0EE-BF06-29EB-CF7B-56D83296778E}"/>
              </a:ext>
            </a:extLst>
          </p:cNvPr>
          <p:cNvSpPr/>
          <p:nvPr/>
        </p:nvSpPr>
        <p:spPr>
          <a:xfrm>
            <a:off x="6843804" y="878142"/>
            <a:ext cx="368803" cy="251173"/>
          </a:xfrm>
          <a:custGeom>
            <a:avLst/>
            <a:gdLst>
              <a:gd name="connsiteX0" fmla="*/ 201930 w 369223"/>
              <a:gd name="connsiteY0" fmla="*/ 145733 h 251459"/>
              <a:gd name="connsiteX1" fmla="*/ 146685 w 369223"/>
              <a:gd name="connsiteY1" fmla="*/ 110490 h 251459"/>
              <a:gd name="connsiteX2" fmla="*/ 125730 w 369223"/>
              <a:gd name="connsiteY2" fmla="*/ 52388 h 251459"/>
              <a:gd name="connsiteX3" fmla="*/ 117158 w 369223"/>
              <a:gd name="connsiteY3" fmla="*/ 43815 h 251459"/>
              <a:gd name="connsiteX4" fmla="*/ 113347 w 369223"/>
              <a:gd name="connsiteY4" fmla="*/ 43815 h 251459"/>
              <a:gd name="connsiteX5" fmla="*/ 103822 w 369223"/>
              <a:gd name="connsiteY5" fmla="*/ 47625 h 251459"/>
              <a:gd name="connsiteX6" fmla="*/ 64770 w 369223"/>
              <a:gd name="connsiteY6" fmla="*/ 99060 h 251459"/>
              <a:gd name="connsiteX7" fmla="*/ 5715 w 369223"/>
              <a:gd name="connsiteY7" fmla="*/ 126683 h 251459"/>
              <a:gd name="connsiteX8" fmla="*/ 0 w 369223"/>
              <a:gd name="connsiteY8" fmla="*/ 134303 h 251459"/>
              <a:gd name="connsiteX9" fmla="*/ 0 w 369223"/>
              <a:gd name="connsiteY9" fmla="*/ 138113 h 251459"/>
              <a:gd name="connsiteX10" fmla="*/ 3810 w 369223"/>
              <a:gd name="connsiteY10" fmla="*/ 147638 h 251459"/>
              <a:gd name="connsiteX11" fmla="*/ 83820 w 369223"/>
              <a:gd name="connsiteY11" fmla="*/ 245745 h 251459"/>
              <a:gd name="connsiteX12" fmla="*/ 91440 w 369223"/>
              <a:gd name="connsiteY12" fmla="*/ 251460 h 251459"/>
              <a:gd name="connsiteX13" fmla="*/ 95250 w 369223"/>
              <a:gd name="connsiteY13" fmla="*/ 251460 h 251459"/>
              <a:gd name="connsiteX14" fmla="*/ 105728 w 369223"/>
              <a:gd name="connsiteY14" fmla="*/ 244793 h 251459"/>
              <a:gd name="connsiteX15" fmla="*/ 138113 w 369223"/>
              <a:gd name="connsiteY15" fmla="*/ 190500 h 251459"/>
              <a:gd name="connsiteX16" fmla="*/ 200025 w 369223"/>
              <a:gd name="connsiteY16" fmla="*/ 169545 h 251459"/>
              <a:gd name="connsiteX17" fmla="*/ 200978 w 369223"/>
              <a:gd name="connsiteY17" fmla="*/ 169545 h 251459"/>
              <a:gd name="connsiteX18" fmla="*/ 208597 w 369223"/>
              <a:gd name="connsiteY18" fmla="*/ 160972 h 251459"/>
              <a:gd name="connsiteX19" fmla="*/ 208597 w 369223"/>
              <a:gd name="connsiteY19" fmla="*/ 157163 h 251459"/>
              <a:gd name="connsiteX20" fmla="*/ 201930 w 369223"/>
              <a:gd name="connsiteY20" fmla="*/ 145733 h 251459"/>
              <a:gd name="connsiteX21" fmla="*/ 117158 w 369223"/>
              <a:gd name="connsiteY21" fmla="*/ 62865 h 251459"/>
              <a:gd name="connsiteX22" fmla="*/ 117158 w 369223"/>
              <a:gd name="connsiteY22" fmla="*/ 62865 h 251459"/>
              <a:gd name="connsiteX23" fmla="*/ 117158 w 369223"/>
              <a:gd name="connsiteY23" fmla="*/ 62865 h 251459"/>
              <a:gd name="connsiteX24" fmla="*/ 99060 w 369223"/>
              <a:gd name="connsiteY24" fmla="*/ 231458 h 251459"/>
              <a:gd name="connsiteX25" fmla="*/ 99060 w 369223"/>
              <a:gd name="connsiteY25" fmla="*/ 231458 h 251459"/>
              <a:gd name="connsiteX26" fmla="*/ 99060 w 369223"/>
              <a:gd name="connsiteY26" fmla="*/ 231458 h 251459"/>
              <a:gd name="connsiteX27" fmla="*/ 123825 w 369223"/>
              <a:gd name="connsiteY27" fmla="*/ 174308 h 251459"/>
              <a:gd name="connsiteX28" fmla="*/ 94297 w 369223"/>
              <a:gd name="connsiteY28" fmla="*/ 219075 h 251459"/>
              <a:gd name="connsiteX29" fmla="*/ 87630 w 369223"/>
              <a:gd name="connsiteY29" fmla="*/ 206693 h 251459"/>
              <a:gd name="connsiteX30" fmla="*/ 70485 w 369223"/>
              <a:gd name="connsiteY30" fmla="*/ 177165 h 251459"/>
              <a:gd name="connsiteX31" fmla="*/ 33338 w 369223"/>
              <a:gd name="connsiteY31" fmla="*/ 142875 h 251459"/>
              <a:gd name="connsiteX32" fmla="*/ 30480 w 369223"/>
              <a:gd name="connsiteY32" fmla="*/ 140018 h 251459"/>
              <a:gd name="connsiteX33" fmla="*/ 55245 w 369223"/>
              <a:gd name="connsiteY33" fmla="*/ 127635 h 251459"/>
              <a:gd name="connsiteX34" fmla="*/ 80010 w 369223"/>
              <a:gd name="connsiteY34" fmla="*/ 111443 h 251459"/>
              <a:gd name="connsiteX35" fmla="*/ 102870 w 369223"/>
              <a:gd name="connsiteY35" fmla="*/ 82868 h 251459"/>
              <a:gd name="connsiteX36" fmla="*/ 109538 w 369223"/>
              <a:gd name="connsiteY36" fmla="*/ 73343 h 251459"/>
              <a:gd name="connsiteX37" fmla="*/ 131445 w 369223"/>
              <a:gd name="connsiteY37" fmla="*/ 124778 h 251459"/>
              <a:gd name="connsiteX38" fmla="*/ 171450 w 369223"/>
              <a:gd name="connsiteY38" fmla="*/ 154305 h 251459"/>
              <a:gd name="connsiteX39" fmla="*/ 123825 w 369223"/>
              <a:gd name="connsiteY39" fmla="*/ 174308 h 251459"/>
              <a:gd name="connsiteX40" fmla="*/ 363855 w 369223"/>
              <a:gd name="connsiteY40" fmla="*/ 77153 h 251459"/>
              <a:gd name="connsiteX41" fmla="*/ 323850 w 369223"/>
              <a:gd name="connsiteY41" fmla="*/ 51435 h 251459"/>
              <a:gd name="connsiteX42" fmla="*/ 308610 w 369223"/>
              <a:gd name="connsiteY42" fmla="*/ 8573 h 251459"/>
              <a:gd name="connsiteX43" fmla="*/ 300038 w 369223"/>
              <a:gd name="connsiteY43" fmla="*/ 0 h 251459"/>
              <a:gd name="connsiteX44" fmla="*/ 297180 w 369223"/>
              <a:gd name="connsiteY44" fmla="*/ 0 h 251459"/>
              <a:gd name="connsiteX45" fmla="*/ 287655 w 369223"/>
              <a:gd name="connsiteY45" fmla="*/ 3810 h 251459"/>
              <a:gd name="connsiteX46" fmla="*/ 259080 w 369223"/>
              <a:gd name="connsiteY46" fmla="*/ 40958 h 251459"/>
              <a:gd name="connsiteX47" fmla="*/ 215265 w 369223"/>
              <a:gd name="connsiteY47" fmla="*/ 61913 h 251459"/>
              <a:gd name="connsiteX48" fmla="*/ 209550 w 369223"/>
              <a:gd name="connsiteY48" fmla="*/ 69533 h 251459"/>
              <a:gd name="connsiteX49" fmla="*/ 209550 w 369223"/>
              <a:gd name="connsiteY49" fmla="*/ 72390 h 251459"/>
              <a:gd name="connsiteX50" fmla="*/ 213360 w 369223"/>
              <a:gd name="connsiteY50" fmla="*/ 81915 h 251459"/>
              <a:gd name="connsiteX51" fmla="*/ 271463 w 369223"/>
              <a:gd name="connsiteY51" fmla="*/ 153353 h 251459"/>
              <a:gd name="connsiteX52" fmla="*/ 279083 w 369223"/>
              <a:gd name="connsiteY52" fmla="*/ 159068 h 251459"/>
              <a:gd name="connsiteX53" fmla="*/ 281940 w 369223"/>
              <a:gd name="connsiteY53" fmla="*/ 159068 h 251459"/>
              <a:gd name="connsiteX54" fmla="*/ 292417 w 369223"/>
              <a:gd name="connsiteY54" fmla="*/ 152400 h 251459"/>
              <a:gd name="connsiteX55" fmla="*/ 316230 w 369223"/>
              <a:gd name="connsiteY55" fmla="*/ 112395 h 251459"/>
              <a:gd name="connsiteX56" fmla="*/ 360045 w 369223"/>
              <a:gd name="connsiteY56" fmla="*/ 97155 h 251459"/>
              <a:gd name="connsiteX57" fmla="*/ 360997 w 369223"/>
              <a:gd name="connsiteY57" fmla="*/ 97155 h 251459"/>
              <a:gd name="connsiteX58" fmla="*/ 368617 w 369223"/>
              <a:gd name="connsiteY58" fmla="*/ 88583 h 251459"/>
              <a:gd name="connsiteX59" fmla="*/ 368617 w 369223"/>
              <a:gd name="connsiteY59" fmla="*/ 85725 h 251459"/>
              <a:gd name="connsiteX60" fmla="*/ 363855 w 369223"/>
              <a:gd name="connsiteY60" fmla="*/ 77153 h 251459"/>
              <a:gd name="connsiteX61" fmla="*/ 300990 w 369223"/>
              <a:gd name="connsiteY61" fmla="*/ 20003 h 251459"/>
              <a:gd name="connsiteX62" fmla="*/ 300990 w 369223"/>
              <a:gd name="connsiteY62" fmla="*/ 20003 h 251459"/>
              <a:gd name="connsiteX63" fmla="*/ 300990 w 369223"/>
              <a:gd name="connsiteY63" fmla="*/ 20003 h 251459"/>
              <a:gd name="connsiteX64" fmla="*/ 287655 w 369223"/>
              <a:gd name="connsiteY64" fmla="*/ 140970 h 251459"/>
              <a:gd name="connsiteX65" fmla="*/ 287655 w 369223"/>
              <a:gd name="connsiteY65" fmla="*/ 140970 h 251459"/>
              <a:gd name="connsiteX66" fmla="*/ 287655 w 369223"/>
              <a:gd name="connsiteY66" fmla="*/ 140970 h 251459"/>
              <a:gd name="connsiteX67" fmla="*/ 303847 w 369223"/>
              <a:gd name="connsiteY67" fmla="*/ 98108 h 251459"/>
              <a:gd name="connsiteX68" fmla="*/ 282892 w 369223"/>
              <a:gd name="connsiteY68" fmla="*/ 127635 h 251459"/>
              <a:gd name="connsiteX69" fmla="*/ 280988 w 369223"/>
              <a:gd name="connsiteY69" fmla="*/ 124778 h 251459"/>
              <a:gd name="connsiteX70" fmla="*/ 268605 w 369223"/>
              <a:gd name="connsiteY70" fmla="*/ 101918 h 251459"/>
              <a:gd name="connsiteX71" fmla="*/ 241935 w 369223"/>
              <a:gd name="connsiteY71" fmla="*/ 76200 h 251459"/>
              <a:gd name="connsiteX72" fmla="*/ 240983 w 369223"/>
              <a:gd name="connsiteY72" fmla="*/ 75248 h 251459"/>
              <a:gd name="connsiteX73" fmla="*/ 272415 w 369223"/>
              <a:gd name="connsiteY73" fmla="*/ 56198 h 251459"/>
              <a:gd name="connsiteX74" fmla="*/ 291465 w 369223"/>
              <a:gd name="connsiteY74" fmla="*/ 33338 h 251459"/>
              <a:gd name="connsiteX75" fmla="*/ 293370 w 369223"/>
              <a:gd name="connsiteY75" fmla="*/ 30480 h 251459"/>
              <a:gd name="connsiteX76" fmla="*/ 308610 w 369223"/>
              <a:gd name="connsiteY76" fmla="*/ 64770 h 251459"/>
              <a:gd name="connsiteX77" fmla="*/ 333375 w 369223"/>
              <a:gd name="connsiteY77" fmla="*/ 83820 h 251459"/>
              <a:gd name="connsiteX78" fmla="*/ 303847 w 369223"/>
              <a:gd name="connsiteY78" fmla="*/ 98108 h 25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69223" h="251459">
                <a:moveTo>
                  <a:pt x="201930" y="145733"/>
                </a:moveTo>
                <a:cubicBezTo>
                  <a:pt x="182880" y="137160"/>
                  <a:pt x="158115" y="127635"/>
                  <a:pt x="146685" y="110490"/>
                </a:cubicBezTo>
                <a:cubicBezTo>
                  <a:pt x="136208" y="93345"/>
                  <a:pt x="130492" y="71438"/>
                  <a:pt x="125730" y="52388"/>
                </a:cubicBezTo>
                <a:cubicBezTo>
                  <a:pt x="124778" y="47625"/>
                  <a:pt x="121920" y="44768"/>
                  <a:pt x="117158" y="43815"/>
                </a:cubicBezTo>
                <a:cubicBezTo>
                  <a:pt x="116205" y="43815"/>
                  <a:pt x="115253" y="43815"/>
                  <a:pt x="113347" y="43815"/>
                </a:cubicBezTo>
                <a:cubicBezTo>
                  <a:pt x="109538" y="43815"/>
                  <a:pt x="105728" y="44768"/>
                  <a:pt x="103822" y="47625"/>
                </a:cubicBezTo>
                <a:cubicBezTo>
                  <a:pt x="92392" y="64770"/>
                  <a:pt x="80963" y="84772"/>
                  <a:pt x="64770" y="99060"/>
                </a:cubicBezTo>
                <a:cubicBezTo>
                  <a:pt x="48577" y="113347"/>
                  <a:pt x="24765" y="120015"/>
                  <a:pt x="5715" y="126683"/>
                </a:cubicBezTo>
                <a:cubicBezTo>
                  <a:pt x="2858" y="127635"/>
                  <a:pt x="0" y="131445"/>
                  <a:pt x="0" y="134303"/>
                </a:cubicBezTo>
                <a:cubicBezTo>
                  <a:pt x="0" y="135255"/>
                  <a:pt x="0" y="136208"/>
                  <a:pt x="0" y="138113"/>
                </a:cubicBezTo>
                <a:cubicBezTo>
                  <a:pt x="0" y="140970"/>
                  <a:pt x="952" y="145733"/>
                  <a:pt x="3810" y="147638"/>
                </a:cubicBezTo>
                <a:cubicBezTo>
                  <a:pt x="44767" y="170497"/>
                  <a:pt x="65723" y="203835"/>
                  <a:pt x="83820" y="245745"/>
                </a:cubicBezTo>
                <a:cubicBezTo>
                  <a:pt x="84772" y="248603"/>
                  <a:pt x="88583" y="251460"/>
                  <a:pt x="91440" y="251460"/>
                </a:cubicBezTo>
                <a:cubicBezTo>
                  <a:pt x="92392" y="251460"/>
                  <a:pt x="93345" y="251460"/>
                  <a:pt x="95250" y="251460"/>
                </a:cubicBezTo>
                <a:cubicBezTo>
                  <a:pt x="100013" y="251460"/>
                  <a:pt x="103822" y="249555"/>
                  <a:pt x="105728" y="244793"/>
                </a:cubicBezTo>
                <a:cubicBezTo>
                  <a:pt x="113347" y="226695"/>
                  <a:pt x="121920" y="201930"/>
                  <a:pt x="138113" y="190500"/>
                </a:cubicBezTo>
                <a:cubicBezTo>
                  <a:pt x="154305" y="178118"/>
                  <a:pt x="180975" y="174308"/>
                  <a:pt x="200025" y="169545"/>
                </a:cubicBezTo>
                <a:cubicBezTo>
                  <a:pt x="200025" y="169545"/>
                  <a:pt x="200978" y="169545"/>
                  <a:pt x="200978" y="169545"/>
                </a:cubicBezTo>
                <a:cubicBezTo>
                  <a:pt x="204788" y="168593"/>
                  <a:pt x="207645" y="165735"/>
                  <a:pt x="208597" y="160972"/>
                </a:cubicBezTo>
                <a:cubicBezTo>
                  <a:pt x="208597" y="160020"/>
                  <a:pt x="208597" y="159068"/>
                  <a:pt x="208597" y="157163"/>
                </a:cubicBezTo>
                <a:cubicBezTo>
                  <a:pt x="208597" y="151447"/>
                  <a:pt x="205740" y="147638"/>
                  <a:pt x="201930" y="145733"/>
                </a:cubicBezTo>
                <a:close/>
                <a:moveTo>
                  <a:pt x="117158" y="62865"/>
                </a:moveTo>
                <a:cubicBezTo>
                  <a:pt x="119063" y="59055"/>
                  <a:pt x="120015" y="61913"/>
                  <a:pt x="117158" y="62865"/>
                </a:cubicBezTo>
                <a:lnTo>
                  <a:pt x="117158" y="62865"/>
                </a:lnTo>
                <a:close/>
                <a:moveTo>
                  <a:pt x="99060" y="231458"/>
                </a:moveTo>
                <a:cubicBezTo>
                  <a:pt x="100965" y="232410"/>
                  <a:pt x="100965" y="234315"/>
                  <a:pt x="99060" y="231458"/>
                </a:cubicBezTo>
                <a:lnTo>
                  <a:pt x="99060" y="231458"/>
                </a:lnTo>
                <a:close/>
                <a:moveTo>
                  <a:pt x="123825" y="174308"/>
                </a:moveTo>
                <a:cubicBezTo>
                  <a:pt x="110490" y="184785"/>
                  <a:pt x="101917" y="201930"/>
                  <a:pt x="94297" y="219075"/>
                </a:cubicBezTo>
                <a:cubicBezTo>
                  <a:pt x="92392" y="215265"/>
                  <a:pt x="89535" y="210503"/>
                  <a:pt x="87630" y="206693"/>
                </a:cubicBezTo>
                <a:cubicBezTo>
                  <a:pt x="82867" y="196215"/>
                  <a:pt x="77152" y="185738"/>
                  <a:pt x="70485" y="177165"/>
                </a:cubicBezTo>
                <a:cubicBezTo>
                  <a:pt x="60008" y="163830"/>
                  <a:pt x="46673" y="152400"/>
                  <a:pt x="33338" y="142875"/>
                </a:cubicBezTo>
                <a:cubicBezTo>
                  <a:pt x="32385" y="142875"/>
                  <a:pt x="31433" y="141922"/>
                  <a:pt x="30480" y="140018"/>
                </a:cubicBezTo>
                <a:cubicBezTo>
                  <a:pt x="40005" y="136208"/>
                  <a:pt x="51435" y="129540"/>
                  <a:pt x="55245" y="127635"/>
                </a:cubicBezTo>
                <a:cubicBezTo>
                  <a:pt x="64770" y="122872"/>
                  <a:pt x="73342" y="118110"/>
                  <a:pt x="80010" y="111443"/>
                </a:cubicBezTo>
                <a:cubicBezTo>
                  <a:pt x="88583" y="102870"/>
                  <a:pt x="96203" y="93345"/>
                  <a:pt x="102870" y="82868"/>
                </a:cubicBezTo>
                <a:cubicBezTo>
                  <a:pt x="104775" y="80010"/>
                  <a:pt x="107633" y="77153"/>
                  <a:pt x="109538" y="73343"/>
                </a:cubicBezTo>
                <a:cubicBezTo>
                  <a:pt x="114300" y="91440"/>
                  <a:pt x="120967" y="110490"/>
                  <a:pt x="131445" y="124778"/>
                </a:cubicBezTo>
                <a:cubicBezTo>
                  <a:pt x="140970" y="137160"/>
                  <a:pt x="156210" y="146685"/>
                  <a:pt x="171450" y="154305"/>
                </a:cubicBezTo>
                <a:cubicBezTo>
                  <a:pt x="154305" y="158115"/>
                  <a:pt x="137160" y="163830"/>
                  <a:pt x="123825" y="174308"/>
                </a:cubicBezTo>
                <a:close/>
                <a:moveTo>
                  <a:pt x="363855" y="77153"/>
                </a:moveTo>
                <a:cubicBezTo>
                  <a:pt x="349567" y="70485"/>
                  <a:pt x="332422" y="64770"/>
                  <a:pt x="323850" y="51435"/>
                </a:cubicBezTo>
                <a:cubicBezTo>
                  <a:pt x="316230" y="40005"/>
                  <a:pt x="312420" y="22860"/>
                  <a:pt x="308610" y="8573"/>
                </a:cubicBezTo>
                <a:cubicBezTo>
                  <a:pt x="307658" y="3810"/>
                  <a:pt x="304800" y="953"/>
                  <a:pt x="300038" y="0"/>
                </a:cubicBezTo>
                <a:cubicBezTo>
                  <a:pt x="299085" y="0"/>
                  <a:pt x="298133" y="0"/>
                  <a:pt x="297180" y="0"/>
                </a:cubicBezTo>
                <a:cubicBezTo>
                  <a:pt x="293370" y="0"/>
                  <a:pt x="289560" y="953"/>
                  <a:pt x="287655" y="3810"/>
                </a:cubicBezTo>
                <a:cubicBezTo>
                  <a:pt x="279083" y="16193"/>
                  <a:pt x="270510" y="31433"/>
                  <a:pt x="259080" y="40958"/>
                </a:cubicBezTo>
                <a:cubicBezTo>
                  <a:pt x="247650" y="51435"/>
                  <a:pt x="229553" y="56198"/>
                  <a:pt x="215265" y="61913"/>
                </a:cubicBezTo>
                <a:cubicBezTo>
                  <a:pt x="212408" y="62865"/>
                  <a:pt x="209550" y="66675"/>
                  <a:pt x="209550" y="69533"/>
                </a:cubicBezTo>
                <a:cubicBezTo>
                  <a:pt x="209550" y="70485"/>
                  <a:pt x="209550" y="71438"/>
                  <a:pt x="209550" y="72390"/>
                </a:cubicBezTo>
                <a:cubicBezTo>
                  <a:pt x="209550" y="75248"/>
                  <a:pt x="210503" y="80010"/>
                  <a:pt x="213360" y="81915"/>
                </a:cubicBezTo>
                <a:cubicBezTo>
                  <a:pt x="242888" y="99060"/>
                  <a:pt x="259080" y="122872"/>
                  <a:pt x="271463" y="153353"/>
                </a:cubicBezTo>
                <a:cubicBezTo>
                  <a:pt x="272415" y="156210"/>
                  <a:pt x="276225" y="159068"/>
                  <a:pt x="279083" y="159068"/>
                </a:cubicBezTo>
                <a:cubicBezTo>
                  <a:pt x="280035" y="159068"/>
                  <a:pt x="280988" y="159068"/>
                  <a:pt x="281940" y="159068"/>
                </a:cubicBezTo>
                <a:cubicBezTo>
                  <a:pt x="286703" y="159068"/>
                  <a:pt x="290513" y="157163"/>
                  <a:pt x="292417" y="152400"/>
                </a:cubicBezTo>
                <a:cubicBezTo>
                  <a:pt x="298133" y="139065"/>
                  <a:pt x="304800" y="120968"/>
                  <a:pt x="316230" y="112395"/>
                </a:cubicBezTo>
                <a:cubicBezTo>
                  <a:pt x="328613" y="103822"/>
                  <a:pt x="346710" y="100965"/>
                  <a:pt x="360045" y="97155"/>
                </a:cubicBezTo>
                <a:cubicBezTo>
                  <a:pt x="360045" y="97155"/>
                  <a:pt x="360997" y="97155"/>
                  <a:pt x="360997" y="97155"/>
                </a:cubicBezTo>
                <a:cubicBezTo>
                  <a:pt x="364808" y="96203"/>
                  <a:pt x="367665" y="93345"/>
                  <a:pt x="368617" y="88583"/>
                </a:cubicBezTo>
                <a:cubicBezTo>
                  <a:pt x="368617" y="87630"/>
                  <a:pt x="368617" y="86678"/>
                  <a:pt x="368617" y="85725"/>
                </a:cubicBezTo>
                <a:cubicBezTo>
                  <a:pt x="370522" y="82868"/>
                  <a:pt x="367665" y="79058"/>
                  <a:pt x="363855" y="77153"/>
                </a:cubicBezTo>
                <a:close/>
                <a:moveTo>
                  <a:pt x="300990" y="20003"/>
                </a:moveTo>
                <a:cubicBezTo>
                  <a:pt x="302895" y="16193"/>
                  <a:pt x="304800" y="19050"/>
                  <a:pt x="300990" y="20003"/>
                </a:cubicBezTo>
                <a:lnTo>
                  <a:pt x="300990" y="20003"/>
                </a:lnTo>
                <a:close/>
                <a:moveTo>
                  <a:pt x="287655" y="140970"/>
                </a:moveTo>
                <a:cubicBezTo>
                  <a:pt x="291465" y="142875"/>
                  <a:pt x="289560" y="145733"/>
                  <a:pt x="287655" y="140970"/>
                </a:cubicBezTo>
                <a:lnTo>
                  <a:pt x="287655" y="140970"/>
                </a:lnTo>
                <a:close/>
                <a:moveTo>
                  <a:pt x="303847" y="98108"/>
                </a:moveTo>
                <a:cubicBezTo>
                  <a:pt x="294322" y="104775"/>
                  <a:pt x="288608" y="116205"/>
                  <a:pt x="282892" y="127635"/>
                </a:cubicBezTo>
                <a:cubicBezTo>
                  <a:pt x="281940" y="126683"/>
                  <a:pt x="281940" y="125730"/>
                  <a:pt x="280988" y="124778"/>
                </a:cubicBezTo>
                <a:cubicBezTo>
                  <a:pt x="277178" y="117158"/>
                  <a:pt x="273367" y="108585"/>
                  <a:pt x="268605" y="101918"/>
                </a:cubicBezTo>
                <a:cubicBezTo>
                  <a:pt x="261938" y="92393"/>
                  <a:pt x="251460" y="83820"/>
                  <a:pt x="241935" y="76200"/>
                </a:cubicBezTo>
                <a:cubicBezTo>
                  <a:pt x="241935" y="76200"/>
                  <a:pt x="241935" y="76200"/>
                  <a:pt x="240983" y="75248"/>
                </a:cubicBezTo>
                <a:cubicBezTo>
                  <a:pt x="253365" y="69533"/>
                  <a:pt x="267653" y="60008"/>
                  <a:pt x="272415" y="56198"/>
                </a:cubicBezTo>
                <a:cubicBezTo>
                  <a:pt x="280035" y="49530"/>
                  <a:pt x="285750" y="40958"/>
                  <a:pt x="291465" y="33338"/>
                </a:cubicBezTo>
                <a:cubicBezTo>
                  <a:pt x="292417" y="32385"/>
                  <a:pt x="292417" y="31433"/>
                  <a:pt x="293370" y="30480"/>
                </a:cubicBezTo>
                <a:cubicBezTo>
                  <a:pt x="297180" y="42863"/>
                  <a:pt x="300990" y="55245"/>
                  <a:pt x="308610" y="64770"/>
                </a:cubicBezTo>
                <a:cubicBezTo>
                  <a:pt x="314325" y="73343"/>
                  <a:pt x="323850" y="79058"/>
                  <a:pt x="333375" y="83820"/>
                </a:cubicBezTo>
                <a:cubicBezTo>
                  <a:pt x="322897" y="87630"/>
                  <a:pt x="311467" y="92393"/>
                  <a:pt x="303847" y="98108"/>
                </a:cubicBezTo>
                <a:close/>
              </a:path>
            </a:pathLst>
          </a:custGeom>
          <a:solidFill>
            <a:srgbClr val="ECD58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BB9989F-7BD8-FC0D-E4CC-5F31E6DE9F99}"/>
              </a:ext>
            </a:extLst>
          </p:cNvPr>
          <p:cNvSpPr/>
          <p:nvPr/>
        </p:nvSpPr>
        <p:spPr>
          <a:xfrm>
            <a:off x="9090721" y="248907"/>
            <a:ext cx="100954" cy="100955"/>
          </a:xfrm>
          <a:custGeom>
            <a:avLst/>
            <a:gdLst>
              <a:gd name="connsiteX0" fmla="*/ 27623 w 55244"/>
              <a:gd name="connsiteY0" fmla="*/ 0 h 55245"/>
              <a:gd name="connsiteX1" fmla="*/ 0 w 55244"/>
              <a:gd name="connsiteY1" fmla="*/ 27623 h 55245"/>
              <a:gd name="connsiteX2" fmla="*/ 27623 w 55244"/>
              <a:gd name="connsiteY2" fmla="*/ 55245 h 55245"/>
              <a:gd name="connsiteX3" fmla="*/ 55245 w 55244"/>
              <a:gd name="connsiteY3" fmla="*/ 27623 h 55245"/>
              <a:gd name="connsiteX4" fmla="*/ 27623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3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2"/>
                  <a:pt x="12382" y="55245"/>
                  <a:pt x="27623" y="55245"/>
                </a:cubicBezTo>
                <a:cubicBezTo>
                  <a:pt x="42863" y="55245"/>
                  <a:pt x="55245" y="42862"/>
                  <a:pt x="55245" y="27623"/>
                </a:cubicBezTo>
                <a:cubicBezTo>
                  <a:pt x="55245" y="12383"/>
                  <a:pt x="42863" y="0"/>
                  <a:pt x="27623" y="0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BC5B1E3-2E22-FA82-6260-EEEF6222FB42}"/>
              </a:ext>
            </a:extLst>
          </p:cNvPr>
          <p:cNvSpPr/>
          <p:nvPr/>
        </p:nvSpPr>
        <p:spPr>
          <a:xfrm>
            <a:off x="2271122" y="860980"/>
            <a:ext cx="101043" cy="100955"/>
          </a:xfrm>
          <a:custGeom>
            <a:avLst/>
            <a:gdLst>
              <a:gd name="connsiteX0" fmla="*/ 27622 w 55293"/>
              <a:gd name="connsiteY0" fmla="*/ 0 h 55245"/>
              <a:gd name="connsiteX1" fmla="*/ 0 w 55293"/>
              <a:gd name="connsiteY1" fmla="*/ 27623 h 55245"/>
              <a:gd name="connsiteX2" fmla="*/ 27622 w 55293"/>
              <a:gd name="connsiteY2" fmla="*/ 55245 h 55245"/>
              <a:gd name="connsiteX3" fmla="*/ 55245 w 55293"/>
              <a:gd name="connsiteY3" fmla="*/ 27623 h 55245"/>
              <a:gd name="connsiteX4" fmla="*/ 27622 w 55293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93" h="55245">
                <a:moveTo>
                  <a:pt x="27622" y="0"/>
                </a:moveTo>
                <a:cubicBezTo>
                  <a:pt x="12383" y="0"/>
                  <a:pt x="0" y="12383"/>
                  <a:pt x="0" y="27623"/>
                </a:cubicBezTo>
                <a:cubicBezTo>
                  <a:pt x="0" y="42863"/>
                  <a:pt x="12383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6197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2222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A34887-1243-EFD0-3B5A-8520CFB5EFF7}"/>
              </a:ext>
            </a:extLst>
          </p:cNvPr>
          <p:cNvSpPr txBox="1"/>
          <p:nvPr/>
        </p:nvSpPr>
        <p:spPr>
          <a:xfrm>
            <a:off x="6027187" y="2055082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9600" dirty="0">
                <a:solidFill>
                  <a:srgbClr val="222222"/>
                </a:solidFill>
                <a:latin typeface="TsangerYuMo W04" panose="02020400000000000000" pitchFamily="18" charset="-122"/>
                <a:ea typeface="TsangerYuMo W04" panose="02020400000000000000" pitchFamily="18" charset="-122"/>
              </a:rPr>
              <a:t>自我评价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1B8889-2882-98CD-D029-00136D18D3B2}"/>
              </a:ext>
            </a:extLst>
          </p:cNvPr>
          <p:cNvSpPr txBox="1"/>
          <p:nvPr/>
        </p:nvSpPr>
        <p:spPr>
          <a:xfrm>
            <a:off x="7187761" y="1354913"/>
            <a:ext cx="27879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4400" dirty="0">
                <a:solidFill>
                  <a:srgbClr val="49846E"/>
                </a:solidFill>
                <a:latin typeface="+mj-lt"/>
                <a:ea typeface="汉仪润圆-75简" panose="00020600040101010101" pitchFamily="18" charset="-122"/>
              </a:rPr>
              <a:t>Part Two</a:t>
            </a:r>
            <a:endParaRPr lang="zh-CN" altLang="en-US" sz="5400" dirty="0">
              <a:solidFill>
                <a:srgbClr val="49846E"/>
              </a:solidFill>
              <a:latin typeface="+mj-lt"/>
              <a:ea typeface="汉仪润圆-75简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4E675AF-CC2A-C368-9789-915536141771}"/>
              </a:ext>
            </a:extLst>
          </p:cNvPr>
          <p:cNvSpPr/>
          <p:nvPr/>
        </p:nvSpPr>
        <p:spPr>
          <a:xfrm>
            <a:off x="7598922" y="5151843"/>
            <a:ext cx="1965621" cy="376898"/>
          </a:xfrm>
          <a:prstGeom prst="roundRect">
            <a:avLst>
              <a:gd name="adj" fmla="val 50000"/>
            </a:avLst>
          </a:prstGeom>
          <a:solidFill>
            <a:srgbClr val="E07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BA8414-8251-5429-4193-7E362DD6A29E}"/>
              </a:ext>
            </a:extLst>
          </p:cNvPr>
          <p:cNvSpPr txBox="1"/>
          <p:nvPr/>
        </p:nvSpPr>
        <p:spPr>
          <a:xfrm>
            <a:off x="8079031" y="5193842"/>
            <a:ext cx="1005403" cy="292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阿里巴巴普惠体 R" panose="00020600040101010101" pitchFamily="18" charset="-122"/>
                <a:sym typeface="Microsoft YaHei" panose="020B0503020204020204" pitchFamily="34" charset="-122"/>
              </a:rPr>
              <a:t>第二部分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R" panose="00020600040101010101" pitchFamily="18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D9B68E-1B31-9560-2A2E-D257D10A0BF5}"/>
              </a:ext>
            </a:extLst>
          </p:cNvPr>
          <p:cNvSpPr txBox="1"/>
          <p:nvPr/>
        </p:nvSpPr>
        <p:spPr>
          <a:xfrm>
            <a:off x="6232371" y="4009566"/>
            <a:ext cx="4698722" cy="780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00" b="0" i="0" dirty="0">
                <a:solidFill>
                  <a:srgbClr val="333333">
                    <a:alpha val="40000"/>
                  </a:srgbClr>
                </a:solidFill>
                <a:effectLst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en-US" altLang="zh-CN" sz="1100" b="0" i="0" dirty="0">
              <a:solidFill>
                <a:srgbClr val="333333">
                  <a:alpha val="40000"/>
                </a:srgbClr>
              </a:solidFill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ECE973-FCD5-14AC-2264-551677272E1C}"/>
              </a:ext>
            </a:extLst>
          </p:cNvPr>
          <p:cNvSpPr txBox="1"/>
          <p:nvPr/>
        </p:nvSpPr>
        <p:spPr>
          <a:xfrm>
            <a:off x="6164952" y="3563337"/>
            <a:ext cx="4833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SELF-EVALUATION</a:t>
            </a:r>
            <a:endParaRPr lang="zh-CN" altLang="en-US" sz="20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49DBC83-9E4E-2412-BC6F-AE704B353288}"/>
              </a:ext>
            </a:extLst>
          </p:cNvPr>
          <p:cNvSpPr/>
          <p:nvPr/>
        </p:nvSpPr>
        <p:spPr>
          <a:xfrm>
            <a:off x="3430258" y="1"/>
            <a:ext cx="2579584" cy="990406"/>
          </a:xfrm>
          <a:custGeom>
            <a:avLst/>
            <a:gdLst>
              <a:gd name="connsiteX0" fmla="*/ 0 w 1411605"/>
              <a:gd name="connsiteY0" fmla="*/ 0 h 541972"/>
              <a:gd name="connsiteX1" fmla="*/ 705803 w 1411605"/>
              <a:gd name="connsiteY1" fmla="*/ 541973 h 541972"/>
              <a:gd name="connsiteX2" fmla="*/ 1411605 w 1411605"/>
              <a:gd name="connsiteY2" fmla="*/ 0 h 541972"/>
              <a:gd name="connsiteX3" fmla="*/ 0 w 1411605"/>
              <a:gd name="connsiteY3" fmla="*/ 0 h 54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605" h="541972">
                <a:moveTo>
                  <a:pt x="0" y="0"/>
                </a:moveTo>
                <a:cubicBezTo>
                  <a:pt x="82868" y="311468"/>
                  <a:pt x="367665" y="541973"/>
                  <a:pt x="705803" y="541973"/>
                </a:cubicBezTo>
                <a:cubicBezTo>
                  <a:pt x="1043940" y="541973"/>
                  <a:pt x="1328738" y="312420"/>
                  <a:pt x="141160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0CA7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50C6F2F-AED3-FA69-B9EF-5BFD06112D5E}"/>
              </a:ext>
            </a:extLst>
          </p:cNvPr>
          <p:cNvSpPr/>
          <p:nvPr/>
        </p:nvSpPr>
        <p:spPr>
          <a:xfrm>
            <a:off x="5413903" y="5528741"/>
            <a:ext cx="432801" cy="478320"/>
          </a:xfrm>
          <a:custGeom>
            <a:avLst/>
            <a:gdLst>
              <a:gd name="connsiteX0" fmla="*/ 205799 w 336625"/>
              <a:gd name="connsiteY0" fmla="*/ 85556 h 372029"/>
              <a:gd name="connsiteX1" fmla="*/ 198179 w 336625"/>
              <a:gd name="connsiteY1" fmla="*/ 44598 h 372029"/>
              <a:gd name="connsiteX2" fmla="*/ 168652 w 336625"/>
              <a:gd name="connsiteY2" fmla="*/ 40788 h 372029"/>
              <a:gd name="connsiteX3" fmla="*/ 152460 w 336625"/>
              <a:gd name="connsiteY3" fmla="*/ 11261 h 372029"/>
              <a:gd name="connsiteX4" fmla="*/ 149602 w 336625"/>
              <a:gd name="connsiteY4" fmla="*/ 7451 h 372029"/>
              <a:gd name="connsiteX5" fmla="*/ 111502 w 336625"/>
              <a:gd name="connsiteY5" fmla="*/ 17928 h 372029"/>
              <a:gd name="connsiteX6" fmla="*/ 98167 w 336625"/>
              <a:gd name="connsiteY6" fmla="*/ 39836 h 372029"/>
              <a:gd name="connsiteX7" fmla="*/ 69592 w 336625"/>
              <a:gd name="connsiteY7" fmla="*/ 43646 h 372029"/>
              <a:gd name="connsiteX8" fmla="*/ 59115 w 336625"/>
              <a:gd name="connsiteY8" fmla="*/ 80793 h 372029"/>
              <a:gd name="connsiteX9" fmla="*/ 79117 w 336625"/>
              <a:gd name="connsiteY9" fmla="*/ 100796 h 372029"/>
              <a:gd name="connsiteX10" fmla="*/ 75307 w 336625"/>
              <a:gd name="connsiteY10" fmla="*/ 131276 h 372029"/>
              <a:gd name="connsiteX11" fmla="*/ 106740 w 336625"/>
              <a:gd name="connsiteY11" fmla="*/ 156041 h 372029"/>
              <a:gd name="connsiteX12" fmla="*/ 131504 w 336625"/>
              <a:gd name="connsiteY12" fmla="*/ 142706 h 372029"/>
              <a:gd name="connsiteX13" fmla="*/ 158174 w 336625"/>
              <a:gd name="connsiteY13" fmla="*/ 154136 h 372029"/>
              <a:gd name="connsiteX14" fmla="*/ 193417 w 336625"/>
              <a:gd name="connsiteY14" fmla="*/ 132228 h 372029"/>
              <a:gd name="connsiteX15" fmla="*/ 188654 w 336625"/>
              <a:gd name="connsiteY15" fmla="*/ 105558 h 372029"/>
              <a:gd name="connsiteX16" fmla="*/ 205799 w 336625"/>
              <a:gd name="connsiteY16" fmla="*/ 85556 h 372029"/>
              <a:gd name="connsiteX17" fmla="*/ 179129 w 336625"/>
              <a:gd name="connsiteY17" fmla="*/ 83651 h 372029"/>
              <a:gd name="connsiteX18" fmla="*/ 171510 w 336625"/>
              <a:gd name="connsiteY18" fmla="*/ 131276 h 372029"/>
              <a:gd name="connsiteX19" fmla="*/ 170557 w 336625"/>
              <a:gd name="connsiteY19" fmla="*/ 138896 h 372029"/>
              <a:gd name="connsiteX20" fmla="*/ 155317 w 336625"/>
              <a:gd name="connsiteY20" fmla="*/ 131276 h 372029"/>
              <a:gd name="connsiteX21" fmla="*/ 133410 w 336625"/>
              <a:gd name="connsiteY21" fmla="*/ 122703 h 372029"/>
              <a:gd name="connsiteX22" fmla="*/ 111502 w 336625"/>
              <a:gd name="connsiteY22" fmla="*/ 131276 h 372029"/>
              <a:gd name="connsiteX23" fmla="*/ 96262 w 336625"/>
              <a:gd name="connsiteY23" fmla="*/ 138896 h 372029"/>
              <a:gd name="connsiteX24" fmla="*/ 95310 w 336625"/>
              <a:gd name="connsiteY24" fmla="*/ 131276 h 372029"/>
              <a:gd name="connsiteX25" fmla="*/ 99120 w 336625"/>
              <a:gd name="connsiteY25" fmla="*/ 103653 h 372029"/>
              <a:gd name="connsiteX26" fmla="*/ 87690 w 336625"/>
              <a:gd name="connsiteY26" fmla="*/ 83651 h 372029"/>
              <a:gd name="connsiteX27" fmla="*/ 74354 w 336625"/>
              <a:gd name="connsiteY27" fmla="*/ 65553 h 372029"/>
              <a:gd name="connsiteX28" fmla="*/ 102929 w 336625"/>
              <a:gd name="connsiteY28" fmla="*/ 61743 h 372029"/>
              <a:gd name="connsiteX29" fmla="*/ 119122 w 336625"/>
              <a:gd name="connsiteY29" fmla="*/ 49361 h 372029"/>
              <a:gd name="connsiteX30" fmla="*/ 135315 w 336625"/>
              <a:gd name="connsiteY30" fmla="*/ 23643 h 372029"/>
              <a:gd name="connsiteX31" fmla="*/ 163890 w 336625"/>
              <a:gd name="connsiteY31" fmla="*/ 60791 h 372029"/>
              <a:gd name="connsiteX32" fmla="*/ 192465 w 336625"/>
              <a:gd name="connsiteY32" fmla="*/ 64601 h 372029"/>
              <a:gd name="connsiteX33" fmla="*/ 179129 w 336625"/>
              <a:gd name="connsiteY33" fmla="*/ 83651 h 372029"/>
              <a:gd name="connsiteX34" fmla="*/ 321052 w 336625"/>
              <a:gd name="connsiteY34" fmla="*/ 139848 h 372029"/>
              <a:gd name="connsiteX35" fmla="*/ 296287 w 336625"/>
              <a:gd name="connsiteY35" fmla="*/ 136038 h 372029"/>
              <a:gd name="connsiteX36" fmla="*/ 283904 w 336625"/>
              <a:gd name="connsiteY36" fmla="*/ 112226 h 372029"/>
              <a:gd name="connsiteX37" fmla="*/ 281047 w 336625"/>
              <a:gd name="connsiteY37" fmla="*/ 108416 h 372029"/>
              <a:gd name="connsiteX38" fmla="*/ 246757 w 336625"/>
              <a:gd name="connsiteY38" fmla="*/ 117941 h 372029"/>
              <a:gd name="connsiteX39" fmla="*/ 236279 w 336625"/>
              <a:gd name="connsiteY39" fmla="*/ 136038 h 372029"/>
              <a:gd name="connsiteX40" fmla="*/ 212467 w 336625"/>
              <a:gd name="connsiteY40" fmla="*/ 139848 h 372029"/>
              <a:gd name="connsiteX41" fmla="*/ 202942 w 336625"/>
              <a:gd name="connsiteY41" fmla="*/ 174138 h 372029"/>
              <a:gd name="connsiteX42" fmla="*/ 220087 w 336625"/>
              <a:gd name="connsiteY42" fmla="*/ 191283 h 372029"/>
              <a:gd name="connsiteX43" fmla="*/ 216277 w 336625"/>
              <a:gd name="connsiteY43" fmla="*/ 215096 h 372029"/>
              <a:gd name="connsiteX44" fmla="*/ 244852 w 336625"/>
              <a:gd name="connsiteY44" fmla="*/ 237003 h 372029"/>
              <a:gd name="connsiteX45" fmla="*/ 265807 w 336625"/>
              <a:gd name="connsiteY45" fmla="*/ 226526 h 372029"/>
              <a:gd name="connsiteX46" fmla="*/ 285810 w 336625"/>
              <a:gd name="connsiteY46" fmla="*/ 236051 h 372029"/>
              <a:gd name="connsiteX47" fmla="*/ 317242 w 336625"/>
              <a:gd name="connsiteY47" fmla="*/ 216048 h 372029"/>
              <a:gd name="connsiteX48" fmla="*/ 313432 w 336625"/>
              <a:gd name="connsiteY48" fmla="*/ 194141 h 372029"/>
              <a:gd name="connsiteX49" fmla="*/ 327720 w 336625"/>
              <a:gd name="connsiteY49" fmla="*/ 177948 h 372029"/>
              <a:gd name="connsiteX50" fmla="*/ 321052 w 336625"/>
              <a:gd name="connsiteY50" fmla="*/ 139848 h 372029"/>
              <a:gd name="connsiteX51" fmla="*/ 303907 w 336625"/>
              <a:gd name="connsiteY51" fmla="*/ 172233 h 372029"/>
              <a:gd name="connsiteX52" fmla="*/ 297240 w 336625"/>
              <a:gd name="connsiteY52" fmla="*/ 214143 h 372029"/>
              <a:gd name="connsiteX53" fmla="*/ 298192 w 336625"/>
              <a:gd name="connsiteY53" fmla="*/ 218906 h 372029"/>
              <a:gd name="connsiteX54" fmla="*/ 285810 w 336625"/>
              <a:gd name="connsiteY54" fmla="*/ 212238 h 372029"/>
              <a:gd name="connsiteX55" fmla="*/ 266760 w 336625"/>
              <a:gd name="connsiteY55" fmla="*/ 204618 h 372029"/>
              <a:gd name="connsiteX56" fmla="*/ 247710 w 336625"/>
              <a:gd name="connsiteY56" fmla="*/ 212238 h 372029"/>
              <a:gd name="connsiteX57" fmla="*/ 235327 w 336625"/>
              <a:gd name="connsiteY57" fmla="*/ 218906 h 372029"/>
              <a:gd name="connsiteX58" fmla="*/ 236279 w 336625"/>
              <a:gd name="connsiteY58" fmla="*/ 214143 h 372029"/>
              <a:gd name="connsiteX59" fmla="*/ 229612 w 336625"/>
              <a:gd name="connsiteY59" fmla="*/ 172233 h 372029"/>
              <a:gd name="connsiteX60" fmla="*/ 217229 w 336625"/>
              <a:gd name="connsiteY60" fmla="*/ 159851 h 372029"/>
              <a:gd name="connsiteX61" fmla="*/ 241042 w 336625"/>
              <a:gd name="connsiteY61" fmla="*/ 156041 h 372029"/>
              <a:gd name="connsiteX62" fmla="*/ 255329 w 336625"/>
              <a:gd name="connsiteY62" fmla="*/ 145563 h 372029"/>
              <a:gd name="connsiteX63" fmla="*/ 266760 w 336625"/>
              <a:gd name="connsiteY63" fmla="*/ 125561 h 372029"/>
              <a:gd name="connsiteX64" fmla="*/ 291524 w 336625"/>
              <a:gd name="connsiteY64" fmla="*/ 156993 h 372029"/>
              <a:gd name="connsiteX65" fmla="*/ 315337 w 336625"/>
              <a:gd name="connsiteY65" fmla="*/ 160803 h 372029"/>
              <a:gd name="connsiteX66" fmla="*/ 303907 w 336625"/>
              <a:gd name="connsiteY66" fmla="*/ 172233 h 372029"/>
              <a:gd name="connsiteX67" fmla="*/ 92452 w 336625"/>
              <a:gd name="connsiteY67" fmla="*/ 296058 h 372029"/>
              <a:gd name="connsiteX68" fmla="*/ 75307 w 336625"/>
              <a:gd name="connsiteY68" fmla="*/ 293201 h 372029"/>
              <a:gd name="connsiteX69" fmla="*/ 68640 w 336625"/>
              <a:gd name="connsiteY69" fmla="*/ 277961 h 372029"/>
              <a:gd name="connsiteX70" fmla="*/ 64829 w 336625"/>
              <a:gd name="connsiteY70" fmla="*/ 274151 h 372029"/>
              <a:gd name="connsiteX71" fmla="*/ 36254 w 336625"/>
              <a:gd name="connsiteY71" fmla="*/ 282723 h 372029"/>
              <a:gd name="connsiteX72" fmla="*/ 30540 w 336625"/>
              <a:gd name="connsiteY72" fmla="*/ 294153 h 372029"/>
              <a:gd name="connsiteX73" fmla="*/ 13395 w 336625"/>
              <a:gd name="connsiteY73" fmla="*/ 297011 h 372029"/>
              <a:gd name="connsiteX74" fmla="*/ 4822 w 336625"/>
              <a:gd name="connsiteY74" fmla="*/ 325586 h 372029"/>
              <a:gd name="connsiteX75" fmla="*/ 16252 w 336625"/>
              <a:gd name="connsiteY75" fmla="*/ 337016 h 372029"/>
              <a:gd name="connsiteX76" fmla="*/ 15299 w 336625"/>
              <a:gd name="connsiteY76" fmla="*/ 341778 h 372029"/>
              <a:gd name="connsiteX77" fmla="*/ 13395 w 336625"/>
              <a:gd name="connsiteY77" fmla="*/ 351303 h 372029"/>
              <a:gd name="connsiteX78" fmla="*/ 38160 w 336625"/>
              <a:gd name="connsiteY78" fmla="*/ 370353 h 372029"/>
              <a:gd name="connsiteX79" fmla="*/ 52447 w 336625"/>
              <a:gd name="connsiteY79" fmla="*/ 362733 h 372029"/>
              <a:gd name="connsiteX80" fmla="*/ 54352 w 336625"/>
              <a:gd name="connsiteY80" fmla="*/ 363686 h 372029"/>
              <a:gd name="connsiteX81" fmla="*/ 63877 w 336625"/>
              <a:gd name="connsiteY81" fmla="*/ 368448 h 372029"/>
              <a:gd name="connsiteX82" fmla="*/ 90547 w 336625"/>
              <a:gd name="connsiteY82" fmla="*/ 351303 h 372029"/>
              <a:gd name="connsiteX83" fmla="*/ 87690 w 336625"/>
              <a:gd name="connsiteY83" fmla="*/ 336063 h 372029"/>
              <a:gd name="connsiteX84" fmla="*/ 89595 w 336625"/>
              <a:gd name="connsiteY84" fmla="*/ 335111 h 372029"/>
              <a:gd name="connsiteX85" fmla="*/ 97215 w 336625"/>
              <a:gd name="connsiteY85" fmla="*/ 327491 h 372029"/>
              <a:gd name="connsiteX86" fmla="*/ 92452 w 336625"/>
              <a:gd name="connsiteY86" fmla="*/ 296058 h 372029"/>
              <a:gd name="connsiteX87" fmla="*/ 77212 w 336625"/>
              <a:gd name="connsiteY87" fmla="*/ 319871 h 372029"/>
              <a:gd name="connsiteX88" fmla="*/ 69592 w 336625"/>
              <a:gd name="connsiteY88" fmla="*/ 348446 h 372029"/>
              <a:gd name="connsiteX89" fmla="*/ 67687 w 336625"/>
              <a:gd name="connsiteY89" fmla="*/ 347493 h 372029"/>
              <a:gd name="connsiteX90" fmla="*/ 52447 w 336625"/>
              <a:gd name="connsiteY90" fmla="*/ 341778 h 372029"/>
              <a:gd name="connsiteX91" fmla="*/ 37207 w 336625"/>
              <a:gd name="connsiteY91" fmla="*/ 347493 h 372029"/>
              <a:gd name="connsiteX92" fmla="*/ 35302 w 336625"/>
              <a:gd name="connsiteY92" fmla="*/ 348446 h 372029"/>
              <a:gd name="connsiteX93" fmla="*/ 27682 w 336625"/>
              <a:gd name="connsiteY93" fmla="*/ 319871 h 372029"/>
              <a:gd name="connsiteX94" fmla="*/ 23872 w 336625"/>
              <a:gd name="connsiteY94" fmla="*/ 316061 h 372029"/>
              <a:gd name="connsiteX95" fmla="*/ 34349 w 336625"/>
              <a:gd name="connsiteY95" fmla="*/ 314156 h 372029"/>
              <a:gd name="connsiteX96" fmla="*/ 46732 w 336625"/>
              <a:gd name="connsiteY96" fmla="*/ 305583 h 372029"/>
              <a:gd name="connsiteX97" fmla="*/ 51495 w 336625"/>
              <a:gd name="connsiteY97" fmla="*/ 297011 h 372029"/>
              <a:gd name="connsiteX98" fmla="*/ 52447 w 336625"/>
              <a:gd name="connsiteY98" fmla="*/ 296058 h 372029"/>
              <a:gd name="connsiteX99" fmla="*/ 69592 w 336625"/>
              <a:gd name="connsiteY99" fmla="*/ 315108 h 372029"/>
              <a:gd name="connsiteX100" fmla="*/ 80070 w 336625"/>
              <a:gd name="connsiteY100" fmla="*/ 317013 h 372029"/>
              <a:gd name="connsiteX101" fmla="*/ 77212 w 336625"/>
              <a:gd name="connsiteY101" fmla="*/ 319871 h 37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36625" h="372029">
                <a:moveTo>
                  <a:pt x="205799" y="85556"/>
                </a:moveTo>
                <a:cubicBezTo>
                  <a:pt x="219135" y="71268"/>
                  <a:pt x="220087" y="51266"/>
                  <a:pt x="198179" y="44598"/>
                </a:cubicBezTo>
                <a:cubicBezTo>
                  <a:pt x="189607" y="41741"/>
                  <a:pt x="176272" y="44598"/>
                  <a:pt x="168652" y="40788"/>
                </a:cubicBezTo>
                <a:cubicBezTo>
                  <a:pt x="161032" y="36026"/>
                  <a:pt x="156270" y="19833"/>
                  <a:pt x="152460" y="11261"/>
                </a:cubicBezTo>
                <a:cubicBezTo>
                  <a:pt x="151507" y="9356"/>
                  <a:pt x="150554" y="8403"/>
                  <a:pt x="149602" y="7451"/>
                </a:cubicBezTo>
                <a:cubicBezTo>
                  <a:pt x="135315" y="-7789"/>
                  <a:pt x="119122" y="2688"/>
                  <a:pt x="111502" y="17928"/>
                </a:cubicBezTo>
                <a:cubicBezTo>
                  <a:pt x="107692" y="25548"/>
                  <a:pt x="104835" y="36026"/>
                  <a:pt x="98167" y="39836"/>
                </a:cubicBezTo>
                <a:cubicBezTo>
                  <a:pt x="90547" y="43646"/>
                  <a:pt x="78165" y="41741"/>
                  <a:pt x="69592" y="43646"/>
                </a:cubicBezTo>
                <a:cubicBezTo>
                  <a:pt x="51495" y="49361"/>
                  <a:pt x="47685" y="66506"/>
                  <a:pt x="59115" y="80793"/>
                </a:cubicBezTo>
                <a:cubicBezTo>
                  <a:pt x="64829" y="87461"/>
                  <a:pt x="76260" y="93176"/>
                  <a:pt x="79117" y="100796"/>
                </a:cubicBezTo>
                <a:cubicBezTo>
                  <a:pt x="82927" y="109368"/>
                  <a:pt x="76260" y="121751"/>
                  <a:pt x="75307" y="131276"/>
                </a:cubicBezTo>
                <a:cubicBezTo>
                  <a:pt x="74354" y="151278"/>
                  <a:pt x="87690" y="162708"/>
                  <a:pt x="106740" y="156041"/>
                </a:cubicBezTo>
                <a:cubicBezTo>
                  <a:pt x="114360" y="153183"/>
                  <a:pt x="122932" y="143658"/>
                  <a:pt x="131504" y="142706"/>
                </a:cubicBezTo>
                <a:cubicBezTo>
                  <a:pt x="140077" y="141753"/>
                  <a:pt x="149602" y="150326"/>
                  <a:pt x="158174" y="154136"/>
                </a:cubicBezTo>
                <a:cubicBezTo>
                  <a:pt x="177224" y="161756"/>
                  <a:pt x="194370" y="155088"/>
                  <a:pt x="193417" y="132228"/>
                </a:cubicBezTo>
                <a:cubicBezTo>
                  <a:pt x="193417" y="123656"/>
                  <a:pt x="187702" y="114131"/>
                  <a:pt x="188654" y="105558"/>
                </a:cubicBezTo>
                <a:cubicBezTo>
                  <a:pt x="188654" y="98891"/>
                  <a:pt x="199132" y="93176"/>
                  <a:pt x="205799" y="85556"/>
                </a:cubicBezTo>
                <a:close/>
                <a:moveTo>
                  <a:pt x="179129" y="83651"/>
                </a:moveTo>
                <a:cubicBezTo>
                  <a:pt x="161032" y="102701"/>
                  <a:pt x="174367" y="109368"/>
                  <a:pt x="171510" y="131276"/>
                </a:cubicBezTo>
                <a:cubicBezTo>
                  <a:pt x="171510" y="135086"/>
                  <a:pt x="175320" y="137943"/>
                  <a:pt x="170557" y="138896"/>
                </a:cubicBezTo>
                <a:cubicBezTo>
                  <a:pt x="168652" y="139848"/>
                  <a:pt x="158174" y="132228"/>
                  <a:pt x="155317" y="131276"/>
                </a:cubicBezTo>
                <a:cubicBezTo>
                  <a:pt x="148649" y="127466"/>
                  <a:pt x="141029" y="122703"/>
                  <a:pt x="133410" y="122703"/>
                </a:cubicBezTo>
                <a:cubicBezTo>
                  <a:pt x="125790" y="122703"/>
                  <a:pt x="118170" y="127466"/>
                  <a:pt x="111502" y="131276"/>
                </a:cubicBezTo>
                <a:cubicBezTo>
                  <a:pt x="109597" y="132228"/>
                  <a:pt x="99120" y="139848"/>
                  <a:pt x="96262" y="138896"/>
                </a:cubicBezTo>
                <a:cubicBezTo>
                  <a:pt x="91499" y="136991"/>
                  <a:pt x="95310" y="135086"/>
                  <a:pt x="95310" y="131276"/>
                </a:cubicBezTo>
                <a:cubicBezTo>
                  <a:pt x="94357" y="122703"/>
                  <a:pt x="100072" y="112226"/>
                  <a:pt x="99120" y="103653"/>
                </a:cubicBezTo>
                <a:cubicBezTo>
                  <a:pt x="98167" y="94128"/>
                  <a:pt x="93404" y="90318"/>
                  <a:pt x="87690" y="83651"/>
                </a:cubicBezTo>
                <a:cubicBezTo>
                  <a:pt x="82927" y="78888"/>
                  <a:pt x="69592" y="70316"/>
                  <a:pt x="74354" y="65553"/>
                </a:cubicBezTo>
                <a:cubicBezTo>
                  <a:pt x="77212" y="61743"/>
                  <a:pt x="97215" y="62696"/>
                  <a:pt x="102929" y="61743"/>
                </a:cubicBezTo>
                <a:cubicBezTo>
                  <a:pt x="110549" y="59838"/>
                  <a:pt x="114360" y="56028"/>
                  <a:pt x="119122" y="49361"/>
                </a:cubicBezTo>
                <a:cubicBezTo>
                  <a:pt x="121027" y="45551"/>
                  <a:pt x="129599" y="20786"/>
                  <a:pt x="135315" y="23643"/>
                </a:cubicBezTo>
                <a:cubicBezTo>
                  <a:pt x="141982" y="37931"/>
                  <a:pt x="146745" y="56028"/>
                  <a:pt x="163890" y="60791"/>
                </a:cubicBezTo>
                <a:cubicBezTo>
                  <a:pt x="169604" y="62696"/>
                  <a:pt x="188654" y="60791"/>
                  <a:pt x="192465" y="64601"/>
                </a:cubicBezTo>
                <a:cubicBezTo>
                  <a:pt x="196274" y="70316"/>
                  <a:pt x="182940" y="78888"/>
                  <a:pt x="179129" y="83651"/>
                </a:cubicBezTo>
                <a:close/>
                <a:moveTo>
                  <a:pt x="321052" y="139848"/>
                </a:moveTo>
                <a:cubicBezTo>
                  <a:pt x="314385" y="137943"/>
                  <a:pt x="302002" y="139848"/>
                  <a:pt x="296287" y="136038"/>
                </a:cubicBezTo>
                <a:cubicBezTo>
                  <a:pt x="290572" y="132228"/>
                  <a:pt x="286762" y="118893"/>
                  <a:pt x="283904" y="112226"/>
                </a:cubicBezTo>
                <a:cubicBezTo>
                  <a:pt x="282952" y="110321"/>
                  <a:pt x="281999" y="109368"/>
                  <a:pt x="281047" y="108416"/>
                </a:cubicBezTo>
                <a:cubicBezTo>
                  <a:pt x="268665" y="95081"/>
                  <a:pt x="253424" y="104606"/>
                  <a:pt x="246757" y="117941"/>
                </a:cubicBezTo>
                <a:cubicBezTo>
                  <a:pt x="243899" y="123656"/>
                  <a:pt x="241995" y="132228"/>
                  <a:pt x="236279" y="136038"/>
                </a:cubicBezTo>
                <a:cubicBezTo>
                  <a:pt x="229612" y="139848"/>
                  <a:pt x="219135" y="136991"/>
                  <a:pt x="212467" y="139848"/>
                </a:cubicBezTo>
                <a:cubicBezTo>
                  <a:pt x="196274" y="144611"/>
                  <a:pt x="192465" y="160803"/>
                  <a:pt x="202942" y="174138"/>
                </a:cubicBezTo>
                <a:cubicBezTo>
                  <a:pt x="207704" y="179853"/>
                  <a:pt x="217229" y="184616"/>
                  <a:pt x="220087" y="191283"/>
                </a:cubicBezTo>
                <a:cubicBezTo>
                  <a:pt x="221992" y="196998"/>
                  <a:pt x="217229" y="208428"/>
                  <a:pt x="216277" y="215096"/>
                </a:cubicBezTo>
                <a:cubicBezTo>
                  <a:pt x="215324" y="233193"/>
                  <a:pt x="227707" y="243671"/>
                  <a:pt x="244852" y="237003"/>
                </a:cubicBezTo>
                <a:cubicBezTo>
                  <a:pt x="251520" y="234146"/>
                  <a:pt x="259140" y="226526"/>
                  <a:pt x="265807" y="226526"/>
                </a:cubicBezTo>
                <a:cubicBezTo>
                  <a:pt x="272474" y="226526"/>
                  <a:pt x="280095" y="233193"/>
                  <a:pt x="285810" y="236051"/>
                </a:cubicBezTo>
                <a:cubicBezTo>
                  <a:pt x="302954" y="243671"/>
                  <a:pt x="318195" y="236051"/>
                  <a:pt x="317242" y="216048"/>
                </a:cubicBezTo>
                <a:cubicBezTo>
                  <a:pt x="317242" y="209381"/>
                  <a:pt x="312479" y="200808"/>
                  <a:pt x="313432" y="194141"/>
                </a:cubicBezTo>
                <a:cubicBezTo>
                  <a:pt x="314385" y="188426"/>
                  <a:pt x="322957" y="182711"/>
                  <a:pt x="327720" y="177948"/>
                </a:cubicBezTo>
                <a:cubicBezTo>
                  <a:pt x="340102" y="163661"/>
                  <a:pt x="341054" y="145563"/>
                  <a:pt x="321052" y="139848"/>
                </a:cubicBezTo>
                <a:close/>
                <a:moveTo>
                  <a:pt x="303907" y="172233"/>
                </a:moveTo>
                <a:cubicBezTo>
                  <a:pt x="288667" y="188426"/>
                  <a:pt x="299145" y="195093"/>
                  <a:pt x="297240" y="214143"/>
                </a:cubicBezTo>
                <a:cubicBezTo>
                  <a:pt x="297240" y="216048"/>
                  <a:pt x="298192" y="218906"/>
                  <a:pt x="298192" y="218906"/>
                </a:cubicBezTo>
                <a:cubicBezTo>
                  <a:pt x="296287" y="219858"/>
                  <a:pt x="287715" y="213191"/>
                  <a:pt x="285810" y="212238"/>
                </a:cubicBezTo>
                <a:cubicBezTo>
                  <a:pt x="280095" y="209381"/>
                  <a:pt x="273427" y="204618"/>
                  <a:pt x="266760" y="204618"/>
                </a:cubicBezTo>
                <a:cubicBezTo>
                  <a:pt x="260092" y="204618"/>
                  <a:pt x="253424" y="209381"/>
                  <a:pt x="247710" y="212238"/>
                </a:cubicBezTo>
                <a:cubicBezTo>
                  <a:pt x="245804" y="213191"/>
                  <a:pt x="237232" y="219858"/>
                  <a:pt x="235327" y="218906"/>
                </a:cubicBezTo>
                <a:cubicBezTo>
                  <a:pt x="236279" y="218906"/>
                  <a:pt x="237232" y="217001"/>
                  <a:pt x="236279" y="214143"/>
                </a:cubicBezTo>
                <a:cubicBezTo>
                  <a:pt x="234374" y="195093"/>
                  <a:pt x="244852" y="188426"/>
                  <a:pt x="229612" y="172233"/>
                </a:cubicBezTo>
                <a:cubicBezTo>
                  <a:pt x="226754" y="169376"/>
                  <a:pt x="216277" y="160803"/>
                  <a:pt x="217229" y="159851"/>
                </a:cubicBezTo>
                <a:cubicBezTo>
                  <a:pt x="219135" y="156993"/>
                  <a:pt x="237232" y="157946"/>
                  <a:pt x="241042" y="156041"/>
                </a:cubicBezTo>
                <a:cubicBezTo>
                  <a:pt x="247710" y="154136"/>
                  <a:pt x="251520" y="151278"/>
                  <a:pt x="255329" y="145563"/>
                </a:cubicBezTo>
                <a:cubicBezTo>
                  <a:pt x="257235" y="142706"/>
                  <a:pt x="263902" y="125561"/>
                  <a:pt x="266760" y="125561"/>
                </a:cubicBezTo>
                <a:cubicBezTo>
                  <a:pt x="272474" y="137943"/>
                  <a:pt x="277237" y="152231"/>
                  <a:pt x="291524" y="156993"/>
                </a:cubicBezTo>
                <a:cubicBezTo>
                  <a:pt x="296287" y="157946"/>
                  <a:pt x="313432" y="156993"/>
                  <a:pt x="315337" y="160803"/>
                </a:cubicBezTo>
                <a:cubicBezTo>
                  <a:pt x="316290" y="160803"/>
                  <a:pt x="305812" y="169376"/>
                  <a:pt x="303907" y="172233"/>
                </a:cubicBezTo>
                <a:close/>
                <a:moveTo>
                  <a:pt x="92452" y="296058"/>
                </a:moveTo>
                <a:cubicBezTo>
                  <a:pt x="87690" y="295106"/>
                  <a:pt x="79117" y="296058"/>
                  <a:pt x="75307" y="293201"/>
                </a:cubicBezTo>
                <a:cubicBezTo>
                  <a:pt x="74354" y="293201"/>
                  <a:pt x="69592" y="280818"/>
                  <a:pt x="68640" y="277961"/>
                </a:cubicBezTo>
                <a:cubicBezTo>
                  <a:pt x="67687" y="276056"/>
                  <a:pt x="66735" y="275103"/>
                  <a:pt x="64829" y="274151"/>
                </a:cubicBezTo>
                <a:cubicBezTo>
                  <a:pt x="55304" y="264626"/>
                  <a:pt x="42922" y="271293"/>
                  <a:pt x="36254" y="282723"/>
                </a:cubicBezTo>
                <a:cubicBezTo>
                  <a:pt x="34349" y="285581"/>
                  <a:pt x="31492" y="293201"/>
                  <a:pt x="30540" y="294153"/>
                </a:cubicBezTo>
                <a:cubicBezTo>
                  <a:pt x="25777" y="297011"/>
                  <a:pt x="18157" y="295106"/>
                  <a:pt x="13395" y="297011"/>
                </a:cubicBezTo>
                <a:cubicBezTo>
                  <a:pt x="-893" y="300821"/>
                  <a:pt x="-3751" y="315108"/>
                  <a:pt x="4822" y="325586"/>
                </a:cubicBezTo>
                <a:cubicBezTo>
                  <a:pt x="7679" y="329396"/>
                  <a:pt x="13395" y="332253"/>
                  <a:pt x="16252" y="337016"/>
                </a:cubicBezTo>
                <a:cubicBezTo>
                  <a:pt x="16252" y="338921"/>
                  <a:pt x="15299" y="340826"/>
                  <a:pt x="15299" y="341778"/>
                </a:cubicBezTo>
                <a:cubicBezTo>
                  <a:pt x="14347" y="344636"/>
                  <a:pt x="14347" y="348446"/>
                  <a:pt x="13395" y="351303"/>
                </a:cubicBezTo>
                <a:cubicBezTo>
                  <a:pt x="12442" y="366543"/>
                  <a:pt x="23872" y="376068"/>
                  <a:pt x="38160" y="370353"/>
                </a:cubicBezTo>
                <a:cubicBezTo>
                  <a:pt x="42922" y="368448"/>
                  <a:pt x="47685" y="364638"/>
                  <a:pt x="52447" y="362733"/>
                </a:cubicBezTo>
                <a:cubicBezTo>
                  <a:pt x="52447" y="362733"/>
                  <a:pt x="53399" y="363686"/>
                  <a:pt x="54352" y="363686"/>
                </a:cubicBezTo>
                <a:cubicBezTo>
                  <a:pt x="57210" y="365591"/>
                  <a:pt x="61020" y="367496"/>
                  <a:pt x="63877" y="368448"/>
                </a:cubicBezTo>
                <a:cubicBezTo>
                  <a:pt x="78165" y="375116"/>
                  <a:pt x="91499" y="367496"/>
                  <a:pt x="90547" y="351303"/>
                </a:cubicBezTo>
                <a:cubicBezTo>
                  <a:pt x="90547" y="346541"/>
                  <a:pt x="87690" y="340826"/>
                  <a:pt x="87690" y="336063"/>
                </a:cubicBezTo>
                <a:cubicBezTo>
                  <a:pt x="87690" y="336063"/>
                  <a:pt x="88642" y="336063"/>
                  <a:pt x="89595" y="335111"/>
                </a:cubicBezTo>
                <a:cubicBezTo>
                  <a:pt x="92452" y="333206"/>
                  <a:pt x="95310" y="330348"/>
                  <a:pt x="97215" y="327491"/>
                </a:cubicBezTo>
                <a:cubicBezTo>
                  <a:pt x="108645" y="317013"/>
                  <a:pt x="108645" y="300821"/>
                  <a:pt x="92452" y="296058"/>
                </a:cubicBezTo>
                <a:close/>
                <a:moveTo>
                  <a:pt x="77212" y="319871"/>
                </a:moveTo>
                <a:cubicBezTo>
                  <a:pt x="70545" y="326538"/>
                  <a:pt x="66735" y="338921"/>
                  <a:pt x="69592" y="348446"/>
                </a:cubicBezTo>
                <a:cubicBezTo>
                  <a:pt x="68640" y="348446"/>
                  <a:pt x="68640" y="347493"/>
                  <a:pt x="67687" y="347493"/>
                </a:cubicBezTo>
                <a:cubicBezTo>
                  <a:pt x="62924" y="344636"/>
                  <a:pt x="58162" y="341778"/>
                  <a:pt x="52447" y="341778"/>
                </a:cubicBezTo>
                <a:cubicBezTo>
                  <a:pt x="46732" y="341778"/>
                  <a:pt x="41970" y="344636"/>
                  <a:pt x="37207" y="347493"/>
                </a:cubicBezTo>
                <a:cubicBezTo>
                  <a:pt x="37207" y="347493"/>
                  <a:pt x="36254" y="347493"/>
                  <a:pt x="35302" y="348446"/>
                </a:cubicBezTo>
                <a:cubicBezTo>
                  <a:pt x="39112" y="338921"/>
                  <a:pt x="34349" y="326538"/>
                  <a:pt x="27682" y="319871"/>
                </a:cubicBezTo>
                <a:cubicBezTo>
                  <a:pt x="26729" y="318918"/>
                  <a:pt x="25777" y="317013"/>
                  <a:pt x="23872" y="316061"/>
                </a:cubicBezTo>
                <a:cubicBezTo>
                  <a:pt x="27682" y="315108"/>
                  <a:pt x="33397" y="314156"/>
                  <a:pt x="34349" y="314156"/>
                </a:cubicBezTo>
                <a:cubicBezTo>
                  <a:pt x="40065" y="312251"/>
                  <a:pt x="42922" y="310346"/>
                  <a:pt x="46732" y="305583"/>
                </a:cubicBezTo>
                <a:cubicBezTo>
                  <a:pt x="48637" y="302726"/>
                  <a:pt x="49590" y="299868"/>
                  <a:pt x="51495" y="297011"/>
                </a:cubicBezTo>
                <a:cubicBezTo>
                  <a:pt x="51495" y="297011"/>
                  <a:pt x="51495" y="296058"/>
                  <a:pt x="52447" y="296058"/>
                </a:cubicBezTo>
                <a:cubicBezTo>
                  <a:pt x="56257" y="304631"/>
                  <a:pt x="60067" y="312251"/>
                  <a:pt x="69592" y="315108"/>
                </a:cubicBezTo>
                <a:cubicBezTo>
                  <a:pt x="71497" y="316061"/>
                  <a:pt x="76260" y="317013"/>
                  <a:pt x="80070" y="317013"/>
                </a:cubicBezTo>
                <a:cubicBezTo>
                  <a:pt x="80070" y="317013"/>
                  <a:pt x="78165" y="318918"/>
                  <a:pt x="77212" y="319871"/>
                </a:cubicBezTo>
                <a:close/>
              </a:path>
            </a:pathLst>
          </a:custGeom>
          <a:solidFill>
            <a:srgbClr val="E1966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C6F9E0E-3CF4-D0E0-4FA3-A0FDD7B7CEA4}"/>
              </a:ext>
            </a:extLst>
          </p:cNvPr>
          <p:cNvSpPr/>
          <p:nvPr/>
        </p:nvSpPr>
        <p:spPr>
          <a:xfrm>
            <a:off x="1055722" y="5663153"/>
            <a:ext cx="100954" cy="100955"/>
          </a:xfrm>
          <a:custGeom>
            <a:avLst/>
            <a:gdLst>
              <a:gd name="connsiteX0" fmla="*/ 27622 w 55244"/>
              <a:gd name="connsiteY0" fmla="*/ 0 h 55245"/>
              <a:gd name="connsiteX1" fmla="*/ 0 w 55244"/>
              <a:gd name="connsiteY1" fmla="*/ 27623 h 55245"/>
              <a:gd name="connsiteX2" fmla="*/ 27622 w 55244"/>
              <a:gd name="connsiteY2" fmla="*/ 55245 h 55245"/>
              <a:gd name="connsiteX3" fmla="*/ 55245 w 55244"/>
              <a:gd name="connsiteY3" fmla="*/ 27623 h 55245"/>
              <a:gd name="connsiteX4" fmla="*/ 27622 w 55244"/>
              <a:gd name="connsiteY4" fmla="*/ 0 h 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5">
                <a:moveTo>
                  <a:pt x="27622" y="0"/>
                </a:moveTo>
                <a:cubicBezTo>
                  <a:pt x="12382" y="0"/>
                  <a:pt x="0" y="12383"/>
                  <a:pt x="0" y="27623"/>
                </a:cubicBezTo>
                <a:cubicBezTo>
                  <a:pt x="0" y="42863"/>
                  <a:pt x="12382" y="55245"/>
                  <a:pt x="27622" y="55245"/>
                </a:cubicBezTo>
                <a:cubicBezTo>
                  <a:pt x="42863" y="55245"/>
                  <a:pt x="55245" y="42863"/>
                  <a:pt x="55245" y="27623"/>
                </a:cubicBezTo>
                <a:cubicBezTo>
                  <a:pt x="55245" y="12383"/>
                  <a:pt x="42863" y="0"/>
                  <a:pt x="27622" y="0"/>
                </a:cubicBezTo>
                <a:close/>
              </a:path>
            </a:pathLst>
          </a:custGeom>
          <a:solidFill>
            <a:srgbClr val="E9807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BC7E443-9AB6-C050-9125-AD3A9D8678A6}"/>
              </a:ext>
            </a:extLst>
          </p:cNvPr>
          <p:cNvSpPr/>
          <p:nvPr/>
        </p:nvSpPr>
        <p:spPr>
          <a:xfrm>
            <a:off x="10273412" y="5239338"/>
            <a:ext cx="100954" cy="100954"/>
          </a:xfrm>
          <a:custGeom>
            <a:avLst/>
            <a:gdLst>
              <a:gd name="connsiteX0" fmla="*/ 55245 w 55244"/>
              <a:gd name="connsiteY0" fmla="*/ 27623 h 55244"/>
              <a:gd name="connsiteX1" fmla="*/ 27623 w 55244"/>
              <a:gd name="connsiteY1" fmla="*/ 55245 h 55244"/>
              <a:gd name="connsiteX2" fmla="*/ 0 w 55244"/>
              <a:gd name="connsiteY2" fmla="*/ 27623 h 55244"/>
              <a:gd name="connsiteX3" fmla="*/ 27623 w 55244"/>
              <a:gd name="connsiteY3" fmla="*/ 0 h 55244"/>
              <a:gd name="connsiteX4" fmla="*/ 55245 w 55244"/>
              <a:gd name="connsiteY4" fmla="*/ 27623 h 5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4" h="55244">
                <a:moveTo>
                  <a:pt x="55245" y="27623"/>
                </a:moveTo>
                <a:cubicBezTo>
                  <a:pt x="55245" y="42878"/>
                  <a:pt x="42878" y="55245"/>
                  <a:pt x="27623" y="55245"/>
                </a:cubicBezTo>
                <a:cubicBezTo>
                  <a:pt x="12367" y="55245"/>
                  <a:pt x="0" y="42878"/>
                  <a:pt x="0" y="27623"/>
                </a:cubicBezTo>
                <a:cubicBezTo>
                  <a:pt x="0" y="12367"/>
                  <a:pt x="12367" y="0"/>
                  <a:pt x="27623" y="0"/>
                </a:cubicBezTo>
                <a:cubicBezTo>
                  <a:pt x="42878" y="0"/>
                  <a:pt x="55245" y="12367"/>
                  <a:pt x="55245" y="27623"/>
                </a:cubicBezTo>
                <a:close/>
              </a:path>
            </a:pathLst>
          </a:custGeom>
          <a:solidFill>
            <a:srgbClr val="4D8B7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" name="图形 1">
            <a:extLst>
              <a:ext uri="{FF2B5EF4-FFF2-40B4-BE49-F238E27FC236}">
                <a16:creationId xmlns:a16="http://schemas.microsoft.com/office/drawing/2014/main" id="{31E9329E-40A3-531B-3D84-E60691516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62" y="1509881"/>
            <a:ext cx="4264401" cy="42644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821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C86F5B-AD23-2D61-35A8-69697BE2C851}"/>
              </a:ext>
            </a:extLst>
          </p:cNvPr>
          <p:cNvSpPr txBox="1"/>
          <p:nvPr/>
        </p:nvSpPr>
        <p:spPr>
          <a:xfrm>
            <a:off x="772846" y="3921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 dirty="0">
                <a:solidFill>
                  <a:srgbClr val="222222"/>
                </a:solidFill>
              </a:rPr>
              <a:t>自我评价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D93980-DB60-9B6B-6759-ADF4D4373E06}"/>
              </a:ext>
            </a:extLst>
          </p:cNvPr>
          <p:cNvSpPr txBox="1"/>
          <p:nvPr/>
        </p:nvSpPr>
        <p:spPr>
          <a:xfrm>
            <a:off x="772846" y="884474"/>
            <a:ext cx="2151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SELF-EVALUATION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91C440-10B6-B89F-8762-5BDB78250AD5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18F08FE-4072-5AFE-FCE6-341D266980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67" t="3025" r="33368" b="994"/>
          <a:stretch>
            <a:fillRect/>
          </a:stretch>
        </p:blipFill>
        <p:spPr>
          <a:xfrm>
            <a:off x="7017422" y="1625171"/>
            <a:ext cx="4334790" cy="4635568"/>
          </a:xfrm>
          <a:custGeom>
            <a:avLst/>
            <a:gdLst>
              <a:gd name="connsiteX0" fmla="*/ 290084 w 4334790"/>
              <a:gd name="connsiteY0" fmla="*/ 0 h 4635568"/>
              <a:gd name="connsiteX1" fmla="*/ 4044706 w 4334790"/>
              <a:gd name="connsiteY1" fmla="*/ 0 h 4635568"/>
              <a:gd name="connsiteX2" fmla="*/ 4334790 w 4334790"/>
              <a:gd name="connsiteY2" fmla="*/ 290084 h 4635568"/>
              <a:gd name="connsiteX3" fmla="*/ 4334790 w 4334790"/>
              <a:gd name="connsiteY3" fmla="*/ 4345484 h 4635568"/>
              <a:gd name="connsiteX4" fmla="*/ 4044706 w 4334790"/>
              <a:gd name="connsiteY4" fmla="*/ 4635568 h 4635568"/>
              <a:gd name="connsiteX5" fmla="*/ 290084 w 4334790"/>
              <a:gd name="connsiteY5" fmla="*/ 4635568 h 4635568"/>
              <a:gd name="connsiteX6" fmla="*/ 0 w 4334790"/>
              <a:gd name="connsiteY6" fmla="*/ 4345484 h 4635568"/>
              <a:gd name="connsiteX7" fmla="*/ 0 w 4334790"/>
              <a:gd name="connsiteY7" fmla="*/ 290084 h 4635568"/>
              <a:gd name="connsiteX8" fmla="*/ 290084 w 4334790"/>
              <a:gd name="connsiteY8" fmla="*/ 0 h 463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4790" h="4635568">
                <a:moveTo>
                  <a:pt x="290084" y="0"/>
                </a:moveTo>
                <a:lnTo>
                  <a:pt x="4044706" y="0"/>
                </a:lnTo>
                <a:cubicBezTo>
                  <a:pt x="4204915" y="0"/>
                  <a:pt x="4334790" y="129875"/>
                  <a:pt x="4334790" y="290084"/>
                </a:cubicBezTo>
                <a:lnTo>
                  <a:pt x="4334790" y="4345484"/>
                </a:lnTo>
                <a:cubicBezTo>
                  <a:pt x="4334790" y="4505693"/>
                  <a:pt x="4204915" y="4635568"/>
                  <a:pt x="4044706" y="4635568"/>
                </a:cubicBezTo>
                <a:lnTo>
                  <a:pt x="290084" y="4635568"/>
                </a:lnTo>
                <a:cubicBezTo>
                  <a:pt x="129875" y="4635568"/>
                  <a:pt x="0" y="4505693"/>
                  <a:pt x="0" y="4345484"/>
                </a:cubicBezTo>
                <a:lnTo>
                  <a:pt x="0" y="290084"/>
                </a:lnTo>
                <a:cubicBezTo>
                  <a:pt x="0" y="129875"/>
                  <a:pt x="129875" y="0"/>
                  <a:pt x="290084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27C22F-C858-4F68-8FBF-A9BBDD8045CA}"/>
              </a:ext>
            </a:extLst>
          </p:cNvPr>
          <p:cNvSpPr txBox="1"/>
          <p:nvPr/>
        </p:nvSpPr>
        <p:spPr>
          <a:xfrm>
            <a:off x="829703" y="2404204"/>
            <a:ext cx="550578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30" dirty="0"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单击此处输入你的正文，文字是您思想的提炼，为了最终演示发布的良好效果，请尽量言简意赅的阐述观点；</a:t>
            </a:r>
            <a:endParaRPr lang="en-US" altLang="zh-CN" sz="1600" dirty="0"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555A05-D54D-5123-FE54-6FDB2A5AD91A}"/>
              </a:ext>
            </a:extLst>
          </p:cNvPr>
          <p:cNvSpPr txBox="1"/>
          <p:nvPr/>
        </p:nvSpPr>
        <p:spPr>
          <a:xfrm>
            <a:off x="829702" y="18817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自我评价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4B4B42D-F5C8-7EE0-9120-00C9317AA27D}"/>
              </a:ext>
            </a:extLst>
          </p:cNvPr>
          <p:cNvSpPr/>
          <p:nvPr/>
        </p:nvSpPr>
        <p:spPr>
          <a:xfrm>
            <a:off x="839788" y="3448598"/>
            <a:ext cx="1740852" cy="4368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5193E7-47E2-055C-F36D-B25D6D370846}"/>
              </a:ext>
            </a:extLst>
          </p:cNvPr>
          <p:cNvSpPr txBox="1"/>
          <p:nvPr/>
        </p:nvSpPr>
        <p:spPr>
          <a:xfrm>
            <a:off x="1104920" y="34669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3586F4-29F5-8FA5-3222-A8EC58653211}"/>
              </a:ext>
            </a:extLst>
          </p:cNvPr>
          <p:cNvSpPr txBox="1"/>
          <p:nvPr/>
        </p:nvSpPr>
        <p:spPr>
          <a:xfrm>
            <a:off x="831275" y="3970028"/>
            <a:ext cx="2342999" cy="590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spc="130" dirty="0">
                <a:latin typeface="+mn-ea"/>
                <a:cs typeface="OPPOSans L" panose="00020600040101010101" pitchFamily="18" charset="-122"/>
              </a:rPr>
              <a:t>单击此处输入你的正文，文字是您思想的提炼</a:t>
            </a:r>
            <a:endParaRPr lang="en-US" altLang="zh-CN" sz="1400" dirty="0"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2CE621B-D720-490C-2E19-166D9328E3F4}"/>
              </a:ext>
            </a:extLst>
          </p:cNvPr>
          <p:cNvSpPr/>
          <p:nvPr/>
        </p:nvSpPr>
        <p:spPr>
          <a:xfrm>
            <a:off x="4280602" y="3448598"/>
            <a:ext cx="1740852" cy="43682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A5EBCC-7DA6-F987-A940-77B474CDB4FC}"/>
              </a:ext>
            </a:extLst>
          </p:cNvPr>
          <p:cNvSpPr txBox="1"/>
          <p:nvPr/>
        </p:nvSpPr>
        <p:spPr>
          <a:xfrm>
            <a:off x="4545734" y="34669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C38615-928F-5096-B2DE-CF229AD084EC}"/>
              </a:ext>
            </a:extLst>
          </p:cNvPr>
          <p:cNvSpPr txBox="1"/>
          <p:nvPr/>
        </p:nvSpPr>
        <p:spPr>
          <a:xfrm>
            <a:off x="4272089" y="3970028"/>
            <a:ext cx="2342999" cy="590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spc="130" dirty="0">
                <a:latin typeface="+mn-ea"/>
                <a:cs typeface="OPPOSans L" panose="00020600040101010101" pitchFamily="18" charset="-122"/>
              </a:rPr>
              <a:t>单击此处输入你的正文，文字是您思想的提炼</a:t>
            </a:r>
            <a:endParaRPr lang="en-US" altLang="zh-CN" sz="1400" dirty="0"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79C7EEC-78B3-5E06-F84D-86F2D1B49318}"/>
              </a:ext>
            </a:extLst>
          </p:cNvPr>
          <p:cNvSpPr/>
          <p:nvPr/>
        </p:nvSpPr>
        <p:spPr>
          <a:xfrm>
            <a:off x="839788" y="4845491"/>
            <a:ext cx="1740852" cy="43682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5920F9-55A6-52CE-A682-9EADFAA985C2}"/>
              </a:ext>
            </a:extLst>
          </p:cNvPr>
          <p:cNvSpPr txBox="1"/>
          <p:nvPr/>
        </p:nvSpPr>
        <p:spPr>
          <a:xfrm>
            <a:off x="1104920" y="48638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3D065E-0F64-0D81-622A-605BCE09E5D5}"/>
              </a:ext>
            </a:extLst>
          </p:cNvPr>
          <p:cNvSpPr txBox="1"/>
          <p:nvPr/>
        </p:nvSpPr>
        <p:spPr>
          <a:xfrm>
            <a:off x="831275" y="5366921"/>
            <a:ext cx="2342999" cy="590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spc="130" dirty="0">
                <a:latin typeface="+mn-ea"/>
                <a:cs typeface="OPPOSans L" panose="00020600040101010101" pitchFamily="18" charset="-122"/>
              </a:rPr>
              <a:t>单击此处输入你的正文，文字是您思想的提炼</a:t>
            </a:r>
            <a:endParaRPr lang="en-US" altLang="zh-CN" sz="1400" dirty="0"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E7EBE0-BBFA-F01D-8FA0-01C9E525017C}"/>
              </a:ext>
            </a:extLst>
          </p:cNvPr>
          <p:cNvSpPr/>
          <p:nvPr/>
        </p:nvSpPr>
        <p:spPr>
          <a:xfrm>
            <a:off x="4280602" y="4845491"/>
            <a:ext cx="1740852" cy="4368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7D82EB-D6CD-77B9-A4A7-947B96849F1C}"/>
              </a:ext>
            </a:extLst>
          </p:cNvPr>
          <p:cNvSpPr txBox="1"/>
          <p:nvPr/>
        </p:nvSpPr>
        <p:spPr>
          <a:xfrm>
            <a:off x="4545734" y="48638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498B0D-CE77-4907-B47A-5439477B1FDB}"/>
              </a:ext>
            </a:extLst>
          </p:cNvPr>
          <p:cNvSpPr txBox="1"/>
          <p:nvPr/>
        </p:nvSpPr>
        <p:spPr>
          <a:xfrm>
            <a:off x="4272089" y="5366921"/>
            <a:ext cx="2342999" cy="590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spc="130" dirty="0">
                <a:latin typeface="+mn-ea"/>
                <a:cs typeface="OPPOSans L" panose="00020600040101010101" pitchFamily="18" charset="-122"/>
              </a:rPr>
              <a:t>单击此处输入你的正文，文字是您思想的提炼</a:t>
            </a:r>
            <a:endParaRPr lang="en-US" altLang="zh-CN" sz="1400" dirty="0">
              <a:latin typeface="+mn-ea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23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C8EFBC-E9B0-BF33-7765-79FFD2E87AA1}"/>
              </a:ext>
            </a:extLst>
          </p:cNvPr>
          <p:cNvSpPr txBox="1"/>
          <p:nvPr/>
        </p:nvSpPr>
        <p:spPr>
          <a:xfrm>
            <a:off x="772846" y="4175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3200" dirty="0">
                <a:solidFill>
                  <a:srgbClr val="222222"/>
                </a:solidFill>
              </a:rPr>
              <a:t>自我评价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E8F2BE-4765-3C0B-8AD5-49FD95BD6552}"/>
              </a:ext>
            </a:extLst>
          </p:cNvPr>
          <p:cNvSpPr txBox="1"/>
          <p:nvPr/>
        </p:nvSpPr>
        <p:spPr>
          <a:xfrm>
            <a:off x="772846" y="909874"/>
            <a:ext cx="2151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SELF-EVALUATION</a:t>
            </a:r>
            <a:endParaRPr lang="zh-CN" altLang="en-US" sz="1100" dirty="0">
              <a:solidFill>
                <a:srgbClr val="49846E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8D5E23-C629-3752-7246-9E6C9CDE79A2}"/>
              </a:ext>
            </a:extLst>
          </p:cNvPr>
          <p:cNvSpPr txBox="1"/>
          <p:nvPr/>
        </p:nvSpPr>
        <p:spPr>
          <a:xfrm>
            <a:off x="10229191" y="804705"/>
            <a:ext cx="117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49846E"/>
                </a:solidFill>
                <a:latin typeface="MiSans Medium" panose="00000600000000000000" pitchFamily="2" charset="-122"/>
                <a:ea typeface="MiSans Medium" panose="000006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252A491-306C-0E4F-7AA1-276D17E3A481}"/>
              </a:ext>
            </a:extLst>
          </p:cNvPr>
          <p:cNvSpPr/>
          <p:nvPr/>
        </p:nvSpPr>
        <p:spPr>
          <a:xfrm>
            <a:off x="1407677" y="2128114"/>
            <a:ext cx="1148486" cy="1148486"/>
          </a:xfrm>
          <a:prstGeom prst="ellipse">
            <a:avLst/>
          </a:prstGeom>
          <a:solidFill>
            <a:schemeClr val="accent1"/>
          </a:solidFill>
          <a:ln w="130175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iconfont-1177-74566">
            <a:extLst>
              <a:ext uri="{FF2B5EF4-FFF2-40B4-BE49-F238E27FC236}">
                <a16:creationId xmlns:a16="http://schemas.microsoft.com/office/drawing/2014/main" id="{B483F536-DF9D-FA45-B818-D1A95A888CC0}"/>
              </a:ext>
            </a:extLst>
          </p:cNvPr>
          <p:cNvSpPr/>
          <p:nvPr/>
        </p:nvSpPr>
        <p:spPr>
          <a:xfrm>
            <a:off x="1687636" y="2424009"/>
            <a:ext cx="588568" cy="556696"/>
          </a:xfrm>
          <a:custGeom>
            <a:avLst/>
            <a:gdLst>
              <a:gd name="T0" fmla="*/ 4381 w 11543"/>
              <a:gd name="T1" fmla="*/ 7912 h 10916"/>
              <a:gd name="T2" fmla="*/ 3494 w 11543"/>
              <a:gd name="T3" fmla="*/ 10036 h 10916"/>
              <a:gd name="T4" fmla="*/ 3834 w 11543"/>
              <a:gd name="T5" fmla="*/ 7382 h 10916"/>
              <a:gd name="T6" fmla="*/ 10778 w 11543"/>
              <a:gd name="T7" fmla="*/ 0 h 10916"/>
              <a:gd name="T8" fmla="*/ 11543 w 11543"/>
              <a:gd name="T9" fmla="*/ 4968 h 10916"/>
              <a:gd name="T10" fmla="*/ 11317 w 11543"/>
              <a:gd name="T11" fmla="*/ 5508 h 10916"/>
              <a:gd name="T12" fmla="*/ 6750 w 11543"/>
              <a:gd name="T13" fmla="*/ 6559 h 10916"/>
              <a:gd name="T14" fmla="*/ 6534 w 11543"/>
              <a:gd name="T15" fmla="*/ 5808 h 10916"/>
              <a:gd name="T16" fmla="*/ 8618 w 11543"/>
              <a:gd name="T17" fmla="*/ 4611 h 10916"/>
              <a:gd name="T18" fmla="*/ 10778 w 11543"/>
              <a:gd name="T19" fmla="*/ 5354 h 10916"/>
              <a:gd name="T20" fmla="*/ 11164 w 11543"/>
              <a:gd name="T21" fmla="*/ 4968 h 10916"/>
              <a:gd name="T22" fmla="*/ 10778 w 11543"/>
              <a:gd name="T23" fmla="*/ 378 h 10916"/>
              <a:gd name="T24" fmla="*/ 3661 w 11543"/>
              <a:gd name="T25" fmla="*/ 764 h 10916"/>
              <a:gd name="T26" fmla="*/ 3283 w 11543"/>
              <a:gd name="T27" fmla="*/ 764 h 10916"/>
              <a:gd name="T28" fmla="*/ 4047 w 11543"/>
              <a:gd name="T29" fmla="*/ 0 h 10916"/>
              <a:gd name="T30" fmla="*/ 2291 w 11543"/>
              <a:gd name="T31" fmla="*/ 1600 h 10916"/>
              <a:gd name="T32" fmla="*/ 1657 w 11543"/>
              <a:gd name="T33" fmla="*/ 3926 h 10916"/>
              <a:gd name="T34" fmla="*/ 2100 w 11543"/>
              <a:gd name="T35" fmla="*/ 5187 h 10916"/>
              <a:gd name="T36" fmla="*/ 4093 w 11543"/>
              <a:gd name="T37" fmla="*/ 7179 h 10916"/>
              <a:gd name="T38" fmla="*/ 6082 w 11543"/>
              <a:gd name="T39" fmla="*/ 5177 h 10916"/>
              <a:gd name="T40" fmla="*/ 6507 w 11543"/>
              <a:gd name="T41" fmla="*/ 3926 h 10916"/>
              <a:gd name="T42" fmla="*/ 1344 w 11543"/>
              <a:gd name="T43" fmla="*/ 7170 h 10916"/>
              <a:gd name="T44" fmla="*/ 227 w 11543"/>
              <a:gd name="T45" fmla="*/ 8937 h 10916"/>
              <a:gd name="T46" fmla="*/ 249 w 11543"/>
              <a:gd name="T47" fmla="*/ 10916 h 10916"/>
              <a:gd name="T48" fmla="*/ 8193 w 11543"/>
              <a:gd name="T49" fmla="*/ 10698 h 10916"/>
              <a:gd name="T50" fmla="*/ 6985 w 11543"/>
              <a:gd name="T51" fmla="*/ 7122 h 10916"/>
              <a:gd name="T52" fmla="*/ 5702 w 11543"/>
              <a:gd name="T53" fmla="*/ 7653 h 10916"/>
              <a:gd name="T54" fmla="*/ 7723 w 11543"/>
              <a:gd name="T55" fmla="*/ 10427 h 10916"/>
              <a:gd name="T56" fmla="*/ 1436 w 11543"/>
              <a:gd name="T57" fmla="*/ 7658 h 10916"/>
              <a:gd name="T58" fmla="*/ 1344 w 11543"/>
              <a:gd name="T59" fmla="*/ 7170 h 10916"/>
              <a:gd name="T60" fmla="*/ 10421 w 11543"/>
              <a:gd name="T61" fmla="*/ 3471 h 10916"/>
              <a:gd name="T62" fmla="*/ 7181 w 11543"/>
              <a:gd name="T63" fmla="*/ 3183 h 10916"/>
              <a:gd name="T64" fmla="*/ 8595 w 11543"/>
              <a:gd name="T65" fmla="*/ 3183 h 10916"/>
              <a:gd name="T66" fmla="*/ 9626 w 11543"/>
              <a:gd name="T67" fmla="*/ 2497 h 10916"/>
              <a:gd name="T68" fmla="*/ 9626 w 11543"/>
              <a:gd name="T69" fmla="*/ 2209 h 10916"/>
              <a:gd name="T70" fmla="*/ 9308 w 11543"/>
              <a:gd name="T71" fmla="*/ 2497 h 10916"/>
              <a:gd name="T72" fmla="*/ 8063 w 11543"/>
              <a:gd name="T73" fmla="*/ 2209 h 10916"/>
              <a:gd name="T74" fmla="*/ 8701 w 11543"/>
              <a:gd name="T75" fmla="*/ 2209 h 10916"/>
              <a:gd name="T76" fmla="*/ 7181 w 11543"/>
              <a:gd name="T77" fmla="*/ 2497 h 10916"/>
              <a:gd name="T78" fmla="*/ 7181 w 11543"/>
              <a:gd name="T79" fmla="*/ 2209 h 10916"/>
              <a:gd name="T80" fmla="*/ 10421 w 11543"/>
              <a:gd name="T81" fmla="*/ 1596 h 10916"/>
              <a:gd name="T82" fmla="*/ 2113 w 11543"/>
              <a:gd name="T83" fmla="*/ 4256 h 10916"/>
              <a:gd name="T84" fmla="*/ 2474 w 11543"/>
              <a:gd name="T85" fmla="*/ 4843 h 10916"/>
              <a:gd name="T86" fmla="*/ 4085 w 11543"/>
              <a:gd name="T87" fmla="*/ 6718 h 10916"/>
              <a:gd name="T88" fmla="*/ 5703 w 11543"/>
              <a:gd name="T89" fmla="*/ 4844 h 10916"/>
              <a:gd name="T90" fmla="*/ 6052 w 11543"/>
              <a:gd name="T91" fmla="*/ 4257 h 10916"/>
              <a:gd name="T92" fmla="*/ 5747 w 11543"/>
              <a:gd name="T93" fmla="*/ 4170 h 10916"/>
              <a:gd name="T94" fmla="*/ 5037 w 11543"/>
              <a:gd name="T95" fmla="*/ 3384 h 10916"/>
              <a:gd name="T96" fmla="*/ 4824 w 11543"/>
              <a:gd name="T97" fmla="*/ 3474 h 10916"/>
              <a:gd name="T98" fmla="*/ 4671 w 11543"/>
              <a:gd name="T99" fmla="*/ 3330 h 10916"/>
              <a:gd name="T100" fmla="*/ 2543 w 11543"/>
              <a:gd name="T101" fmla="*/ 3692 h 10916"/>
              <a:gd name="T102" fmla="*/ 2427 w 11543"/>
              <a:gd name="T103" fmla="*/ 4177 h 10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543" h="10916">
                <a:moveTo>
                  <a:pt x="4528" y="7382"/>
                </a:moveTo>
                <a:lnTo>
                  <a:pt x="4540" y="7650"/>
                </a:lnTo>
                <a:lnTo>
                  <a:pt x="4381" y="7912"/>
                </a:lnTo>
                <a:lnTo>
                  <a:pt x="4868" y="10036"/>
                </a:lnTo>
                <a:lnTo>
                  <a:pt x="4181" y="10370"/>
                </a:lnTo>
                <a:lnTo>
                  <a:pt x="3494" y="10036"/>
                </a:lnTo>
                <a:lnTo>
                  <a:pt x="3980" y="7912"/>
                </a:lnTo>
                <a:lnTo>
                  <a:pt x="3821" y="7650"/>
                </a:lnTo>
                <a:lnTo>
                  <a:pt x="3834" y="7382"/>
                </a:lnTo>
                <a:cubicBezTo>
                  <a:pt x="4136" y="7365"/>
                  <a:pt x="4225" y="7365"/>
                  <a:pt x="4528" y="7382"/>
                </a:cubicBezTo>
                <a:close/>
                <a:moveTo>
                  <a:pt x="4047" y="0"/>
                </a:moveTo>
                <a:lnTo>
                  <a:pt x="10778" y="0"/>
                </a:lnTo>
                <a:cubicBezTo>
                  <a:pt x="10988" y="0"/>
                  <a:pt x="11179" y="86"/>
                  <a:pt x="11318" y="224"/>
                </a:cubicBezTo>
                <a:cubicBezTo>
                  <a:pt x="11457" y="362"/>
                  <a:pt x="11543" y="554"/>
                  <a:pt x="11543" y="764"/>
                </a:cubicBezTo>
                <a:lnTo>
                  <a:pt x="11543" y="4968"/>
                </a:lnTo>
                <a:cubicBezTo>
                  <a:pt x="11543" y="5177"/>
                  <a:pt x="11457" y="5369"/>
                  <a:pt x="11318" y="5507"/>
                </a:cubicBezTo>
                <a:lnTo>
                  <a:pt x="11317" y="5508"/>
                </a:lnTo>
                <a:lnTo>
                  <a:pt x="11317" y="5508"/>
                </a:lnTo>
                <a:cubicBezTo>
                  <a:pt x="11178" y="5646"/>
                  <a:pt x="10988" y="5732"/>
                  <a:pt x="10778" y="5732"/>
                </a:cubicBezTo>
                <a:lnTo>
                  <a:pt x="7802" y="5732"/>
                </a:lnTo>
                <a:lnTo>
                  <a:pt x="6750" y="6559"/>
                </a:lnTo>
                <a:lnTo>
                  <a:pt x="6374" y="6854"/>
                </a:lnTo>
                <a:lnTo>
                  <a:pt x="6446" y="6383"/>
                </a:lnTo>
                <a:lnTo>
                  <a:pt x="6534" y="5808"/>
                </a:lnTo>
                <a:lnTo>
                  <a:pt x="6908" y="5864"/>
                </a:lnTo>
                <a:lnTo>
                  <a:pt x="6892" y="5967"/>
                </a:lnTo>
                <a:lnTo>
                  <a:pt x="8618" y="4611"/>
                </a:lnTo>
                <a:lnTo>
                  <a:pt x="8852" y="4908"/>
                </a:lnTo>
                <a:lnTo>
                  <a:pt x="8284" y="5354"/>
                </a:lnTo>
                <a:lnTo>
                  <a:pt x="10778" y="5354"/>
                </a:lnTo>
                <a:cubicBezTo>
                  <a:pt x="10884" y="5354"/>
                  <a:pt x="10981" y="5311"/>
                  <a:pt x="11051" y="5241"/>
                </a:cubicBezTo>
                <a:lnTo>
                  <a:pt x="11051" y="5241"/>
                </a:lnTo>
                <a:cubicBezTo>
                  <a:pt x="11121" y="5171"/>
                  <a:pt x="11164" y="5074"/>
                  <a:pt x="11164" y="4968"/>
                </a:cubicBezTo>
                <a:lnTo>
                  <a:pt x="11164" y="764"/>
                </a:lnTo>
                <a:cubicBezTo>
                  <a:pt x="11164" y="658"/>
                  <a:pt x="11121" y="561"/>
                  <a:pt x="11051" y="492"/>
                </a:cubicBezTo>
                <a:cubicBezTo>
                  <a:pt x="10980" y="422"/>
                  <a:pt x="10884" y="378"/>
                  <a:pt x="10778" y="378"/>
                </a:cubicBezTo>
                <a:lnTo>
                  <a:pt x="4047" y="378"/>
                </a:lnTo>
                <a:cubicBezTo>
                  <a:pt x="3941" y="378"/>
                  <a:pt x="3844" y="421"/>
                  <a:pt x="3774" y="491"/>
                </a:cubicBezTo>
                <a:cubicBezTo>
                  <a:pt x="3704" y="561"/>
                  <a:pt x="3661" y="658"/>
                  <a:pt x="3661" y="764"/>
                </a:cubicBezTo>
                <a:lnTo>
                  <a:pt x="3661" y="1039"/>
                </a:lnTo>
                <a:lnTo>
                  <a:pt x="3283" y="1039"/>
                </a:lnTo>
                <a:lnTo>
                  <a:pt x="3283" y="764"/>
                </a:lnTo>
                <a:cubicBezTo>
                  <a:pt x="3283" y="554"/>
                  <a:pt x="3368" y="363"/>
                  <a:pt x="3507" y="225"/>
                </a:cubicBezTo>
                <a:lnTo>
                  <a:pt x="3508" y="224"/>
                </a:lnTo>
                <a:cubicBezTo>
                  <a:pt x="3646" y="86"/>
                  <a:pt x="3837" y="0"/>
                  <a:pt x="4047" y="0"/>
                </a:cubicBezTo>
                <a:close/>
                <a:moveTo>
                  <a:pt x="6374" y="3837"/>
                </a:moveTo>
                <a:cubicBezTo>
                  <a:pt x="6504" y="2111"/>
                  <a:pt x="6261" y="1117"/>
                  <a:pt x="4191" y="1394"/>
                </a:cubicBezTo>
                <a:cubicBezTo>
                  <a:pt x="3489" y="1488"/>
                  <a:pt x="2726" y="1282"/>
                  <a:pt x="2291" y="1600"/>
                </a:cubicBezTo>
                <a:cubicBezTo>
                  <a:pt x="1744" y="2117"/>
                  <a:pt x="1705" y="2891"/>
                  <a:pt x="1853" y="3800"/>
                </a:cubicBezTo>
                <a:cubicBezTo>
                  <a:pt x="1821" y="3817"/>
                  <a:pt x="1787" y="3837"/>
                  <a:pt x="1755" y="3860"/>
                </a:cubicBezTo>
                <a:lnTo>
                  <a:pt x="1657" y="3926"/>
                </a:lnTo>
                <a:lnTo>
                  <a:pt x="1655" y="4043"/>
                </a:lnTo>
                <a:cubicBezTo>
                  <a:pt x="1650" y="4346"/>
                  <a:pt x="1688" y="4601"/>
                  <a:pt x="1770" y="4797"/>
                </a:cubicBezTo>
                <a:cubicBezTo>
                  <a:pt x="1844" y="4975"/>
                  <a:pt x="1953" y="5108"/>
                  <a:pt x="2100" y="5187"/>
                </a:cubicBezTo>
                <a:cubicBezTo>
                  <a:pt x="2274" y="5781"/>
                  <a:pt x="2524" y="6226"/>
                  <a:pt x="2836" y="6546"/>
                </a:cubicBezTo>
                <a:cubicBezTo>
                  <a:pt x="3177" y="6895"/>
                  <a:pt x="3588" y="7094"/>
                  <a:pt x="4052" y="7172"/>
                </a:cubicBezTo>
                <a:lnTo>
                  <a:pt x="4093" y="7179"/>
                </a:lnTo>
                <a:lnTo>
                  <a:pt x="4135" y="7170"/>
                </a:lnTo>
                <a:cubicBezTo>
                  <a:pt x="4649" y="7062"/>
                  <a:pt x="5059" y="6854"/>
                  <a:pt x="5386" y="6509"/>
                </a:cubicBezTo>
                <a:cubicBezTo>
                  <a:pt x="5689" y="6188"/>
                  <a:pt x="5916" y="5755"/>
                  <a:pt x="6082" y="5177"/>
                </a:cubicBezTo>
                <a:cubicBezTo>
                  <a:pt x="6223" y="5095"/>
                  <a:pt x="6328" y="4962"/>
                  <a:pt x="6400" y="4785"/>
                </a:cubicBezTo>
                <a:cubicBezTo>
                  <a:pt x="6478" y="4591"/>
                  <a:pt x="6514" y="4340"/>
                  <a:pt x="6509" y="4043"/>
                </a:cubicBezTo>
                <a:lnTo>
                  <a:pt x="6507" y="3926"/>
                </a:lnTo>
                <a:lnTo>
                  <a:pt x="6410" y="3860"/>
                </a:lnTo>
                <a:cubicBezTo>
                  <a:pt x="6398" y="3852"/>
                  <a:pt x="6386" y="3845"/>
                  <a:pt x="6374" y="3837"/>
                </a:cubicBezTo>
                <a:close/>
                <a:moveTo>
                  <a:pt x="1344" y="7170"/>
                </a:moveTo>
                <a:lnTo>
                  <a:pt x="1252" y="7170"/>
                </a:lnTo>
                <a:lnTo>
                  <a:pt x="1182" y="7231"/>
                </a:lnTo>
                <a:cubicBezTo>
                  <a:pt x="686" y="7663"/>
                  <a:pt x="396" y="8294"/>
                  <a:pt x="227" y="8937"/>
                </a:cubicBezTo>
                <a:cubicBezTo>
                  <a:pt x="64" y="9560"/>
                  <a:pt x="15" y="10197"/>
                  <a:pt x="5" y="10667"/>
                </a:cubicBezTo>
                <a:lnTo>
                  <a:pt x="0" y="10916"/>
                </a:lnTo>
                <a:lnTo>
                  <a:pt x="249" y="10916"/>
                </a:lnTo>
                <a:lnTo>
                  <a:pt x="7951" y="10916"/>
                </a:lnTo>
                <a:lnTo>
                  <a:pt x="8170" y="10916"/>
                </a:lnTo>
                <a:lnTo>
                  <a:pt x="8193" y="10698"/>
                </a:lnTo>
                <a:cubicBezTo>
                  <a:pt x="8254" y="10132"/>
                  <a:pt x="8158" y="9416"/>
                  <a:pt x="7947" y="8759"/>
                </a:cubicBezTo>
                <a:cubicBezTo>
                  <a:pt x="7746" y="8132"/>
                  <a:pt x="7438" y="7550"/>
                  <a:pt x="7059" y="7193"/>
                </a:cubicBezTo>
                <a:lnTo>
                  <a:pt x="6985" y="7122"/>
                </a:lnTo>
                <a:lnTo>
                  <a:pt x="6884" y="7125"/>
                </a:lnTo>
                <a:lnTo>
                  <a:pt x="5702" y="7166"/>
                </a:lnTo>
                <a:lnTo>
                  <a:pt x="5702" y="7653"/>
                </a:lnTo>
                <a:lnTo>
                  <a:pt x="6795" y="7616"/>
                </a:lnTo>
                <a:cubicBezTo>
                  <a:pt x="7080" y="7920"/>
                  <a:pt x="7319" y="8393"/>
                  <a:pt x="7484" y="8908"/>
                </a:cubicBezTo>
                <a:cubicBezTo>
                  <a:pt x="7648" y="9419"/>
                  <a:pt x="7736" y="9966"/>
                  <a:pt x="7723" y="10427"/>
                </a:cubicBezTo>
                <a:lnTo>
                  <a:pt x="501" y="10427"/>
                </a:lnTo>
                <a:cubicBezTo>
                  <a:pt x="521" y="10024"/>
                  <a:pt x="573" y="9536"/>
                  <a:pt x="699" y="9059"/>
                </a:cubicBezTo>
                <a:cubicBezTo>
                  <a:pt x="837" y="8530"/>
                  <a:pt x="1065" y="8016"/>
                  <a:pt x="1436" y="7658"/>
                </a:cubicBezTo>
                <a:lnTo>
                  <a:pt x="2428" y="7667"/>
                </a:lnTo>
                <a:lnTo>
                  <a:pt x="2428" y="7180"/>
                </a:lnTo>
                <a:lnTo>
                  <a:pt x="1344" y="7170"/>
                </a:lnTo>
                <a:close/>
                <a:moveTo>
                  <a:pt x="8845" y="3183"/>
                </a:moveTo>
                <a:lnTo>
                  <a:pt x="8845" y="3471"/>
                </a:lnTo>
                <a:lnTo>
                  <a:pt x="10421" y="3471"/>
                </a:lnTo>
                <a:lnTo>
                  <a:pt x="10421" y="3183"/>
                </a:lnTo>
                <a:lnTo>
                  <a:pt x="8845" y="3183"/>
                </a:lnTo>
                <a:close/>
                <a:moveTo>
                  <a:pt x="7181" y="3183"/>
                </a:moveTo>
                <a:lnTo>
                  <a:pt x="7181" y="3471"/>
                </a:lnTo>
                <a:lnTo>
                  <a:pt x="8595" y="3471"/>
                </a:lnTo>
                <a:lnTo>
                  <a:pt x="8595" y="3183"/>
                </a:lnTo>
                <a:lnTo>
                  <a:pt x="7181" y="3183"/>
                </a:lnTo>
                <a:close/>
                <a:moveTo>
                  <a:pt x="9626" y="2209"/>
                </a:moveTo>
                <a:lnTo>
                  <a:pt x="9626" y="2497"/>
                </a:lnTo>
                <a:lnTo>
                  <a:pt x="10421" y="2497"/>
                </a:lnTo>
                <a:lnTo>
                  <a:pt x="10421" y="2209"/>
                </a:lnTo>
                <a:lnTo>
                  <a:pt x="9626" y="2209"/>
                </a:lnTo>
                <a:close/>
                <a:moveTo>
                  <a:pt x="8988" y="2209"/>
                </a:moveTo>
                <a:lnTo>
                  <a:pt x="8988" y="2497"/>
                </a:lnTo>
                <a:lnTo>
                  <a:pt x="9308" y="2497"/>
                </a:lnTo>
                <a:lnTo>
                  <a:pt x="9308" y="2209"/>
                </a:lnTo>
                <a:lnTo>
                  <a:pt x="8988" y="2209"/>
                </a:lnTo>
                <a:close/>
                <a:moveTo>
                  <a:pt x="8063" y="2209"/>
                </a:moveTo>
                <a:lnTo>
                  <a:pt x="8063" y="2497"/>
                </a:lnTo>
                <a:lnTo>
                  <a:pt x="8701" y="2497"/>
                </a:lnTo>
                <a:lnTo>
                  <a:pt x="8701" y="2209"/>
                </a:lnTo>
                <a:lnTo>
                  <a:pt x="8063" y="2209"/>
                </a:lnTo>
                <a:close/>
                <a:moveTo>
                  <a:pt x="7181" y="2209"/>
                </a:moveTo>
                <a:lnTo>
                  <a:pt x="7181" y="2497"/>
                </a:lnTo>
                <a:lnTo>
                  <a:pt x="7819" y="2497"/>
                </a:lnTo>
                <a:lnTo>
                  <a:pt x="7819" y="2209"/>
                </a:lnTo>
                <a:lnTo>
                  <a:pt x="7181" y="2209"/>
                </a:lnTo>
                <a:close/>
                <a:moveTo>
                  <a:pt x="7181" y="1308"/>
                </a:moveTo>
                <a:lnTo>
                  <a:pt x="7181" y="1596"/>
                </a:lnTo>
                <a:lnTo>
                  <a:pt x="10421" y="1596"/>
                </a:lnTo>
                <a:lnTo>
                  <a:pt x="10421" y="1308"/>
                </a:lnTo>
                <a:lnTo>
                  <a:pt x="7181" y="1308"/>
                </a:lnTo>
                <a:close/>
                <a:moveTo>
                  <a:pt x="2113" y="4256"/>
                </a:moveTo>
                <a:cubicBezTo>
                  <a:pt x="2123" y="4403"/>
                  <a:pt x="2148" y="4526"/>
                  <a:pt x="2188" y="4623"/>
                </a:cubicBezTo>
                <a:cubicBezTo>
                  <a:pt x="2229" y="4721"/>
                  <a:pt x="2284" y="4784"/>
                  <a:pt x="2354" y="4806"/>
                </a:cubicBezTo>
                <a:lnTo>
                  <a:pt x="2474" y="4843"/>
                </a:lnTo>
                <a:lnTo>
                  <a:pt x="2507" y="4964"/>
                </a:lnTo>
                <a:cubicBezTo>
                  <a:pt x="2661" y="5532"/>
                  <a:pt x="2883" y="5946"/>
                  <a:pt x="3161" y="6231"/>
                </a:cubicBezTo>
                <a:cubicBezTo>
                  <a:pt x="3420" y="6496"/>
                  <a:pt x="3731" y="6651"/>
                  <a:pt x="4085" y="6718"/>
                </a:cubicBezTo>
                <a:cubicBezTo>
                  <a:pt x="4487" y="6627"/>
                  <a:pt x="4806" y="6462"/>
                  <a:pt x="5058" y="6197"/>
                </a:cubicBezTo>
                <a:cubicBezTo>
                  <a:pt x="5324" y="5915"/>
                  <a:pt x="5523" y="5513"/>
                  <a:pt x="5672" y="4959"/>
                </a:cubicBezTo>
                <a:lnTo>
                  <a:pt x="5703" y="4844"/>
                </a:lnTo>
                <a:lnTo>
                  <a:pt x="5816" y="4804"/>
                </a:lnTo>
                <a:cubicBezTo>
                  <a:pt x="5885" y="4780"/>
                  <a:pt x="5939" y="4715"/>
                  <a:pt x="5979" y="4617"/>
                </a:cubicBezTo>
                <a:cubicBezTo>
                  <a:pt x="6018" y="4521"/>
                  <a:pt x="6042" y="4400"/>
                  <a:pt x="6052" y="4257"/>
                </a:cubicBezTo>
                <a:cubicBezTo>
                  <a:pt x="5986" y="4258"/>
                  <a:pt x="5919" y="4259"/>
                  <a:pt x="5842" y="4269"/>
                </a:cubicBezTo>
                <a:lnTo>
                  <a:pt x="5812" y="4166"/>
                </a:lnTo>
                <a:lnTo>
                  <a:pt x="5747" y="4170"/>
                </a:lnTo>
                <a:lnTo>
                  <a:pt x="5710" y="3973"/>
                </a:lnTo>
                <a:cubicBezTo>
                  <a:pt x="5681" y="3820"/>
                  <a:pt x="5637" y="3677"/>
                  <a:pt x="5579" y="3546"/>
                </a:cubicBezTo>
                <a:cubicBezTo>
                  <a:pt x="5406" y="3619"/>
                  <a:pt x="5212" y="3485"/>
                  <a:pt x="5037" y="3384"/>
                </a:cubicBezTo>
                <a:lnTo>
                  <a:pt x="4948" y="3662"/>
                </a:lnTo>
                <a:lnTo>
                  <a:pt x="4805" y="3643"/>
                </a:lnTo>
                <a:lnTo>
                  <a:pt x="4824" y="3474"/>
                </a:lnTo>
                <a:lnTo>
                  <a:pt x="4673" y="3716"/>
                </a:lnTo>
                <a:lnTo>
                  <a:pt x="4539" y="3689"/>
                </a:lnTo>
                <a:lnTo>
                  <a:pt x="4671" y="3330"/>
                </a:lnTo>
                <a:lnTo>
                  <a:pt x="4671" y="3330"/>
                </a:lnTo>
                <a:cubicBezTo>
                  <a:pt x="3932" y="3986"/>
                  <a:pt x="3068" y="3944"/>
                  <a:pt x="2586" y="3577"/>
                </a:cubicBezTo>
                <a:cubicBezTo>
                  <a:pt x="2570" y="3614"/>
                  <a:pt x="2556" y="3653"/>
                  <a:pt x="2543" y="3692"/>
                </a:cubicBezTo>
                <a:cubicBezTo>
                  <a:pt x="2509" y="3825"/>
                  <a:pt x="2472" y="3998"/>
                  <a:pt x="2439" y="4130"/>
                </a:cubicBezTo>
                <a:lnTo>
                  <a:pt x="2430" y="4178"/>
                </a:lnTo>
                <a:lnTo>
                  <a:pt x="2427" y="4177"/>
                </a:lnTo>
                <a:cubicBezTo>
                  <a:pt x="2419" y="4204"/>
                  <a:pt x="2413" y="4227"/>
                  <a:pt x="2406" y="4248"/>
                </a:cubicBezTo>
                <a:cubicBezTo>
                  <a:pt x="2346" y="4208"/>
                  <a:pt x="2223" y="4239"/>
                  <a:pt x="2113" y="42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3A97F2-0792-BD0A-3E07-A4794C5C12AB}"/>
              </a:ext>
            </a:extLst>
          </p:cNvPr>
          <p:cNvSpPr txBox="1"/>
          <p:nvPr/>
        </p:nvSpPr>
        <p:spPr>
          <a:xfrm>
            <a:off x="897989" y="4104544"/>
            <a:ext cx="2167863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30" dirty="0"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单击此处输入你的正文，文字是您思想的提炼，为了最终演示发布的良好效果，请尽量言简意赅的阐述观点；</a:t>
            </a:r>
            <a:endParaRPr lang="en-US" altLang="zh-CN" sz="1600" dirty="0"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FAE22B-87B2-4892-CE53-9CFE7BB3361C}"/>
              </a:ext>
            </a:extLst>
          </p:cNvPr>
          <p:cNvSpPr txBox="1"/>
          <p:nvPr/>
        </p:nvSpPr>
        <p:spPr>
          <a:xfrm>
            <a:off x="1274034" y="35951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自我评价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66B95FF-B053-F56D-ACE2-402A59BF7258}"/>
              </a:ext>
            </a:extLst>
          </p:cNvPr>
          <p:cNvSpPr/>
          <p:nvPr/>
        </p:nvSpPr>
        <p:spPr>
          <a:xfrm>
            <a:off x="4165073" y="2128114"/>
            <a:ext cx="1148486" cy="1148486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30175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677-3094911">
            <a:extLst>
              <a:ext uri="{FF2B5EF4-FFF2-40B4-BE49-F238E27FC236}">
                <a16:creationId xmlns:a16="http://schemas.microsoft.com/office/drawing/2014/main" id="{2BE172C3-8B71-C2E0-79CA-6C8DBA10F254}"/>
              </a:ext>
            </a:extLst>
          </p:cNvPr>
          <p:cNvSpPr/>
          <p:nvPr/>
        </p:nvSpPr>
        <p:spPr>
          <a:xfrm>
            <a:off x="4445032" y="2433650"/>
            <a:ext cx="588568" cy="537414"/>
          </a:xfrm>
          <a:custGeom>
            <a:avLst/>
            <a:gdLst>
              <a:gd name="connsiteX0" fmla="*/ 293521 w 517032"/>
              <a:gd name="connsiteY0" fmla="*/ 356080 h 472094"/>
              <a:gd name="connsiteX1" fmla="*/ 295988 w 517032"/>
              <a:gd name="connsiteY1" fmla="*/ 357988 h 472094"/>
              <a:gd name="connsiteX2" fmla="*/ 335469 w 517032"/>
              <a:gd name="connsiteY2" fmla="*/ 426375 h 472094"/>
              <a:gd name="connsiteX3" fmla="*/ 374950 w 517032"/>
              <a:gd name="connsiteY3" fmla="*/ 357988 h 472094"/>
              <a:gd name="connsiteX4" fmla="*/ 377230 w 517032"/>
              <a:gd name="connsiteY4" fmla="*/ 356242 h 472094"/>
              <a:gd name="connsiteX5" fmla="*/ 373553 w 517032"/>
              <a:gd name="connsiteY5" fmla="*/ 365098 h 472094"/>
              <a:gd name="connsiteX6" fmla="*/ 388791 w 517032"/>
              <a:gd name="connsiteY6" fmla="*/ 380334 h 472094"/>
              <a:gd name="connsiteX7" fmla="*/ 397275 w 517032"/>
              <a:gd name="connsiteY7" fmla="*/ 380334 h 472094"/>
              <a:gd name="connsiteX8" fmla="*/ 348804 w 517032"/>
              <a:gd name="connsiteY8" fmla="*/ 464236 h 472094"/>
              <a:gd name="connsiteX9" fmla="*/ 335469 w 517032"/>
              <a:gd name="connsiteY9" fmla="*/ 472094 h 472094"/>
              <a:gd name="connsiteX10" fmla="*/ 329278 w 517032"/>
              <a:gd name="connsiteY10" fmla="*/ 470761 h 472094"/>
              <a:gd name="connsiteX11" fmla="*/ 322134 w 517032"/>
              <a:gd name="connsiteY11" fmla="*/ 464236 h 472094"/>
              <a:gd name="connsiteX12" fmla="*/ 273662 w 517032"/>
              <a:gd name="connsiteY12" fmla="*/ 380334 h 472094"/>
              <a:gd name="connsiteX13" fmla="*/ 282027 w 517032"/>
              <a:gd name="connsiteY13" fmla="*/ 380334 h 472094"/>
              <a:gd name="connsiteX14" fmla="*/ 297266 w 517032"/>
              <a:gd name="connsiteY14" fmla="*/ 365098 h 472094"/>
              <a:gd name="connsiteX15" fmla="*/ 289463 w 517032"/>
              <a:gd name="connsiteY15" fmla="*/ 352941 h 472094"/>
              <a:gd name="connsiteX16" fmla="*/ 292789 w 517032"/>
              <a:gd name="connsiteY16" fmla="*/ 354319 h 472094"/>
              <a:gd name="connsiteX17" fmla="*/ 293521 w 517032"/>
              <a:gd name="connsiteY17" fmla="*/ 356080 h 472094"/>
              <a:gd name="connsiteX18" fmla="*/ 381765 w 517032"/>
              <a:gd name="connsiteY18" fmla="*/ 352771 h 472094"/>
              <a:gd name="connsiteX19" fmla="*/ 377230 w 517032"/>
              <a:gd name="connsiteY19" fmla="*/ 356242 h 472094"/>
              <a:gd name="connsiteX20" fmla="*/ 378029 w 517032"/>
              <a:gd name="connsiteY20" fmla="*/ 354319 h 472094"/>
              <a:gd name="connsiteX21" fmla="*/ 384236 w 517032"/>
              <a:gd name="connsiteY21" fmla="*/ 350880 h 472094"/>
              <a:gd name="connsiteX22" fmla="*/ 385823 w 517032"/>
              <a:gd name="connsiteY22" fmla="*/ 351090 h 472094"/>
              <a:gd name="connsiteX23" fmla="*/ 381765 w 517032"/>
              <a:gd name="connsiteY23" fmla="*/ 352771 h 472094"/>
              <a:gd name="connsiteX24" fmla="*/ 286713 w 517032"/>
              <a:gd name="connsiteY24" fmla="*/ 350814 h 472094"/>
              <a:gd name="connsiteX25" fmla="*/ 289463 w 517032"/>
              <a:gd name="connsiteY25" fmla="*/ 352941 h 472094"/>
              <a:gd name="connsiteX26" fmla="*/ 284896 w 517032"/>
              <a:gd name="connsiteY26" fmla="*/ 351049 h 472094"/>
              <a:gd name="connsiteX27" fmla="*/ 243598 w 517032"/>
              <a:gd name="connsiteY27" fmla="*/ 349861 h 472094"/>
              <a:gd name="connsiteX28" fmla="*/ 282027 w 517032"/>
              <a:gd name="connsiteY28" fmla="*/ 349861 h 472094"/>
              <a:gd name="connsiteX29" fmla="*/ 284896 w 517032"/>
              <a:gd name="connsiteY29" fmla="*/ 351049 h 472094"/>
              <a:gd name="connsiteX30" fmla="*/ 275081 w 517032"/>
              <a:gd name="connsiteY30" fmla="*/ 352320 h 472094"/>
              <a:gd name="connsiteX31" fmla="*/ 269556 w 517032"/>
              <a:gd name="connsiteY31" fmla="*/ 373227 h 472094"/>
              <a:gd name="connsiteX32" fmla="*/ 273662 w 517032"/>
              <a:gd name="connsiteY32" fmla="*/ 380334 h 472094"/>
              <a:gd name="connsiteX33" fmla="*/ 243598 w 517032"/>
              <a:gd name="connsiteY33" fmla="*/ 380334 h 472094"/>
              <a:gd name="connsiteX34" fmla="*/ 228359 w 517032"/>
              <a:gd name="connsiteY34" fmla="*/ 365098 h 472094"/>
              <a:gd name="connsiteX35" fmla="*/ 243598 w 517032"/>
              <a:gd name="connsiteY35" fmla="*/ 349861 h 472094"/>
              <a:gd name="connsiteX36" fmla="*/ 222751 w 517032"/>
              <a:gd name="connsiteY36" fmla="*/ 279452 h 472094"/>
              <a:gd name="connsiteX37" fmla="*/ 218788 w 517032"/>
              <a:gd name="connsiteY37" fmla="*/ 288981 h 472094"/>
              <a:gd name="connsiteX38" fmla="*/ 234028 w 517032"/>
              <a:gd name="connsiteY38" fmla="*/ 304220 h 472094"/>
              <a:gd name="connsiteX39" fmla="*/ 241700 w 517032"/>
              <a:gd name="connsiteY39" fmla="*/ 304220 h 472094"/>
              <a:gd name="connsiteX40" fmla="*/ 193905 w 517032"/>
              <a:gd name="connsiteY40" fmla="*/ 387859 h 472094"/>
              <a:gd name="connsiteX41" fmla="*/ 180568 w 517032"/>
              <a:gd name="connsiteY41" fmla="*/ 395809 h 472094"/>
              <a:gd name="connsiteX42" fmla="*/ 180520 w 517032"/>
              <a:gd name="connsiteY42" fmla="*/ 395809 h 472094"/>
              <a:gd name="connsiteX43" fmla="*/ 167183 w 517032"/>
              <a:gd name="connsiteY43" fmla="*/ 387859 h 472094"/>
              <a:gd name="connsiteX44" fmla="*/ 119433 w 517032"/>
              <a:gd name="connsiteY44" fmla="*/ 304220 h 472094"/>
              <a:gd name="connsiteX45" fmla="*/ 127729 w 517032"/>
              <a:gd name="connsiteY45" fmla="*/ 304220 h 472094"/>
              <a:gd name="connsiteX46" fmla="*/ 142969 w 517032"/>
              <a:gd name="connsiteY46" fmla="*/ 288981 h 472094"/>
              <a:gd name="connsiteX47" fmla="*/ 139311 w 517032"/>
              <a:gd name="connsiteY47" fmla="*/ 280150 h 472094"/>
              <a:gd name="connsiteX48" fmla="*/ 141890 w 517032"/>
              <a:gd name="connsiteY48" fmla="*/ 282076 h 472094"/>
              <a:gd name="connsiteX49" fmla="*/ 180568 w 517032"/>
              <a:gd name="connsiteY49" fmla="*/ 349821 h 472094"/>
              <a:gd name="connsiteX50" fmla="*/ 219246 w 517032"/>
              <a:gd name="connsiteY50" fmla="*/ 282076 h 472094"/>
              <a:gd name="connsiteX51" fmla="*/ 225821 w 517032"/>
              <a:gd name="connsiteY51" fmla="*/ 277154 h 472094"/>
              <a:gd name="connsiteX52" fmla="*/ 222751 w 517032"/>
              <a:gd name="connsiteY52" fmla="*/ 279452 h 472094"/>
              <a:gd name="connsiteX53" fmla="*/ 223265 w 517032"/>
              <a:gd name="connsiteY53" fmla="*/ 278218 h 472094"/>
              <a:gd name="connsiteX54" fmla="*/ 134481 w 517032"/>
              <a:gd name="connsiteY54" fmla="*/ 276545 h 472094"/>
              <a:gd name="connsiteX55" fmla="*/ 138510 w 517032"/>
              <a:gd name="connsiteY55" fmla="*/ 278218 h 472094"/>
              <a:gd name="connsiteX56" fmla="*/ 139311 w 517032"/>
              <a:gd name="connsiteY56" fmla="*/ 280150 h 472094"/>
              <a:gd name="connsiteX57" fmla="*/ 228445 w 517032"/>
              <a:gd name="connsiteY57" fmla="*/ 275191 h 472094"/>
              <a:gd name="connsiteX58" fmla="*/ 230037 w 517032"/>
              <a:gd name="connsiteY58" fmla="*/ 275401 h 472094"/>
              <a:gd name="connsiteX59" fmla="*/ 225821 w 517032"/>
              <a:gd name="connsiteY59" fmla="*/ 277154 h 472094"/>
              <a:gd name="connsiteX60" fmla="*/ 132667 w 517032"/>
              <a:gd name="connsiteY60" fmla="*/ 275191 h 472094"/>
              <a:gd name="connsiteX61" fmla="*/ 134481 w 517032"/>
              <a:gd name="connsiteY61" fmla="*/ 276545 h 472094"/>
              <a:gd name="connsiteX62" fmla="*/ 131569 w 517032"/>
              <a:gd name="connsiteY62" fmla="*/ 275335 h 472094"/>
              <a:gd name="connsiteX63" fmla="*/ 319508 w 517032"/>
              <a:gd name="connsiteY63" fmla="*/ 121818 h 472094"/>
              <a:gd name="connsiteX64" fmla="*/ 349979 w 517032"/>
              <a:gd name="connsiteY64" fmla="*/ 152273 h 472094"/>
              <a:gd name="connsiteX65" fmla="*/ 319460 w 517032"/>
              <a:gd name="connsiteY65" fmla="*/ 182727 h 472094"/>
              <a:gd name="connsiteX66" fmla="*/ 288989 w 517032"/>
              <a:gd name="connsiteY66" fmla="*/ 152273 h 472094"/>
              <a:gd name="connsiteX67" fmla="*/ 319508 w 517032"/>
              <a:gd name="connsiteY67" fmla="*/ 121818 h 472094"/>
              <a:gd name="connsiteX68" fmla="*/ 212858 w 517032"/>
              <a:gd name="connsiteY68" fmla="*/ 121818 h 472094"/>
              <a:gd name="connsiteX69" fmla="*/ 243330 w 517032"/>
              <a:gd name="connsiteY69" fmla="*/ 152273 h 472094"/>
              <a:gd name="connsiteX70" fmla="*/ 212810 w 517032"/>
              <a:gd name="connsiteY70" fmla="*/ 182727 h 472094"/>
              <a:gd name="connsiteX71" fmla="*/ 182339 w 517032"/>
              <a:gd name="connsiteY71" fmla="*/ 152273 h 472094"/>
              <a:gd name="connsiteX72" fmla="*/ 212858 w 517032"/>
              <a:gd name="connsiteY72" fmla="*/ 121818 h 472094"/>
              <a:gd name="connsiteX73" fmla="*/ 106209 w 517032"/>
              <a:gd name="connsiteY73" fmla="*/ 121818 h 472094"/>
              <a:gd name="connsiteX74" fmla="*/ 136680 w 517032"/>
              <a:gd name="connsiteY74" fmla="*/ 152273 h 472094"/>
              <a:gd name="connsiteX75" fmla="*/ 106161 w 517032"/>
              <a:gd name="connsiteY75" fmla="*/ 182727 h 472094"/>
              <a:gd name="connsiteX76" fmla="*/ 75690 w 517032"/>
              <a:gd name="connsiteY76" fmla="*/ 152273 h 472094"/>
              <a:gd name="connsiteX77" fmla="*/ 106209 w 517032"/>
              <a:gd name="connsiteY77" fmla="*/ 121818 h 472094"/>
              <a:gd name="connsiteX78" fmla="*/ 475031 w 517032"/>
              <a:gd name="connsiteY78" fmla="*/ 92796 h 472094"/>
              <a:gd name="connsiteX79" fmla="*/ 517032 w 517032"/>
              <a:gd name="connsiteY79" fmla="*/ 151122 h 472094"/>
              <a:gd name="connsiteX80" fmla="*/ 517032 w 517032"/>
              <a:gd name="connsiteY80" fmla="*/ 317532 h 472094"/>
              <a:gd name="connsiteX81" fmla="*/ 450221 w 517032"/>
              <a:gd name="connsiteY81" fmla="*/ 380334 h 472094"/>
              <a:gd name="connsiteX82" fmla="*/ 397275 w 517032"/>
              <a:gd name="connsiteY82" fmla="*/ 380334 h 472094"/>
              <a:gd name="connsiteX83" fmla="*/ 401381 w 517032"/>
              <a:gd name="connsiteY83" fmla="*/ 373227 h 472094"/>
              <a:gd name="connsiteX84" fmla="*/ 395809 w 517032"/>
              <a:gd name="connsiteY84" fmla="*/ 352416 h 472094"/>
              <a:gd name="connsiteX85" fmla="*/ 385823 w 517032"/>
              <a:gd name="connsiteY85" fmla="*/ 351090 h 472094"/>
              <a:gd name="connsiteX86" fmla="*/ 388791 w 517032"/>
              <a:gd name="connsiteY86" fmla="*/ 349861 h 472094"/>
              <a:gd name="connsiteX87" fmla="*/ 450221 w 517032"/>
              <a:gd name="connsiteY87" fmla="*/ 349861 h 472094"/>
              <a:gd name="connsiteX88" fmla="*/ 486555 w 517032"/>
              <a:gd name="connsiteY88" fmla="*/ 317532 h 472094"/>
              <a:gd name="connsiteX89" fmla="*/ 486555 w 517032"/>
              <a:gd name="connsiteY89" fmla="*/ 151122 h 472094"/>
              <a:gd name="connsiteX90" fmla="*/ 464317 w 517032"/>
              <a:gd name="connsiteY90" fmla="*/ 121316 h 472094"/>
              <a:gd name="connsiteX91" fmla="*/ 456079 w 517032"/>
              <a:gd name="connsiteY91" fmla="*/ 101937 h 472094"/>
              <a:gd name="connsiteX92" fmla="*/ 475031 w 517032"/>
              <a:gd name="connsiteY92" fmla="*/ 92796 h 472094"/>
              <a:gd name="connsiteX93" fmla="*/ 66579 w 517032"/>
              <a:gd name="connsiteY93" fmla="*/ 0 h 472094"/>
              <a:gd name="connsiteX94" fmla="*/ 374616 w 517032"/>
              <a:gd name="connsiteY94" fmla="*/ 0 h 472094"/>
              <a:gd name="connsiteX95" fmla="*/ 441243 w 517032"/>
              <a:gd name="connsiteY95" fmla="*/ 65006 h 472094"/>
              <a:gd name="connsiteX96" fmla="*/ 441243 w 517032"/>
              <a:gd name="connsiteY96" fmla="*/ 239214 h 472094"/>
              <a:gd name="connsiteX97" fmla="*/ 374616 w 517032"/>
              <a:gd name="connsiteY97" fmla="*/ 304220 h 472094"/>
              <a:gd name="connsiteX98" fmla="*/ 241700 w 517032"/>
              <a:gd name="connsiteY98" fmla="*/ 304220 h 472094"/>
              <a:gd name="connsiteX99" fmla="*/ 245730 w 517032"/>
              <a:gd name="connsiteY99" fmla="*/ 297167 h 472094"/>
              <a:gd name="connsiteX100" fmla="*/ 239824 w 517032"/>
              <a:gd name="connsiteY100" fmla="*/ 276696 h 472094"/>
              <a:gd name="connsiteX101" fmla="*/ 230037 w 517032"/>
              <a:gd name="connsiteY101" fmla="*/ 275401 h 472094"/>
              <a:gd name="connsiteX102" fmla="*/ 234028 w 517032"/>
              <a:gd name="connsiteY102" fmla="*/ 273741 h 472094"/>
              <a:gd name="connsiteX103" fmla="*/ 374616 w 517032"/>
              <a:gd name="connsiteY103" fmla="*/ 273741 h 472094"/>
              <a:gd name="connsiteX104" fmla="*/ 410763 w 517032"/>
              <a:gd name="connsiteY104" fmla="*/ 239214 h 472094"/>
              <a:gd name="connsiteX105" fmla="*/ 410763 w 517032"/>
              <a:gd name="connsiteY105" fmla="*/ 65006 h 472094"/>
              <a:gd name="connsiteX106" fmla="*/ 374616 w 517032"/>
              <a:gd name="connsiteY106" fmla="*/ 30479 h 472094"/>
              <a:gd name="connsiteX107" fmla="*/ 66579 w 517032"/>
              <a:gd name="connsiteY107" fmla="*/ 30479 h 472094"/>
              <a:gd name="connsiteX108" fmla="*/ 30480 w 517032"/>
              <a:gd name="connsiteY108" fmla="*/ 65006 h 472094"/>
              <a:gd name="connsiteX109" fmla="*/ 30480 w 517032"/>
              <a:gd name="connsiteY109" fmla="*/ 239214 h 472094"/>
              <a:gd name="connsiteX110" fmla="*/ 66579 w 517032"/>
              <a:gd name="connsiteY110" fmla="*/ 273741 h 472094"/>
              <a:gd name="connsiteX111" fmla="*/ 127729 w 517032"/>
              <a:gd name="connsiteY111" fmla="*/ 273741 h 472094"/>
              <a:gd name="connsiteX112" fmla="*/ 131569 w 517032"/>
              <a:gd name="connsiteY112" fmla="*/ 275335 h 472094"/>
              <a:gd name="connsiteX113" fmla="*/ 121265 w 517032"/>
              <a:gd name="connsiteY113" fmla="*/ 276696 h 472094"/>
              <a:gd name="connsiteX114" fmla="*/ 115407 w 517032"/>
              <a:gd name="connsiteY114" fmla="*/ 297167 h 472094"/>
              <a:gd name="connsiteX115" fmla="*/ 119433 w 517032"/>
              <a:gd name="connsiteY115" fmla="*/ 304220 h 472094"/>
              <a:gd name="connsiteX116" fmla="*/ 66579 w 517032"/>
              <a:gd name="connsiteY116" fmla="*/ 304220 h 472094"/>
              <a:gd name="connsiteX117" fmla="*/ 0 w 517032"/>
              <a:gd name="connsiteY117" fmla="*/ 239214 h 472094"/>
              <a:gd name="connsiteX118" fmla="*/ 0 w 517032"/>
              <a:gd name="connsiteY118" fmla="*/ 65006 h 472094"/>
              <a:gd name="connsiteX119" fmla="*/ 66579 w 517032"/>
              <a:gd name="connsiteY119" fmla="*/ 0 h 472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517032" h="472094">
                <a:moveTo>
                  <a:pt x="293521" y="356080"/>
                </a:moveTo>
                <a:lnTo>
                  <a:pt x="295988" y="357988"/>
                </a:lnTo>
                <a:lnTo>
                  <a:pt x="335469" y="426375"/>
                </a:lnTo>
                <a:lnTo>
                  <a:pt x="374950" y="357988"/>
                </a:lnTo>
                <a:lnTo>
                  <a:pt x="377230" y="356242"/>
                </a:lnTo>
                <a:lnTo>
                  <a:pt x="373553" y="365098"/>
                </a:lnTo>
                <a:cubicBezTo>
                  <a:pt x="373553" y="373525"/>
                  <a:pt x="380410" y="380334"/>
                  <a:pt x="388791" y="380334"/>
                </a:cubicBezTo>
                <a:lnTo>
                  <a:pt x="397275" y="380334"/>
                </a:lnTo>
                <a:lnTo>
                  <a:pt x="348804" y="464236"/>
                </a:lnTo>
                <a:cubicBezTo>
                  <a:pt x="346137" y="469094"/>
                  <a:pt x="341041" y="472094"/>
                  <a:pt x="335469" y="472094"/>
                </a:cubicBezTo>
                <a:cubicBezTo>
                  <a:pt x="333326" y="472094"/>
                  <a:pt x="331230" y="471618"/>
                  <a:pt x="329278" y="470761"/>
                </a:cubicBezTo>
                <a:cubicBezTo>
                  <a:pt x="326230" y="469427"/>
                  <a:pt x="323753" y="467141"/>
                  <a:pt x="322134" y="464236"/>
                </a:cubicBezTo>
                <a:lnTo>
                  <a:pt x="273662" y="380334"/>
                </a:lnTo>
                <a:lnTo>
                  <a:pt x="282027" y="380334"/>
                </a:lnTo>
                <a:cubicBezTo>
                  <a:pt x="290408" y="380334"/>
                  <a:pt x="297266" y="373525"/>
                  <a:pt x="297266" y="365098"/>
                </a:cubicBezTo>
                <a:close/>
                <a:moveTo>
                  <a:pt x="289463" y="352941"/>
                </a:moveTo>
                <a:lnTo>
                  <a:pt x="292789" y="354319"/>
                </a:lnTo>
                <a:lnTo>
                  <a:pt x="293521" y="356080"/>
                </a:lnTo>
                <a:close/>
                <a:moveTo>
                  <a:pt x="381765" y="352771"/>
                </a:moveTo>
                <a:lnTo>
                  <a:pt x="377230" y="356242"/>
                </a:lnTo>
                <a:lnTo>
                  <a:pt x="378029" y="354319"/>
                </a:lnTo>
                <a:close/>
                <a:moveTo>
                  <a:pt x="384236" y="350880"/>
                </a:moveTo>
                <a:lnTo>
                  <a:pt x="385823" y="351090"/>
                </a:lnTo>
                <a:lnTo>
                  <a:pt x="381765" y="352771"/>
                </a:lnTo>
                <a:close/>
                <a:moveTo>
                  <a:pt x="286713" y="350814"/>
                </a:moveTo>
                <a:lnTo>
                  <a:pt x="289463" y="352941"/>
                </a:lnTo>
                <a:lnTo>
                  <a:pt x="284896" y="351049"/>
                </a:lnTo>
                <a:close/>
                <a:moveTo>
                  <a:pt x="243598" y="349861"/>
                </a:moveTo>
                <a:lnTo>
                  <a:pt x="282027" y="349861"/>
                </a:lnTo>
                <a:lnTo>
                  <a:pt x="284896" y="351049"/>
                </a:lnTo>
                <a:lnTo>
                  <a:pt x="275081" y="352320"/>
                </a:lnTo>
                <a:cubicBezTo>
                  <a:pt x="267794" y="356559"/>
                  <a:pt x="265318" y="365941"/>
                  <a:pt x="269556" y="373227"/>
                </a:cubicBezTo>
                <a:lnTo>
                  <a:pt x="273662" y="380334"/>
                </a:lnTo>
                <a:lnTo>
                  <a:pt x="243598" y="380334"/>
                </a:lnTo>
                <a:cubicBezTo>
                  <a:pt x="235217" y="380334"/>
                  <a:pt x="228359" y="373525"/>
                  <a:pt x="228359" y="365098"/>
                </a:cubicBezTo>
                <a:cubicBezTo>
                  <a:pt x="228359" y="356670"/>
                  <a:pt x="235217" y="349861"/>
                  <a:pt x="243598" y="349861"/>
                </a:cubicBezTo>
                <a:close/>
                <a:moveTo>
                  <a:pt x="222751" y="279452"/>
                </a:moveTo>
                <a:lnTo>
                  <a:pt x="218788" y="288981"/>
                </a:lnTo>
                <a:cubicBezTo>
                  <a:pt x="218788" y="297410"/>
                  <a:pt x="225646" y="304220"/>
                  <a:pt x="234028" y="304220"/>
                </a:cubicBezTo>
                <a:lnTo>
                  <a:pt x="241700" y="304220"/>
                </a:lnTo>
                <a:lnTo>
                  <a:pt x="193905" y="387859"/>
                </a:lnTo>
                <a:cubicBezTo>
                  <a:pt x="191238" y="392762"/>
                  <a:pt x="186141" y="395761"/>
                  <a:pt x="180568" y="395809"/>
                </a:cubicBezTo>
                <a:lnTo>
                  <a:pt x="180520" y="395809"/>
                </a:lnTo>
                <a:cubicBezTo>
                  <a:pt x="174947" y="395809"/>
                  <a:pt x="169851" y="392762"/>
                  <a:pt x="167183" y="387859"/>
                </a:cubicBezTo>
                <a:lnTo>
                  <a:pt x="119433" y="304220"/>
                </a:lnTo>
                <a:lnTo>
                  <a:pt x="127729" y="304220"/>
                </a:lnTo>
                <a:cubicBezTo>
                  <a:pt x="136159" y="304220"/>
                  <a:pt x="142969" y="297410"/>
                  <a:pt x="142969" y="288981"/>
                </a:cubicBezTo>
                <a:lnTo>
                  <a:pt x="139311" y="280150"/>
                </a:lnTo>
                <a:lnTo>
                  <a:pt x="141890" y="282076"/>
                </a:lnTo>
                <a:lnTo>
                  <a:pt x="180568" y="349821"/>
                </a:lnTo>
                <a:lnTo>
                  <a:pt x="219246" y="282076"/>
                </a:lnTo>
                <a:close/>
                <a:moveTo>
                  <a:pt x="225821" y="277154"/>
                </a:moveTo>
                <a:lnTo>
                  <a:pt x="222751" y="279452"/>
                </a:lnTo>
                <a:lnTo>
                  <a:pt x="223265" y="278218"/>
                </a:lnTo>
                <a:close/>
                <a:moveTo>
                  <a:pt x="134481" y="276545"/>
                </a:moveTo>
                <a:lnTo>
                  <a:pt x="138510" y="278218"/>
                </a:lnTo>
                <a:lnTo>
                  <a:pt x="139311" y="280150"/>
                </a:lnTo>
                <a:close/>
                <a:moveTo>
                  <a:pt x="228445" y="275191"/>
                </a:moveTo>
                <a:lnTo>
                  <a:pt x="230037" y="275401"/>
                </a:lnTo>
                <a:lnTo>
                  <a:pt x="225821" y="277154"/>
                </a:lnTo>
                <a:close/>
                <a:moveTo>
                  <a:pt x="132667" y="275191"/>
                </a:moveTo>
                <a:lnTo>
                  <a:pt x="134481" y="276545"/>
                </a:lnTo>
                <a:lnTo>
                  <a:pt x="131569" y="275335"/>
                </a:lnTo>
                <a:close/>
                <a:moveTo>
                  <a:pt x="319508" y="121818"/>
                </a:moveTo>
                <a:cubicBezTo>
                  <a:pt x="336315" y="121818"/>
                  <a:pt x="349979" y="135427"/>
                  <a:pt x="349979" y="152273"/>
                </a:cubicBezTo>
                <a:cubicBezTo>
                  <a:pt x="349979" y="169070"/>
                  <a:pt x="336315" y="182727"/>
                  <a:pt x="319460" y="182727"/>
                </a:cubicBezTo>
                <a:cubicBezTo>
                  <a:pt x="302654" y="182727"/>
                  <a:pt x="288989" y="169070"/>
                  <a:pt x="288989" y="152273"/>
                </a:cubicBezTo>
                <a:cubicBezTo>
                  <a:pt x="288989" y="135427"/>
                  <a:pt x="302654" y="121818"/>
                  <a:pt x="319508" y="121818"/>
                </a:cubicBezTo>
                <a:close/>
                <a:moveTo>
                  <a:pt x="212858" y="121818"/>
                </a:moveTo>
                <a:cubicBezTo>
                  <a:pt x="229665" y="121818"/>
                  <a:pt x="243330" y="135427"/>
                  <a:pt x="243330" y="152273"/>
                </a:cubicBezTo>
                <a:cubicBezTo>
                  <a:pt x="243330" y="169070"/>
                  <a:pt x="229665" y="182727"/>
                  <a:pt x="212810" y="182727"/>
                </a:cubicBezTo>
                <a:cubicBezTo>
                  <a:pt x="196004" y="182727"/>
                  <a:pt x="182339" y="169070"/>
                  <a:pt x="182339" y="152273"/>
                </a:cubicBezTo>
                <a:cubicBezTo>
                  <a:pt x="182339" y="135427"/>
                  <a:pt x="196004" y="121818"/>
                  <a:pt x="212858" y="121818"/>
                </a:cubicBezTo>
                <a:close/>
                <a:moveTo>
                  <a:pt x="106209" y="121818"/>
                </a:moveTo>
                <a:cubicBezTo>
                  <a:pt x="123015" y="121818"/>
                  <a:pt x="136680" y="135427"/>
                  <a:pt x="136680" y="152273"/>
                </a:cubicBezTo>
                <a:cubicBezTo>
                  <a:pt x="136680" y="169070"/>
                  <a:pt x="123015" y="182727"/>
                  <a:pt x="106161" y="182727"/>
                </a:cubicBezTo>
                <a:cubicBezTo>
                  <a:pt x="89354" y="182727"/>
                  <a:pt x="75690" y="169070"/>
                  <a:pt x="75690" y="152273"/>
                </a:cubicBezTo>
                <a:cubicBezTo>
                  <a:pt x="75690" y="135427"/>
                  <a:pt x="89354" y="121818"/>
                  <a:pt x="106209" y="121818"/>
                </a:cubicBezTo>
                <a:close/>
                <a:moveTo>
                  <a:pt x="475031" y="92796"/>
                </a:moveTo>
                <a:cubicBezTo>
                  <a:pt x="500556" y="102366"/>
                  <a:pt x="517032" y="125268"/>
                  <a:pt x="517032" y="151122"/>
                </a:cubicBezTo>
                <a:lnTo>
                  <a:pt x="517032" y="317532"/>
                </a:lnTo>
                <a:cubicBezTo>
                  <a:pt x="517032" y="352147"/>
                  <a:pt x="487032" y="380334"/>
                  <a:pt x="450221" y="380334"/>
                </a:cubicBezTo>
                <a:lnTo>
                  <a:pt x="397275" y="380334"/>
                </a:lnTo>
                <a:lnTo>
                  <a:pt x="401381" y="373227"/>
                </a:lnTo>
                <a:cubicBezTo>
                  <a:pt x="405572" y="365941"/>
                  <a:pt x="403096" y="356606"/>
                  <a:pt x="395809" y="352416"/>
                </a:cubicBezTo>
                <a:lnTo>
                  <a:pt x="385823" y="351090"/>
                </a:lnTo>
                <a:lnTo>
                  <a:pt x="388791" y="349861"/>
                </a:lnTo>
                <a:lnTo>
                  <a:pt x="450221" y="349861"/>
                </a:lnTo>
                <a:cubicBezTo>
                  <a:pt x="470222" y="349861"/>
                  <a:pt x="486555" y="335387"/>
                  <a:pt x="486555" y="317532"/>
                </a:cubicBezTo>
                <a:lnTo>
                  <a:pt x="486555" y="151122"/>
                </a:lnTo>
                <a:cubicBezTo>
                  <a:pt x="486555" y="138076"/>
                  <a:pt x="477793" y="126411"/>
                  <a:pt x="464317" y="121316"/>
                </a:cubicBezTo>
                <a:cubicBezTo>
                  <a:pt x="456840" y="118078"/>
                  <a:pt x="453221" y="109556"/>
                  <a:pt x="456079" y="101937"/>
                </a:cubicBezTo>
                <a:cubicBezTo>
                  <a:pt x="458936" y="94319"/>
                  <a:pt x="467269" y="90272"/>
                  <a:pt x="475031" y="92796"/>
                </a:cubicBezTo>
                <a:close/>
                <a:moveTo>
                  <a:pt x="66579" y="0"/>
                </a:moveTo>
                <a:lnTo>
                  <a:pt x="374616" y="0"/>
                </a:lnTo>
                <a:cubicBezTo>
                  <a:pt x="411335" y="0"/>
                  <a:pt x="441243" y="29193"/>
                  <a:pt x="441243" y="65006"/>
                </a:cubicBezTo>
                <a:lnTo>
                  <a:pt x="441243" y="239214"/>
                </a:lnTo>
                <a:cubicBezTo>
                  <a:pt x="441243" y="275075"/>
                  <a:pt x="411335" y="304220"/>
                  <a:pt x="374616" y="304220"/>
                </a:cubicBezTo>
                <a:lnTo>
                  <a:pt x="241700" y="304220"/>
                </a:lnTo>
                <a:lnTo>
                  <a:pt x="245730" y="297167"/>
                </a:lnTo>
                <a:cubicBezTo>
                  <a:pt x="249588" y="289883"/>
                  <a:pt x="247016" y="280790"/>
                  <a:pt x="239824" y="276696"/>
                </a:cubicBezTo>
                <a:lnTo>
                  <a:pt x="230037" y="275401"/>
                </a:lnTo>
                <a:lnTo>
                  <a:pt x="234028" y="273741"/>
                </a:lnTo>
                <a:lnTo>
                  <a:pt x="374616" y="273741"/>
                </a:lnTo>
                <a:cubicBezTo>
                  <a:pt x="394571" y="273741"/>
                  <a:pt x="410763" y="258263"/>
                  <a:pt x="410763" y="239214"/>
                </a:cubicBezTo>
                <a:lnTo>
                  <a:pt x="410763" y="65006"/>
                </a:lnTo>
                <a:cubicBezTo>
                  <a:pt x="410763" y="45957"/>
                  <a:pt x="394523" y="30479"/>
                  <a:pt x="374616" y="30479"/>
                </a:cubicBezTo>
                <a:lnTo>
                  <a:pt x="66579" y="30479"/>
                </a:lnTo>
                <a:cubicBezTo>
                  <a:pt x="46672" y="30479"/>
                  <a:pt x="30480" y="45957"/>
                  <a:pt x="30480" y="65006"/>
                </a:cubicBezTo>
                <a:lnTo>
                  <a:pt x="30480" y="239214"/>
                </a:lnTo>
                <a:cubicBezTo>
                  <a:pt x="30480" y="258263"/>
                  <a:pt x="46672" y="273741"/>
                  <a:pt x="66579" y="273741"/>
                </a:cubicBezTo>
                <a:lnTo>
                  <a:pt x="127729" y="273741"/>
                </a:lnTo>
                <a:lnTo>
                  <a:pt x="131569" y="275335"/>
                </a:lnTo>
                <a:lnTo>
                  <a:pt x="121265" y="276696"/>
                </a:lnTo>
                <a:cubicBezTo>
                  <a:pt x="114121" y="280790"/>
                  <a:pt x="111501" y="289883"/>
                  <a:pt x="115407" y="297167"/>
                </a:cubicBezTo>
                <a:lnTo>
                  <a:pt x="119433" y="304220"/>
                </a:lnTo>
                <a:lnTo>
                  <a:pt x="66579" y="304220"/>
                </a:lnTo>
                <a:cubicBezTo>
                  <a:pt x="29860" y="304220"/>
                  <a:pt x="0" y="275075"/>
                  <a:pt x="0" y="239214"/>
                </a:cubicBezTo>
                <a:lnTo>
                  <a:pt x="0" y="65006"/>
                </a:lnTo>
                <a:cubicBezTo>
                  <a:pt x="0" y="29193"/>
                  <a:pt x="29860" y="0"/>
                  <a:pt x="665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0F33A7-AC18-E565-7078-68DC8C2DF777}"/>
              </a:ext>
            </a:extLst>
          </p:cNvPr>
          <p:cNvSpPr txBox="1"/>
          <p:nvPr/>
        </p:nvSpPr>
        <p:spPr>
          <a:xfrm>
            <a:off x="3655385" y="4104544"/>
            <a:ext cx="2167863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30" dirty="0">
                <a:latin typeface="+mn-ea"/>
                <a:cs typeface="OPPOSans L" panose="00020600040101010101" pitchFamily="18" charset="-122"/>
              </a:rPr>
              <a:t>单击此处输入你的正文，文字是您思想的提炼，为了最终演示发布的良好效果，请尽量言简意赅的阐述观点；</a:t>
            </a:r>
            <a:endParaRPr lang="en-US" altLang="zh-CN" sz="1600" dirty="0"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9292D4-5488-F201-66E3-68BBC48FECF2}"/>
              </a:ext>
            </a:extLst>
          </p:cNvPr>
          <p:cNvSpPr txBox="1"/>
          <p:nvPr/>
        </p:nvSpPr>
        <p:spPr>
          <a:xfrm>
            <a:off x="4031430" y="35951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自我评价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107F24D-E9AD-D29A-6E30-45324C6C86E6}"/>
              </a:ext>
            </a:extLst>
          </p:cNvPr>
          <p:cNvGrpSpPr/>
          <p:nvPr/>
        </p:nvGrpSpPr>
        <p:grpSpPr>
          <a:xfrm>
            <a:off x="6412781" y="2128114"/>
            <a:ext cx="2167863" cy="3820012"/>
            <a:chOff x="6209581" y="2128114"/>
            <a:chExt cx="2167863" cy="382001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0D5E67-3312-89F2-A9A1-4F9DDF5279E8}"/>
                </a:ext>
              </a:extLst>
            </p:cNvPr>
            <p:cNvSpPr/>
            <p:nvPr/>
          </p:nvSpPr>
          <p:spPr>
            <a:xfrm>
              <a:off x="6719269" y="2128114"/>
              <a:ext cx="1148486" cy="1148486"/>
            </a:xfrm>
            <a:prstGeom prst="ellipse">
              <a:avLst/>
            </a:prstGeom>
            <a:solidFill>
              <a:schemeClr val="accent1"/>
            </a:solidFill>
            <a:ln w="130175">
              <a:solidFill>
                <a:schemeClr val="accent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iconfont-1177-634487">
              <a:extLst>
                <a:ext uri="{FF2B5EF4-FFF2-40B4-BE49-F238E27FC236}">
                  <a16:creationId xmlns:a16="http://schemas.microsoft.com/office/drawing/2014/main" id="{94F28178-00ED-EEFC-3227-129810B777B6}"/>
                </a:ext>
              </a:extLst>
            </p:cNvPr>
            <p:cNvSpPr/>
            <p:nvPr/>
          </p:nvSpPr>
          <p:spPr>
            <a:xfrm>
              <a:off x="6999227" y="2501688"/>
              <a:ext cx="588570" cy="401340"/>
            </a:xfrm>
            <a:custGeom>
              <a:avLst/>
              <a:gdLst>
                <a:gd name="T0" fmla="*/ 7680 w 18773"/>
                <a:gd name="T1" fmla="*/ 6827 h 12800"/>
                <a:gd name="T2" fmla="*/ 16213 w 18773"/>
                <a:gd name="T3" fmla="*/ 6827 h 12800"/>
                <a:gd name="T4" fmla="*/ 16213 w 18773"/>
                <a:gd name="T5" fmla="*/ 7680 h 12800"/>
                <a:gd name="T6" fmla="*/ 7680 w 18773"/>
                <a:gd name="T7" fmla="*/ 7680 h 12800"/>
                <a:gd name="T8" fmla="*/ 7680 w 18773"/>
                <a:gd name="T9" fmla="*/ 6827 h 12800"/>
                <a:gd name="T10" fmla="*/ 0 w 18773"/>
                <a:gd name="T11" fmla="*/ 0 h 12800"/>
                <a:gd name="T12" fmla="*/ 0 w 18773"/>
                <a:gd name="T13" fmla="*/ 12800 h 12800"/>
                <a:gd name="T14" fmla="*/ 18773 w 18773"/>
                <a:gd name="T15" fmla="*/ 12800 h 12800"/>
                <a:gd name="T16" fmla="*/ 18773 w 18773"/>
                <a:gd name="T17" fmla="*/ 0 h 12800"/>
                <a:gd name="T18" fmla="*/ 0 w 18773"/>
                <a:gd name="T19" fmla="*/ 0 h 12800"/>
                <a:gd name="T20" fmla="*/ 17920 w 18773"/>
                <a:gd name="T21" fmla="*/ 11947 h 12800"/>
                <a:gd name="T22" fmla="*/ 853 w 18773"/>
                <a:gd name="T23" fmla="*/ 11947 h 12800"/>
                <a:gd name="T24" fmla="*/ 853 w 18773"/>
                <a:gd name="T25" fmla="*/ 853 h 12800"/>
                <a:gd name="T26" fmla="*/ 17920 w 18773"/>
                <a:gd name="T27" fmla="*/ 853 h 12800"/>
                <a:gd name="T28" fmla="*/ 17920 w 18773"/>
                <a:gd name="T29" fmla="*/ 11947 h 12800"/>
                <a:gd name="T30" fmla="*/ 7680 w 18773"/>
                <a:gd name="T31" fmla="*/ 3413 h 12800"/>
                <a:gd name="T32" fmla="*/ 13653 w 18773"/>
                <a:gd name="T33" fmla="*/ 3413 h 12800"/>
                <a:gd name="T34" fmla="*/ 13653 w 18773"/>
                <a:gd name="T35" fmla="*/ 5120 h 12800"/>
                <a:gd name="T36" fmla="*/ 7680 w 18773"/>
                <a:gd name="T37" fmla="*/ 5120 h 12800"/>
                <a:gd name="T38" fmla="*/ 7680 w 18773"/>
                <a:gd name="T39" fmla="*/ 3413 h 12800"/>
                <a:gd name="T40" fmla="*/ 7680 w 18773"/>
                <a:gd name="T41" fmla="*/ 8533 h 12800"/>
                <a:gd name="T42" fmla="*/ 15360 w 18773"/>
                <a:gd name="T43" fmla="*/ 8533 h 12800"/>
                <a:gd name="T44" fmla="*/ 15360 w 18773"/>
                <a:gd name="T45" fmla="*/ 9387 h 12800"/>
                <a:gd name="T46" fmla="*/ 7680 w 18773"/>
                <a:gd name="T47" fmla="*/ 9387 h 12800"/>
                <a:gd name="T48" fmla="*/ 7680 w 18773"/>
                <a:gd name="T49" fmla="*/ 8533 h 12800"/>
                <a:gd name="T50" fmla="*/ 2560 w 18773"/>
                <a:gd name="T51" fmla="*/ 3413 h 12800"/>
                <a:gd name="T52" fmla="*/ 5973 w 18773"/>
                <a:gd name="T53" fmla="*/ 3413 h 12800"/>
                <a:gd name="T54" fmla="*/ 5973 w 18773"/>
                <a:gd name="T55" fmla="*/ 9387 h 12800"/>
                <a:gd name="T56" fmla="*/ 2560 w 18773"/>
                <a:gd name="T57" fmla="*/ 9387 h 12800"/>
                <a:gd name="T58" fmla="*/ 2560 w 18773"/>
                <a:gd name="T59" fmla="*/ 3413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773" h="12800">
                  <a:moveTo>
                    <a:pt x="7680" y="6827"/>
                  </a:moveTo>
                  <a:lnTo>
                    <a:pt x="16213" y="6827"/>
                  </a:lnTo>
                  <a:lnTo>
                    <a:pt x="16213" y="7680"/>
                  </a:lnTo>
                  <a:lnTo>
                    <a:pt x="7680" y="7680"/>
                  </a:lnTo>
                  <a:lnTo>
                    <a:pt x="7680" y="6827"/>
                  </a:lnTo>
                  <a:close/>
                  <a:moveTo>
                    <a:pt x="0" y="0"/>
                  </a:moveTo>
                  <a:lnTo>
                    <a:pt x="0" y="12800"/>
                  </a:lnTo>
                  <a:lnTo>
                    <a:pt x="18773" y="12800"/>
                  </a:lnTo>
                  <a:lnTo>
                    <a:pt x="18773" y="0"/>
                  </a:lnTo>
                  <a:lnTo>
                    <a:pt x="0" y="0"/>
                  </a:lnTo>
                  <a:close/>
                  <a:moveTo>
                    <a:pt x="17920" y="11947"/>
                  </a:moveTo>
                  <a:lnTo>
                    <a:pt x="853" y="11947"/>
                  </a:lnTo>
                  <a:lnTo>
                    <a:pt x="853" y="853"/>
                  </a:lnTo>
                  <a:lnTo>
                    <a:pt x="17920" y="853"/>
                  </a:lnTo>
                  <a:lnTo>
                    <a:pt x="17920" y="11947"/>
                  </a:lnTo>
                  <a:close/>
                  <a:moveTo>
                    <a:pt x="7680" y="3413"/>
                  </a:moveTo>
                  <a:lnTo>
                    <a:pt x="13653" y="3413"/>
                  </a:lnTo>
                  <a:lnTo>
                    <a:pt x="13653" y="5120"/>
                  </a:lnTo>
                  <a:lnTo>
                    <a:pt x="7680" y="5120"/>
                  </a:lnTo>
                  <a:lnTo>
                    <a:pt x="7680" y="3413"/>
                  </a:lnTo>
                  <a:close/>
                  <a:moveTo>
                    <a:pt x="7680" y="8533"/>
                  </a:moveTo>
                  <a:lnTo>
                    <a:pt x="15360" y="8533"/>
                  </a:lnTo>
                  <a:lnTo>
                    <a:pt x="15360" y="9387"/>
                  </a:lnTo>
                  <a:lnTo>
                    <a:pt x="7680" y="9387"/>
                  </a:lnTo>
                  <a:lnTo>
                    <a:pt x="7680" y="8533"/>
                  </a:lnTo>
                  <a:close/>
                  <a:moveTo>
                    <a:pt x="2560" y="3413"/>
                  </a:moveTo>
                  <a:lnTo>
                    <a:pt x="5973" y="3413"/>
                  </a:lnTo>
                  <a:lnTo>
                    <a:pt x="5973" y="9387"/>
                  </a:lnTo>
                  <a:lnTo>
                    <a:pt x="2560" y="9387"/>
                  </a:lnTo>
                  <a:lnTo>
                    <a:pt x="2560" y="34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4320FD9-5FEB-586D-AEAB-864974123835}"/>
                </a:ext>
              </a:extLst>
            </p:cNvPr>
            <p:cNvSpPr txBox="1"/>
            <p:nvPr/>
          </p:nvSpPr>
          <p:spPr>
            <a:xfrm>
              <a:off x="6209581" y="4104544"/>
              <a:ext cx="2167863" cy="1843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spc="130" dirty="0">
                  <a:latin typeface="+mn-ea"/>
                  <a:cs typeface="OPPOSans L" panose="00020600040101010101" pitchFamily="18" charset="-122"/>
                </a:rPr>
                <a:t>单击此处输入你的正文，文字是您思想的提炼，为了最终演示发布的良好效果，请尽量言简意赅的阐述观点；</a:t>
              </a:r>
              <a:endParaRPr lang="en-US" altLang="zh-CN" sz="1600" dirty="0"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7F6979D-EE41-5373-B7AC-F5C69B896F10}"/>
                </a:ext>
              </a:extLst>
            </p:cNvPr>
            <p:cNvSpPr txBox="1"/>
            <p:nvPr/>
          </p:nvSpPr>
          <p:spPr>
            <a:xfrm>
              <a:off x="6585626" y="35951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自我评价</a:t>
              </a:r>
              <a:endParaRPr lang="zh-CN" altLang="en-US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1552E03-2789-6F40-A2AF-3CCFCDF72F9F}"/>
              </a:ext>
            </a:extLst>
          </p:cNvPr>
          <p:cNvGrpSpPr/>
          <p:nvPr/>
        </p:nvGrpSpPr>
        <p:grpSpPr>
          <a:xfrm>
            <a:off x="9170177" y="2128114"/>
            <a:ext cx="2167863" cy="3820012"/>
            <a:chOff x="9170177" y="2128114"/>
            <a:chExt cx="2167863" cy="382001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FF4DB5E-B6DF-E432-1500-0049082119F7}"/>
                </a:ext>
              </a:extLst>
            </p:cNvPr>
            <p:cNvSpPr/>
            <p:nvPr/>
          </p:nvSpPr>
          <p:spPr>
            <a:xfrm>
              <a:off x="9679865" y="2128114"/>
              <a:ext cx="1148486" cy="1148486"/>
            </a:xfrm>
            <a:prstGeom prst="ellipse">
              <a:avLst/>
            </a:prstGeom>
            <a:solidFill>
              <a:schemeClr val="accent3">
                <a:lumMod val="90000"/>
              </a:schemeClr>
            </a:solidFill>
            <a:ln w="130175">
              <a:solidFill>
                <a:schemeClr val="accent3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arget_182146">
              <a:extLst>
                <a:ext uri="{FF2B5EF4-FFF2-40B4-BE49-F238E27FC236}">
                  <a16:creationId xmlns:a16="http://schemas.microsoft.com/office/drawing/2014/main" id="{4583E7C1-10E4-B655-5F1F-D06FA17D336D}"/>
                </a:ext>
              </a:extLst>
            </p:cNvPr>
            <p:cNvSpPr/>
            <p:nvPr/>
          </p:nvSpPr>
          <p:spPr>
            <a:xfrm>
              <a:off x="9959823" y="2408515"/>
              <a:ext cx="588570" cy="587684"/>
            </a:xfrm>
            <a:custGeom>
              <a:avLst/>
              <a:gdLst>
                <a:gd name="T0" fmla="*/ 6009 w 6836"/>
                <a:gd name="T1" fmla="*/ 1633 h 6836"/>
                <a:gd name="T2" fmla="*/ 6789 w 6836"/>
                <a:gd name="T3" fmla="*/ 906 h 6836"/>
                <a:gd name="T4" fmla="*/ 6710 w 6836"/>
                <a:gd name="T5" fmla="*/ 688 h 6836"/>
                <a:gd name="T6" fmla="*/ 6147 w 6836"/>
                <a:gd name="T7" fmla="*/ 125 h 6836"/>
                <a:gd name="T8" fmla="*/ 5930 w 6836"/>
                <a:gd name="T9" fmla="*/ 46 h 6836"/>
                <a:gd name="T10" fmla="*/ 5203 w 6836"/>
                <a:gd name="T11" fmla="*/ 841 h 6836"/>
                <a:gd name="T12" fmla="*/ 5135 w 6836"/>
                <a:gd name="T13" fmla="*/ 1520 h 6836"/>
                <a:gd name="T14" fmla="*/ 3343 w 6836"/>
                <a:gd name="T15" fmla="*/ 533 h 6836"/>
                <a:gd name="T16" fmla="*/ 3087 w 6836"/>
                <a:gd name="T17" fmla="*/ 533 h 6836"/>
                <a:gd name="T18" fmla="*/ 371 w 6836"/>
                <a:gd name="T19" fmla="*/ 3493 h 6836"/>
                <a:gd name="T20" fmla="*/ 0 w 6836"/>
                <a:gd name="T21" fmla="*/ 3621 h 6836"/>
                <a:gd name="T22" fmla="*/ 371 w 6836"/>
                <a:gd name="T23" fmla="*/ 3749 h 6836"/>
                <a:gd name="T24" fmla="*/ 3087 w 6836"/>
                <a:gd name="T25" fmla="*/ 6708 h 6836"/>
                <a:gd name="T26" fmla="*/ 3343 w 6836"/>
                <a:gd name="T27" fmla="*/ 6708 h 6836"/>
                <a:gd name="T28" fmla="*/ 6059 w 6836"/>
                <a:gd name="T29" fmla="*/ 3749 h 6836"/>
                <a:gd name="T30" fmla="*/ 6430 w 6836"/>
                <a:gd name="T31" fmla="*/ 3621 h 6836"/>
                <a:gd name="T32" fmla="*/ 6059 w 6836"/>
                <a:gd name="T33" fmla="*/ 3493 h 6836"/>
                <a:gd name="T34" fmla="*/ 5445 w 6836"/>
                <a:gd name="T35" fmla="*/ 1572 h 6836"/>
                <a:gd name="T36" fmla="*/ 5917 w 6836"/>
                <a:gd name="T37" fmla="*/ 421 h 6836"/>
                <a:gd name="T38" fmla="*/ 6065 w 6836"/>
                <a:gd name="T39" fmla="*/ 886 h 6836"/>
                <a:gd name="T40" fmla="*/ 5962 w 6836"/>
                <a:gd name="T41" fmla="*/ 1372 h 6836"/>
                <a:gd name="T42" fmla="*/ 5464 w 6836"/>
                <a:gd name="T43" fmla="*/ 874 h 6836"/>
                <a:gd name="T44" fmla="*/ 5803 w 6836"/>
                <a:gd name="T45" fmla="*/ 3493 h 6836"/>
                <a:gd name="T46" fmla="*/ 5495 w 6836"/>
                <a:gd name="T47" fmla="*/ 3621 h 6836"/>
                <a:gd name="T48" fmla="*/ 5803 w 6836"/>
                <a:gd name="T49" fmla="*/ 3749 h 6836"/>
                <a:gd name="T50" fmla="*/ 3343 w 6836"/>
                <a:gd name="T51" fmla="*/ 6028 h 6836"/>
                <a:gd name="T52" fmla="*/ 3087 w 6836"/>
                <a:gd name="T53" fmla="*/ 6028 h 6836"/>
                <a:gd name="T54" fmla="*/ 627 w 6836"/>
                <a:gd name="T55" fmla="*/ 3749 h 6836"/>
                <a:gd name="T56" fmla="*/ 935 w 6836"/>
                <a:gd name="T57" fmla="*/ 3621 h 6836"/>
                <a:gd name="T58" fmla="*/ 627 w 6836"/>
                <a:gd name="T59" fmla="*/ 3493 h 6836"/>
                <a:gd name="T60" fmla="*/ 3087 w 6836"/>
                <a:gd name="T61" fmla="*/ 1213 h 6836"/>
                <a:gd name="T62" fmla="*/ 3343 w 6836"/>
                <a:gd name="T63" fmla="*/ 1213 h 6836"/>
                <a:gd name="T64" fmla="*/ 4954 w 6836"/>
                <a:gd name="T65" fmla="*/ 1701 h 6836"/>
                <a:gd name="T66" fmla="*/ 3215 w 6836"/>
                <a:gd name="T67" fmla="*/ 1573 h 6836"/>
                <a:gd name="T68" fmla="*/ 3215 w 6836"/>
                <a:gd name="T69" fmla="*/ 5668 h 6836"/>
                <a:gd name="T70" fmla="*/ 4750 w 6836"/>
                <a:gd name="T71" fmla="*/ 2267 h 6836"/>
                <a:gd name="T72" fmla="*/ 5803 w 6836"/>
                <a:gd name="T73" fmla="*/ 3493 h 6836"/>
                <a:gd name="T74" fmla="*/ 3215 w 6836"/>
                <a:gd name="T75" fmla="*/ 3749 h 6836"/>
                <a:gd name="T76" fmla="*/ 4000 w 6836"/>
                <a:gd name="T77" fmla="*/ 3016 h 6836"/>
                <a:gd name="T78" fmla="*/ 3215 w 6836"/>
                <a:gd name="T79" fmla="*/ 4612 h 6836"/>
                <a:gd name="T80" fmla="*/ 3215 w 6836"/>
                <a:gd name="T81" fmla="*/ 2629 h 6836"/>
                <a:gd name="T82" fmla="*/ 3125 w 6836"/>
                <a:gd name="T83" fmla="*/ 3530 h 6836"/>
                <a:gd name="T84" fmla="*/ 3215 w 6836"/>
                <a:gd name="T85" fmla="*/ 2373 h 6836"/>
                <a:gd name="T86" fmla="*/ 3215 w 6836"/>
                <a:gd name="T87" fmla="*/ 4868 h 6836"/>
                <a:gd name="T88" fmla="*/ 4183 w 6836"/>
                <a:gd name="T89" fmla="*/ 2834 h 6836"/>
                <a:gd name="T90" fmla="*/ 5007 w 6836"/>
                <a:gd name="T91" fmla="*/ 3621 h 6836"/>
                <a:gd name="T92" fmla="*/ 1424 w 6836"/>
                <a:gd name="T93" fmla="*/ 3621 h 6836"/>
                <a:gd name="T94" fmla="*/ 4388 w 6836"/>
                <a:gd name="T95" fmla="*/ 2267 h 6836"/>
                <a:gd name="T96" fmla="*/ 3215 w 6836"/>
                <a:gd name="T97" fmla="*/ 2373 h 6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36" h="6836">
                  <a:moveTo>
                    <a:pt x="5995" y="1633"/>
                  </a:moveTo>
                  <a:cubicBezTo>
                    <a:pt x="5999" y="1633"/>
                    <a:pt x="6004" y="1633"/>
                    <a:pt x="6009" y="1633"/>
                  </a:cubicBezTo>
                  <a:cubicBezTo>
                    <a:pt x="6042" y="1633"/>
                    <a:pt x="6075" y="1620"/>
                    <a:pt x="6099" y="1596"/>
                  </a:cubicBezTo>
                  <a:lnTo>
                    <a:pt x="6789" y="906"/>
                  </a:lnTo>
                  <a:cubicBezTo>
                    <a:pt x="6824" y="871"/>
                    <a:pt x="6836" y="819"/>
                    <a:pt x="6819" y="772"/>
                  </a:cubicBezTo>
                  <a:cubicBezTo>
                    <a:pt x="6802" y="725"/>
                    <a:pt x="6760" y="693"/>
                    <a:pt x="6710" y="688"/>
                  </a:cubicBezTo>
                  <a:lnTo>
                    <a:pt x="6194" y="641"/>
                  </a:lnTo>
                  <a:lnTo>
                    <a:pt x="6147" y="125"/>
                  </a:lnTo>
                  <a:cubicBezTo>
                    <a:pt x="6143" y="76"/>
                    <a:pt x="6110" y="34"/>
                    <a:pt x="6064" y="17"/>
                  </a:cubicBezTo>
                  <a:cubicBezTo>
                    <a:pt x="6017" y="0"/>
                    <a:pt x="5965" y="11"/>
                    <a:pt x="5930" y="46"/>
                  </a:cubicBezTo>
                  <a:lnTo>
                    <a:pt x="5240" y="736"/>
                  </a:lnTo>
                  <a:cubicBezTo>
                    <a:pt x="5212" y="764"/>
                    <a:pt x="5199" y="802"/>
                    <a:pt x="5203" y="841"/>
                  </a:cubicBezTo>
                  <a:lnTo>
                    <a:pt x="5264" y="1391"/>
                  </a:lnTo>
                  <a:lnTo>
                    <a:pt x="5135" y="1520"/>
                  </a:lnTo>
                  <a:cubicBezTo>
                    <a:pt x="4658" y="1083"/>
                    <a:pt x="4032" y="807"/>
                    <a:pt x="3343" y="776"/>
                  </a:cubicBezTo>
                  <a:lnTo>
                    <a:pt x="3343" y="533"/>
                  </a:lnTo>
                  <a:cubicBezTo>
                    <a:pt x="3343" y="463"/>
                    <a:pt x="3286" y="406"/>
                    <a:pt x="3215" y="406"/>
                  </a:cubicBezTo>
                  <a:cubicBezTo>
                    <a:pt x="3144" y="406"/>
                    <a:pt x="3087" y="463"/>
                    <a:pt x="3087" y="533"/>
                  </a:cubicBezTo>
                  <a:lnTo>
                    <a:pt x="3087" y="776"/>
                  </a:lnTo>
                  <a:cubicBezTo>
                    <a:pt x="1619" y="842"/>
                    <a:pt x="436" y="2024"/>
                    <a:pt x="371" y="3493"/>
                  </a:cubicBezTo>
                  <a:lnTo>
                    <a:pt x="128" y="3493"/>
                  </a:lnTo>
                  <a:cubicBezTo>
                    <a:pt x="57" y="3493"/>
                    <a:pt x="0" y="3550"/>
                    <a:pt x="0" y="3621"/>
                  </a:cubicBezTo>
                  <a:cubicBezTo>
                    <a:pt x="0" y="3691"/>
                    <a:pt x="57" y="3749"/>
                    <a:pt x="128" y="3749"/>
                  </a:cubicBezTo>
                  <a:lnTo>
                    <a:pt x="371" y="3749"/>
                  </a:lnTo>
                  <a:cubicBezTo>
                    <a:pt x="436" y="5217"/>
                    <a:pt x="1619" y="6399"/>
                    <a:pt x="3087" y="6465"/>
                  </a:cubicBezTo>
                  <a:lnTo>
                    <a:pt x="3087" y="6708"/>
                  </a:lnTo>
                  <a:cubicBezTo>
                    <a:pt x="3087" y="6778"/>
                    <a:pt x="3144" y="6836"/>
                    <a:pt x="3215" y="6836"/>
                  </a:cubicBezTo>
                  <a:cubicBezTo>
                    <a:pt x="3286" y="6836"/>
                    <a:pt x="3343" y="6778"/>
                    <a:pt x="3343" y="6708"/>
                  </a:cubicBezTo>
                  <a:lnTo>
                    <a:pt x="3343" y="6465"/>
                  </a:lnTo>
                  <a:cubicBezTo>
                    <a:pt x="4811" y="6399"/>
                    <a:pt x="5994" y="5217"/>
                    <a:pt x="6059" y="3749"/>
                  </a:cubicBezTo>
                  <a:lnTo>
                    <a:pt x="6302" y="3749"/>
                  </a:lnTo>
                  <a:cubicBezTo>
                    <a:pt x="6373" y="3749"/>
                    <a:pt x="6430" y="3691"/>
                    <a:pt x="6430" y="3621"/>
                  </a:cubicBezTo>
                  <a:cubicBezTo>
                    <a:pt x="6430" y="3550"/>
                    <a:pt x="6373" y="3493"/>
                    <a:pt x="6302" y="3493"/>
                  </a:cubicBezTo>
                  <a:lnTo>
                    <a:pt x="6059" y="3493"/>
                  </a:lnTo>
                  <a:cubicBezTo>
                    <a:pt x="6029" y="2804"/>
                    <a:pt x="5752" y="2178"/>
                    <a:pt x="5316" y="1701"/>
                  </a:cubicBezTo>
                  <a:lnTo>
                    <a:pt x="5445" y="1572"/>
                  </a:lnTo>
                  <a:lnTo>
                    <a:pt x="5995" y="1633"/>
                  </a:lnTo>
                  <a:close/>
                  <a:moveTo>
                    <a:pt x="5917" y="421"/>
                  </a:moveTo>
                  <a:lnTo>
                    <a:pt x="5949" y="771"/>
                  </a:lnTo>
                  <a:cubicBezTo>
                    <a:pt x="5955" y="832"/>
                    <a:pt x="6004" y="881"/>
                    <a:pt x="6065" y="886"/>
                  </a:cubicBezTo>
                  <a:lnTo>
                    <a:pt x="6415" y="918"/>
                  </a:lnTo>
                  <a:lnTo>
                    <a:pt x="5962" y="1372"/>
                  </a:lnTo>
                  <a:lnTo>
                    <a:pt x="5514" y="1322"/>
                  </a:lnTo>
                  <a:lnTo>
                    <a:pt x="5464" y="874"/>
                  </a:lnTo>
                  <a:lnTo>
                    <a:pt x="5917" y="421"/>
                  </a:lnTo>
                  <a:close/>
                  <a:moveTo>
                    <a:pt x="5803" y="3493"/>
                  </a:moveTo>
                  <a:lnTo>
                    <a:pt x="5623" y="3493"/>
                  </a:lnTo>
                  <a:cubicBezTo>
                    <a:pt x="5552" y="3493"/>
                    <a:pt x="5495" y="3550"/>
                    <a:pt x="5495" y="3621"/>
                  </a:cubicBezTo>
                  <a:cubicBezTo>
                    <a:pt x="5495" y="3691"/>
                    <a:pt x="5552" y="3749"/>
                    <a:pt x="5623" y="3749"/>
                  </a:cubicBezTo>
                  <a:lnTo>
                    <a:pt x="5803" y="3749"/>
                  </a:lnTo>
                  <a:cubicBezTo>
                    <a:pt x="5738" y="5076"/>
                    <a:pt x="4670" y="6144"/>
                    <a:pt x="3343" y="6209"/>
                  </a:cubicBezTo>
                  <a:lnTo>
                    <a:pt x="3343" y="6028"/>
                  </a:lnTo>
                  <a:cubicBezTo>
                    <a:pt x="3343" y="5958"/>
                    <a:pt x="3286" y="5900"/>
                    <a:pt x="3215" y="5900"/>
                  </a:cubicBezTo>
                  <a:cubicBezTo>
                    <a:pt x="3144" y="5900"/>
                    <a:pt x="3087" y="5958"/>
                    <a:pt x="3087" y="6028"/>
                  </a:cubicBezTo>
                  <a:lnTo>
                    <a:pt x="3087" y="6209"/>
                  </a:lnTo>
                  <a:cubicBezTo>
                    <a:pt x="1760" y="6144"/>
                    <a:pt x="692" y="5076"/>
                    <a:pt x="627" y="3749"/>
                  </a:cubicBezTo>
                  <a:lnTo>
                    <a:pt x="807" y="3749"/>
                  </a:lnTo>
                  <a:cubicBezTo>
                    <a:pt x="878" y="3749"/>
                    <a:pt x="935" y="3691"/>
                    <a:pt x="935" y="3621"/>
                  </a:cubicBezTo>
                  <a:cubicBezTo>
                    <a:pt x="935" y="3550"/>
                    <a:pt x="878" y="3493"/>
                    <a:pt x="807" y="3493"/>
                  </a:cubicBezTo>
                  <a:lnTo>
                    <a:pt x="627" y="3493"/>
                  </a:lnTo>
                  <a:cubicBezTo>
                    <a:pt x="692" y="2165"/>
                    <a:pt x="1760" y="1097"/>
                    <a:pt x="3087" y="1033"/>
                  </a:cubicBezTo>
                  <a:lnTo>
                    <a:pt x="3087" y="1213"/>
                  </a:lnTo>
                  <a:cubicBezTo>
                    <a:pt x="3087" y="1283"/>
                    <a:pt x="3144" y="1341"/>
                    <a:pt x="3215" y="1341"/>
                  </a:cubicBezTo>
                  <a:cubicBezTo>
                    <a:pt x="3286" y="1341"/>
                    <a:pt x="3343" y="1283"/>
                    <a:pt x="3343" y="1213"/>
                  </a:cubicBezTo>
                  <a:lnTo>
                    <a:pt x="3343" y="1033"/>
                  </a:lnTo>
                  <a:cubicBezTo>
                    <a:pt x="3961" y="1063"/>
                    <a:pt x="4523" y="1311"/>
                    <a:pt x="4954" y="1701"/>
                  </a:cubicBezTo>
                  <a:lnTo>
                    <a:pt x="4569" y="2086"/>
                  </a:lnTo>
                  <a:cubicBezTo>
                    <a:pt x="4208" y="1767"/>
                    <a:pt x="3734" y="1573"/>
                    <a:pt x="3215" y="1573"/>
                  </a:cubicBezTo>
                  <a:cubicBezTo>
                    <a:pt x="2086" y="1573"/>
                    <a:pt x="1168" y="2492"/>
                    <a:pt x="1168" y="3621"/>
                  </a:cubicBezTo>
                  <a:cubicBezTo>
                    <a:pt x="1168" y="4750"/>
                    <a:pt x="2086" y="5668"/>
                    <a:pt x="3215" y="5668"/>
                  </a:cubicBezTo>
                  <a:cubicBezTo>
                    <a:pt x="4344" y="5668"/>
                    <a:pt x="5262" y="4750"/>
                    <a:pt x="5262" y="3621"/>
                  </a:cubicBezTo>
                  <a:cubicBezTo>
                    <a:pt x="5262" y="3102"/>
                    <a:pt x="5069" y="2628"/>
                    <a:pt x="4750" y="2267"/>
                  </a:cubicBezTo>
                  <a:lnTo>
                    <a:pt x="5135" y="1882"/>
                  </a:lnTo>
                  <a:cubicBezTo>
                    <a:pt x="5525" y="2312"/>
                    <a:pt x="5773" y="2874"/>
                    <a:pt x="5803" y="3493"/>
                  </a:cubicBezTo>
                  <a:close/>
                  <a:moveTo>
                    <a:pt x="3125" y="3711"/>
                  </a:moveTo>
                  <a:cubicBezTo>
                    <a:pt x="3150" y="3736"/>
                    <a:pt x="3182" y="3749"/>
                    <a:pt x="3215" y="3749"/>
                  </a:cubicBezTo>
                  <a:cubicBezTo>
                    <a:pt x="3248" y="3749"/>
                    <a:pt x="3281" y="3736"/>
                    <a:pt x="3306" y="3711"/>
                  </a:cubicBezTo>
                  <a:lnTo>
                    <a:pt x="4000" y="3016"/>
                  </a:lnTo>
                  <a:cubicBezTo>
                    <a:pt x="4130" y="3184"/>
                    <a:pt x="4207" y="3393"/>
                    <a:pt x="4207" y="3621"/>
                  </a:cubicBezTo>
                  <a:cubicBezTo>
                    <a:pt x="4207" y="4167"/>
                    <a:pt x="3762" y="4612"/>
                    <a:pt x="3215" y="4612"/>
                  </a:cubicBezTo>
                  <a:cubicBezTo>
                    <a:pt x="2668" y="4612"/>
                    <a:pt x="2223" y="4167"/>
                    <a:pt x="2223" y="3621"/>
                  </a:cubicBezTo>
                  <a:cubicBezTo>
                    <a:pt x="2223" y="3074"/>
                    <a:pt x="2668" y="2629"/>
                    <a:pt x="3215" y="2629"/>
                  </a:cubicBezTo>
                  <a:cubicBezTo>
                    <a:pt x="3442" y="2629"/>
                    <a:pt x="3652" y="2706"/>
                    <a:pt x="3820" y="2835"/>
                  </a:cubicBezTo>
                  <a:lnTo>
                    <a:pt x="3125" y="3530"/>
                  </a:lnTo>
                  <a:cubicBezTo>
                    <a:pt x="3075" y="3580"/>
                    <a:pt x="3075" y="3661"/>
                    <a:pt x="3125" y="3711"/>
                  </a:cubicBezTo>
                  <a:close/>
                  <a:moveTo>
                    <a:pt x="3215" y="2373"/>
                  </a:moveTo>
                  <a:cubicBezTo>
                    <a:pt x="2527" y="2373"/>
                    <a:pt x="1967" y="2933"/>
                    <a:pt x="1967" y="3621"/>
                  </a:cubicBezTo>
                  <a:cubicBezTo>
                    <a:pt x="1967" y="4309"/>
                    <a:pt x="2527" y="4868"/>
                    <a:pt x="3215" y="4868"/>
                  </a:cubicBezTo>
                  <a:cubicBezTo>
                    <a:pt x="3903" y="4868"/>
                    <a:pt x="4463" y="4309"/>
                    <a:pt x="4463" y="3621"/>
                  </a:cubicBezTo>
                  <a:cubicBezTo>
                    <a:pt x="4463" y="3323"/>
                    <a:pt x="4358" y="3049"/>
                    <a:pt x="4183" y="2834"/>
                  </a:cubicBezTo>
                  <a:lnTo>
                    <a:pt x="4569" y="2448"/>
                  </a:lnTo>
                  <a:cubicBezTo>
                    <a:pt x="4841" y="2763"/>
                    <a:pt x="5007" y="3173"/>
                    <a:pt x="5007" y="3621"/>
                  </a:cubicBezTo>
                  <a:cubicBezTo>
                    <a:pt x="5007" y="4608"/>
                    <a:pt x="4203" y="5412"/>
                    <a:pt x="3215" y="5412"/>
                  </a:cubicBezTo>
                  <a:cubicBezTo>
                    <a:pt x="2227" y="5412"/>
                    <a:pt x="1424" y="4608"/>
                    <a:pt x="1424" y="3621"/>
                  </a:cubicBezTo>
                  <a:cubicBezTo>
                    <a:pt x="1424" y="2633"/>
                    <a:pt x="2227" y="1829"/>
                    <a:pt x="3215" y="1829"/>
                  </a:cubicBezTo>
                  <a:cubicBezTo>
                    <a:pt x="3663" y="1829"/>
                    <a:pt x="4073" y="1994"/>
                    <a:pt x="4388" y="2267"/>
                  </a:cubicBezTo>
                  <a:lnTo>
                    <a:pt x="4002" y="2653"/>
                  </a:lnTo>
                  <a:cubicBezTo>
                    <a:pt x="3787" y="2478"/>
                    <a:pt x="3513" y="2373"/>
                    <a:pt x="3215" y="23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0FA095C-7DDF-54AA-0EA9-6EFBB2C730E7}"/>
                </a:ext>
              </a:extLst>
            </p:cNvPr>
            <p:cNvSpPr txBox="1"/>
            <p:nvPr/>
          </p:nvSpPr>
          <p:spPr>
            <a:xfrm>
              <a:off x="9170177" y="4104544"/>
              <a:ext cx="2167863" cy="1843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spc="130" dirty="0">
                  <a:latin typeface="+mn-ea"/>
                  <a:cs typeface="OPPOSans L" panose="00020600040101010101" pitchFamily="18" charset="-122"/>
                </a:rPr>
                <a:t>单击此处输入你的正文，文字是您思想的提炼，为了最终演示发布的良好效果，请尽量言简意赅的阐述观点；</a:t>
              </a:r>
              <a:endParaRPr lang="en-US" altLang="zh-CN" sz="1600" dirty="0"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484F91D-0BCA-8E9E-81C5-AC7D92299941}"/>
                </a:ext>
              </a:extLst>
            </p:cNvPr>
            <p:cNvSpPr txBox="1"/>
            <p:nvPr/>
          </p:nvSpPr>
          <p:spPr>
            <a:xfrm>
              <a:off x="9546222" y="35951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自我评价</a:t>
              </a:r>
              <a:endParaRPr lang="zh-CN" altLang="en-US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73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01彩色">
      <a:dk1>
        <a:srgbClr val="000000"/>
      </a:dk1>
      <a:lt1>
        <a:srgbClr val="FFFFFF"/>
      </a:lt1>
      <a:dk2>
        <a:srgbClr val="1E1E1E"/>
      </a:dk2>
      <a:lt2>
        <a:srgbClr val="FFFFFF"/>
      </a:lt2>
      <a:accent1>
        <a:srgbClr val="49846E"/>
      </a:accent1>
      <a:accent2>
        <a:srgbClr val="E0CA7E"/>
      </a:accent2>
      <a:accent3>
        <a:srgbClr val="E07A7B"/>
      </a:accent3>
      <a:accent4>
        <a:srgbClr val="FFFCDB"/>
      </a:accent4>
      <a:accent5>
        <a:srgbClr val="7F7F7F"/>
      </a:accent5>
      <a:accent6>
        <a:srgbClr val="A5A5A5"/>
      </a:accent6>
      <a:hlink>
        <a:srgbClr val="7F7F7F"/>
      </a:hlink>
      <a:folHlink>
        <a:srgbClr val="7F7F7F"/>
      </a:folHlink>
    </a:clrScheme>
    <a:fontScheme name="开源字体02">
      <a:majorFont>
        <a:latin typeface="TsangerYuMo W04"/>
        <a:ea typeface="TsangerYuMo W04"/>
        <a:cs typeface=""/>
      </a:majorFont>
      <a:minorFont>
        <a:latin typeface="MiSans Medium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5505</TotalTime>
  <Words>1612</Words>
  <Application>Microsoft Office PowerPoint</Application>
  <PresentationFormat>宽屏</PresentationFormat>
  <Paragraphs>184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MiSans Medium</vt:lpstr>
      <vt:lpstr>Arial</vt:lpstr>
      <vt:lpstr>TsangerYuMo W04</vt:lpstr>
      <vt:lpstr>等线</vt:lpstr>
      <vt:lpstr>MiSans Normal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小忙</dc:creator>
  <cp:lastModifiedBy>王 小忙</cp:lastModifiedBy>
  <cp:revision>144</cp:revision>
  <dcterms:created xsi:type="dcterms:W3CDTF">2022-08-19T07:47:01Z</dcterms:created>
  <dcterms:modified xsi:type="dcterms:W3CDTF">2023-05-11T08:39:32Z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2052-11.1.0.11167</vt:lpwstr>
  </property>
  <property fmtid="{D5CDD505-2E9C-101B-9397-08002B2CF9AE}" pid="3" name="KSOTemplateUUID">
    <vt:lpwstr>v1.0_mb_7yHs4EiilZBc1dsYbZ74SA==</vt:lpwstr>
  </property>
</Properties>
</file>